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9" r:id="rId3"/>
    <p:sldId id="260" r:id="rId4"/>
    <p:sldId id="1031" r:id="rId5"/>
    <p:sldId id="2262" r:id="rId6"/>
    <p:sldId id="2274" r:id="rId7"/>
    <p:sldId id="272" r:id="rId8"/>
    <p:sldId id="2295" r:id="rId9"/>
    <p:sldId id="2294" r:id="rId10"/>
    <p:sldId id="2280" r:id="rId11"/>
    <p:sldId id="993" r:id="rId12"/>
    <p:sldId id="1032" r:id="rId13"/>
    <p:sldId id="2296" r:id="rId14"/>
    <p:sldId id="305" r:id="rId15"/>
    <p:sldId id="1025" r:id="rId16"/>
    <p:sldId id="1026" r:id="rId17"/>
    <p:sldId id="2297" r:id="rId18"/>
    <p:sldId id="308" r:id="rId19"/>
    <p:sldId id="343" r:id="rId20"/>
    <p:sldId id="263" r:id="rId21"/>
    <p:sldId id="2298"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D7FF"/>
    <a:srgbClr val="7EF2EF"/>
    <a:srgbClr val="62FFFF"/>
    <a:srgbClr val="122041"/>
    <a:srgbClr val="1B82FF"/>
    <a:srgbClr val="A9DB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07" autoAdjust="0"/>
    <p:restoredTop sz="94660"/>
  </p:normalViewPr>
  <p:slideViewPr>
    <p:cSldViewPr snapToGrid="0" showGuides="1">
      <p:cViewPr varScale="1">
        <p:scale>
          <a:sx n="94" d="100"/>
          <a:sy n="94" d="100"/>
        </p:scale>
        <p:origin x="66" y="258"/>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2.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975988660106565"/>
          <c:y val="9.0494681409734226E-2"/>
          <c:w val="0.5824921543886894"/>
          <c:h val="0.8737382315830341"/>
        </c:manualLayout>
      </c:layout>
      <c:radarChart>
        <c:radarStyle val="filled"/>
        <c:varyColors val="0"/>
        <c:ser>
          <c:idx val="0"/>
          <c:order val="0"/>
          <c:tx>
            <c:strRef>
              <c:f>Sheet1!$B$1</c:f>
              <c:strCache>
                <c:ptCount val="1"/>
                <c:pt idx="0">
                  <c:v>Series 1</c:v>
                </c:pt>
              </c:strCache>
            </c:strRef>
          </c:tx>
          <c:spPr>
            <a:solidFill>
              <a:schemeClr val="accent1">
                <a:alpha val="50196"/>
              </a:schemeClr>
            </a:solidFill>
            <a:ln w="25400">
              <a:solidFill>
                <a:schemeClr val="accent1"/>
              </a:solidFill>
              <a:prstDash val="sysDot"/>
            </a:ln>
            <a:effectLst/>
          </c:spPr>
          <c:dLbls>
            <c:dLbl>
              <c:idx val="0"/>
              <c:layout>
                <c:manualLayout>
                  <c:x val="-8.265710589948494E-17"/>
                  <c:y val="4.385683240116661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6B21-40F0-A3D7-A8C3C00B7D30}"/>
                </c:ext>
                <c:ext xmlns:c15="http://schemas.microsoft.com/office/drawing/2012/chart" uri="{CE6537A1-D6FC-4f65-9D91-7224C49458BB}"/>
              </c:extLst>
            </c:dLbl>
            <c:dLbl>
              <c:idx val="1"/>
              <c:layout>
                <c:manualLayout>
                  <c:x val="-2.6286761662023893E-2"/>
                  <c:y val="1.516543942039839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6B21-40F0-A3D7-A8C3C00B7D30}"/>
                </c:ext>
                <c:ext xmlns:c15="http://schemas.microsoft.com/office/drawing/2012/chart" uri="{CE6537A1-D6FC-4f65-9D91-7224C49458BB}"/>
              </c:extLst>
            </c:dLbl>
            <c:dLbl>
              <c:idx val="2"/>
              <c:layout>
                <c:manualLayout>
                  <c:x val="-2.426470307263744E-2"/>
                  <c:y val="-3.033087884079679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6B21-40F0-A3D7-A8C3C00B7D30}"/>
                </c:ext>
                <c:ext xmlns:c15="http://schemas.microsoft.com/office/drawing/2012/chart" uri="{CE6537A1-D6FC-4f65-9D91-7224C49458BB}"/>
              </c:extLst>
            </c:dLbl>
            <c:dLbl>
              <c:idx val="3"/>
              <c:layout>
                <c:manualLayout>
                  <c:x val="2.0220585893864535E-3"/>
                  <c:y val="-4.246323037711562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6B21-40F0-A3D7-A8C3C00B7D30}"/>
                </c:ext>
                <c:ext xmlns:c15="http://schemas.microsoft.com/office/drawing/2012/chart" uri="{CE6537A1-D6FC-4f65-9D91-7224C49458BB}"/>
              </c:extLst>
            </c:dLbl>
            <c:dLbl>
              <c:idx val="4"/>
              <c:layout>
                <c:manualLayout>
                  <c:x val="2.224264448325091E-2"/>
                  <c:y val="1.213235153631866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6B21-40F0-A3D7-A8C3C00B7D30}"/>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Sheet1!$A$2:$A$6</c:f>
              <c:strCache>
                <c:ptCount val="5"/>
                <c:pt idx="0">
                  <c:v>A</c:v>
                </c:pt>
                <c:pt idx="1">
                  <c:v>B</c:v>
                </c:pt>
                <c:pt idx="2">
                  <c:v>C</c:v>
                </c:pt>
                <c:pt idx="3">
                  <c:v>D</c:v>
                </c:pt>
                <c:pt idx="4">
                  <c:v>E</c:v>
                </c:pt>
              </c:strCache>
            </c:str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5-6B21-40F0-A3D7-A8C3C00B7D30}"/>
            </c:ext>
          </c:extLst>
        </c:ser>
        <c:dLbls>
          <c:showLegendKey val="0"/>
          <c:showVal val="0"/>
          <c:showCatName val="0"/>
          <c:showSerName val="0"/>
          <c:showPercent val="0"/>
          <c:showBubbleSize val="0"/>
        </c:dLbls>
        <c:axId val="-655686816"/>
        <c:axId val="-655690080"/>
      </c:radarChart>
      <c:catAx>
        <c:axId val="-655686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655690080"/>
        <c:crosses val="autoZero"/>
        <c:auto val="1"/>
        <c:lblAlgn val="ctr"/>
        <c:lblOffset val="100"/>
        <c:noMultiLvlLbl val="0"/>
      </c:catAx>
      <c:valAx>
        <c:axId val="-655690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655686816"/>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계열 1</c:v>
                </c:pt>
              </c:strCache>
            </c:strRef>
          </c:tx>
          <c:spPr>
            <a:solidFill>
              <a:srgbClr val="182038"/>
            </a:solidFill>
            <a:ln>
              <a:solidFill>
                <a:srgbClr val="7EF2EF"/>
              </a:solid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0-0532-4AF7-97B2-B8766C9DCAA0}"/>
              </c:ext>
            </c:extLst>
          </c:dPt>
          <c:dPt>
            <c:idx val="1"/>
            <c:invertIfNegative val="0"/>
            <c:bubble3D val="0"/>
            <c:extLst xmlns:c16r2="http://schemas.microsoft.com/office/drawing/2015/06/chart">
              <c:ext xmlns:c16="http://schemas.microsoft.com/office/drawing/2014/chart" uri="{C3380CC4-5D6E-409C-BE32-E72D297353CC}">
                <c16:uniqueId val="{00000001-0532-4AF7-97B2-B8766C9DCAA0}"/>
              </c:ext>
            </c:extLst>
          </c:dPt>
          <c:dPt>
            <c:idx val="2"/>
            <c:invertIfNegative val="0"/>
            <c:bubble3D val="0"/>
            <c:extLst xmlns:c16r2="http://schemas.microsoft.com/office/drawing/2015/06/chart">
              <c:ext xmlns:c16="http://schemas.microsoft.com/office/drawing/2014/chart" uri="{C3380CC4-5D6E-409C-BE32-E72D297353CC}">
                <c16:uniqueId val="{00000002-0532-4AF7-97B2-B8766C9DCAA0}"/>
              </c:ext>
            </c:extLst>
          </c:dPt>
          <c:dPt>
            <c:idx val="3"/>
            <c:invertIfNegative val="0"/>
            <c:bubble3D val="0"/>
            <c:extLst xmlns:c16r2="http://schemas.microsoft.com/office/drawing/2015/06/chart">
              <c:ext xmlns:c16="http://schemas.microsoft.com/office/drawing/2014/chart" uri="{C3380CC4-5D6E-409C-BE32-E72D297353CC}">
                <c16:uniqueId val="{00000003-0532-4AF7-97B2-B8766C9DCAA0}"/>
              </c:ext>
            </c:extLst>
          </c:dPt>
          <c:dLbls>
            <c:spPr>
              <a:noFill/>
              <a:ln>
                <a:noFill/>
              </a:ln>
              <a:effectLst/>
            </c:spPr>
            <c:txPr>
              <a:bodyPr rot="0" vert="horz"/>
              <a:lstStyle/>
              <a:p>
                <a:pPr>
                  <a:defRPr>
                    <a:solidFill>
                      <a:srgbClr val="4BD7FF"/>
                    </a:solidFill>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value 01</c:v>
                </c:pt>
                <c:pt idx="1">
                  <c:v>value 02</c:v>
                </c:pt>
                <c:pt idx="2">
                  <c:v>value 03</c:v>
                </c:pt>
                <c:pt idx="3">
                  <c:v>value 04</c:v>
                </c:pt>
                <c:pt idx="4">
                  <c:v>value 05</c:v>
                </c:pt>
                <c:pt idx="5">
                  <c:v>value 06</c:v>
                </c:pt>
                <c:pt idx="6">
                  <c:v>value 07</c:v>
                </c:pt>
                <c:pt idx="7">
                  <c:v>value 08</c:v>
                </c:pt>
                <c:pt idx="8">
                  <c:v>value 09</c:v>
                </c:pt>
                <c:pt idx="9">
                  <c:v>value 10</c:v>
                </c:pt>
              </c:strCache>
            </c:strRef>
          </c:cat>
          <c:val>
            <c:numRef>
              <c:f>Sheet1!$B$2:$B$11</c:f>
              <c:numCache>
                <c:formatCode>General</c:formatCode>
                <c:ptCount val="10"/>
                <c:pt idx="0">
                  <c:v>20</c:v>
                </c:pt>
                <c:pt idx="1">
                  <c:v>30</c:v>
                </c:pt>
                <c:pt idx="2">
                  <c:v>50</c:v>
                </c:pt>
                <c:pt idx="3">
                  <c:v>30</c:v>
                </c:pt>
                <c:pt idx="4">
                  <c:v>20</c:v>
                </c:pt>
                <c:pt idx="5">
                  <c:v>-20</c:v>
                </c:pt>
                <c:pt idx="6">
                  <c:v>-30</c:v>
                </c:pt>
                <c:pt idx="7">
                  <c:v>-50</c:v>
                </c:pt>
                <c:pt idx="8">
                  <c:v>-40</c:v>
                </c:pt>
                <c:pt idx="9">
                  <c:v>-10</c:v>
                </c:pt>
              </c:numCache>
            </c:numRef>
          </c:val>
          <c:extLst xmlns:c16r2="http://schemas.microsoft.com/office/drawing/2015/06/chart">
            <c:ext xmlns:c16="http://schemas.microsoft.com/office/drawing/2014/chart" uri="{C3380CC4-5D6E-409C-BE32-E72D297353CC}">
              <c16:uniqueId val="{00000004-0532-4AF7-97B2-B8766C9DCAA0}"/>
            </c:ext>
          </c:extLst>
        </c:ser>
        <c:ser>
          <c:idx val="1"/>
          <c:order val="1"/>
          <c:tx>
            <c:strRef>
              <c:f>Sheet1!$C$1</c:f>
              <c:strCache>
                <c:ptCount val="1"/>
                <c:pt idx="0">
                  <c:v>열1</c:v>
                </c:pt>
              </c:strCache>
            </c:strRef>
          </c:tx>
          <c:spPr>
            <a:gradFill>
              <a:gsLst>
                <a:gs pos="0">
                  <a:srgbClr val="1B82FF">
                    <a:alpha val="49000"/>
                  </a:srgbClr>
                </a:gs>
                <a:gs pos="100000">
                  <a:srgbClr val="62FFFF">
                    <a:alpha val="73000"/>
                  </a:srgbClr>
                </a:gs>
              </a:gsLst>
              <a:lin ang="5400000" scaled="1"/>
            </a:gradFill>
            <a:ln>
              <a:noFill/>
            </a:ln>
            <a:effectLst/>
          </c:spPr>
          <c:invertIfNegative val="0"/>
          <c:dLbls>
            <c:spPr>
              <a:noFill/>
              <a:ln>
                <a:noFill/>
              </a:ln>
              <a:effectLst/>
            </c:spPr>
            <c:txPr>
              <a:bodyPr rot="0" vert="horz"/>
              <a:lstStyle/>
              <a:p>
                <a:pPr>
                  <a:defRPr>
                    <a:solidFill>
                      <a:srgbClr val="4BD7FF"/>
                    </a:solidFill>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value 01</c:v>
                </c:pt>
                <c:pt idx="1">
                  <c:v>value 02</c:v>
                </c:pt>
                <c:pt idx="2">
                  <c:v>value 03</c:v>
                </c:pt>
                <c:pt idx="3">
                  <c:v>value 04</c:v>
                </c:pt>
                <c:pt idx="4">
                  <c:v>value 05</c:v>
                </c:pt>
                <c:pt idx="5">
                  <c:v>value 06</c:v>
                </c:pt>
                <c:pt idx="6">
                  <c:v>value 07</c:v>
                </c:pt>
                <c:pt idx="7">
                  <c:v>value 08</c:v>
                </c:pt>
                <c:pt idx="8">
                  <c:v>value 09</c:v>
                </c:pt>
                <c:pt idx="9">
                  <c:v>value 10</c:v>
                </c:pt>
              </c:strCache>
            </c:strRef>
          </c:cat>
          <c:val>
            <c:numRef>
              <c:f>Sheet1!$C$2:$C$11</c:f>
              <c:numCache>
                <c:formatCode>General</c:formatCode>
                <c:ptCount val="10"/>
                <c:pt idx="0">
                  <c:v>10</c:v>
                </c:pt>
                <c:pt idx="1">
                  <c:v>20</c:v>
                </c:pt>
                <c:pt idx="2">
                  <c:v>25</c:v>
                </c:pt>
                <c:pt idx="3">
                  <c:v>10</c:v>
                </c:pt>
                <c:pt idx="4">
                  <c:v>-10</c:v>
                </c:pt>
                <c:pt idx="5">
                  <c:v>-40</c:v>
                </c:pt>
                <c:pt idx="6">
                  <c:v>-50</c:v>
                </c:pt>
                <c:pt idx="7">
                  <c:v>-30</c:v>
                </c:pt>
                <c:pt idx="8">
                  <c:v>10</c:v>
                </c:pt>
                <c:pt idx="9">
                  <c:v>20</c:v>
                </c:pt>
              </c:numCache>
            </c:numRef>
          </c:val>
          <c:extLst xmlns:c16r2="http://schemas.microsoft.com/office/drawing/2015/06/chart">
            <c:ext xmlns:c16="http://schemas.microsoft.com/office/drawing/2014/chart" uri="{C3380CC4-5D6E-409C-BE32-E72D297353CC}">
              <c16:uniqueId val="{00000005-0532-4AF7-97B2-B8766C9DCAA0}"/>
            </c:ext>
          </c:extLst>
        </c:ser>
        <c:dLbls>
          <c:showLegendKey val="0"/>
          <c:showVal val="0"/>
          <c:showCatName val="0"/>
          <c:showSerName val="0"/>
          <c:showPercent val="0"/>
          <c:showBubbleSize val="0"/>
        </c:dLbls>
        <c:gapWidth val="110"/>
        <c:axId val="-655681920"/>
        <c:axId val="-655691168"/>
      </c:barChart>
      <c:catAx>
        <c:axId val="-655681920"/>
        <c:scaling>
          <c:orientation val="minMax"/>
        </c:scaling>
        <c:delete val="1"/>
        <c:axPos val="b"/>
        <c:numFmt formatCode="General" sourceLinked="1"/>
        <c:majorTickMark val="none"/>
        <c:minorTickMark val="none"/>
        <c:tickLblPos val="nextTo"/>
        <c:crossAx val="-655691168"/>
        <c:crossesAt val="0"/>
        <c:auto val="1"/>
        <c:lblAlgn val="ctr"/>
        <c:lblOffset val="100"/>
        <c:noMultiLvlLbl val="0"/>
      </c:catAx>
      <c:valAx>
        <c:axId val="-655691168"/>
        <c:scaling>
          <c:orientation val="minMax"/>
        </c:scaling>
        <c:delete val="0"/>
        <c:axPos val="l"/>
        <c:majorGridlines>
          <c:spPr>
            <a:ln w="3175" cap="flat" cmpd="sng" algn="ctr">
              <a:solidFill>
                <a:schemeClr val="tx1">
                  <a:lumMod val="75000"/>
                  <a:lumOff val="25000"/>
                </a:schemeClr>
              </a:solidFill>
              <a:prstDash val="sysDash"/>
              <a:round/>
            </a:ln>
            <a:effectLst/>
          </c:spPr>
        </c:majorGridlines>
        <c:numFmt formatCode="General" sourceLinked="1"/>
        <c:majorTickMark val="out"/>
        <c:minorTickMark val="none"/>
        <c:tickLblPos val="nextTo"/>
        <c:spPr>
          <a:noFill/>
          <a:ln>
            <a:noFill/>
          </a:ln>
          <a:effectLst/>
        </c:spPr>
        <c:txPr>
          <a:bodyPr rot="-60000000" vert="horz"/>
          <a:lstStyle/>
          <a:p>
            <a:pPr>
              <a:defRPr>
                <a:solidFill>
                  <a:srgbClr val="4BD7FF"/>
                </a:solidFill>
              </a:defRPr>
            </a:pPr>
            <a:endParaRPr lang="zh-CN"/>
          </a:p>
        </c:txPr>
        <c:crossAx val="-655681920"/>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alpha val="50196"/>
        </a:schemeClr>
      </a:solidFill>
      <a:ln w="25400">
        <a:solidFill>
          <a:schemeClr val="phClr"/>
        </a:solidFill>
        <a:prstDash val="sysDot"/>
      </a:ln>
    </cs:spPr>
  </cs:dataPoint>
  <cs:dataPoint3D>
    <cs:lnRef idx="0">
      <cs:styleClr val="auto"/>
    </cs:lnRef>
    <cs:fillRef idx="0">
      <cs:styleClr val="auto"/>
    </cs:fillRef>
    <cs:effectRef idx="0"/>
    <cs:fontRef idx="minor">
      <a:schemeClr val="tx1"/>
    </cs:fontRef>
    <cs:spPr>
      <a:solidFill>
        <a:schemeClr val="phClr">
          <a:alpha val="50196"/>
        </a:schemeClr>
      </a:solidFill>
      <a:ln w="25400">
        <a:solidFill>
          <a:schemeClr val="phClr"/>
        </a:solidFill>
        <a:prstDash val="sysDot"/>
      </a:ln>
    </cs:spPr>
  </cs:dataPoint3D>
  <cs:dataPointLine>
    <cs:lnRef idx="0">
      <cs:styleClr val="auto"/>
    </cs:lnRef>
    <cs:fillRef idx="0"/>
    <cs:effectRef idx="0"/>
    <cs:fontRef idx="minor">
      <a:schemeClr val="tx1"/>
    </cs:fontRef>
    <cs:spPr>
      <a:ln w="25400" cap="rnd" cmpd="sng" algn="ctr">
        <a:solidFill>
          <a:schemeClr val="phClr"/>
        </a:solidFill>
        <a:prstDash val="sysDot"/>
        <a:round/>
      </a:ln>
    </cs:spPr>
  </cs:dataPointLine>
  <cs:dataPointMarker>
    <cs:lnRef idx="0">
      <cs:styleClr val="auto"/>
    </cs:lnRef>
    <cs:fillRef idx="0">
      <cs:styleClr val="auto"/>
    </cs:fillRef>
    <cs:effectRef idx="0"/>
    <cs:fontRef idx="minor">
      <a:schemeClr val="tx1"/>
    </cs:fontRef>
    <cs:spPr>
      <a:solidFill>
        <a:schemeClr val="phClr"/>
      </a:solidFill>
    </cs:spPr>
  </cs:dataPointMarker>
  <cs:dataPointMarkerLayout symbol="circle" size="6"/>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0.033</cdr:x>
      <cdr:y>0.5</cdr:y>
    </cdr:from>
    <cdr:to>
      <cdr:x>0.98534</cdr:x>
      <cdr:y>0.5</cdr:y>
    </cdr:to>
    <cdr:cxnSp macro="">
      <cdr:nvCxnSpPr>
        <cdr:cNvPr id="3" name="Straight Connector 2">
          <a:extLst xmlns:a="http://schemas.openxmlformats.org/drawingml/2006/main">
            <a:ext uri="{FF2B5EF4-FFF2-40B4-BE49-F238E27FC236}">
              <a16:creationId xmlns="" xmlns:a16="http://schemas.microsoft.com/office/drawing/2014/main" id="{CAFA0923-2DFF-4336-B722-C42C8CFE8B98}"/>
            </a:ext>
          </a:extLst>
        </cdr:cNvPr>
        <cdr:cNvCxnSpPr/>
      </cdr:nvCxnSpPr>
      <cdr:spPr>
        <a:xfrm xmlns:a="http://schemas.openxmlformats.org/drawingml/2006/main">
          <a:off x="308873" y="1485339"/>
          <a:ext cx="8913090" cy="0"/>
        </a:xfrm>
        <a:prstGeom xmlns:a="http://schemas.openxmlformats.org/drawingml/2006/main" prst="line">
          <a:avLst/>
        </a:prstGeom>
        <a:ln xmlns:a="http://schemas.openxmlformats.org/drawingml/2006/main" w="12700">
          <a:solidFill>
            <a:srgbClr val="4BD7FF"/>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62399E-FDD6-42A3-A8D6-698EDD7E79B1}" type="datetimeFigureOut">
              <a:rPr lang="zh-CN" altLang="en-US" smtClean="0"/>
              <a:t>2019/6/10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C107C2-CAAF-40B4-956B-0C35C97DB576}" type="slidenum">
              <a:rPr lang="zh-CN" altLang="en-US" smtClean="0"/>
              <a:t>‹#›</a:t>
            </a:fld>
            <a:endParaRPr lang="zh-CN" altLang="en-US"/>
          </a:p>
        </p:txBody>
      </p:sp>
    </p:spTree>
    <p:extLst>
      <p:ext uri="{BB962C8B-B14F-4D97-AF65-F5344CB8AC3E}">
        <p14:creationId xmlns:p14="http://schemas.microsoft.com/office/powerpoint/2010/main" val="3936878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6C107C2-CAAF-40B4-956B-0C35C97DB576}" type="slidenum">
              <a:rPr lang="zh-CN" altLang="en-US" smtClean="0"/>
              <a:t>1</a:t>
            </a:fld>
            <a:endParaRPr lang="zh-CN" altLang="en-US"/>
          </a:p>
        </p:txBody>
      </p:sp>
    </p:spTree>
    <p:extLst>
      <p:ext uri="{BB962C8B-B14F-4D97-AF65-F5344CB8AC3E}">
        <p14:creationId xmlns:p14="http://schemas.microsoft.com/office/powerpoint/2010/main" val="1846118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AF9000-FD03-41C6-BA71-1B1AAC3BD5A9}" type="slidenum">
              <a:rPr lang="zh-CN" altLang="en-US" smtClean="0"/>
              <a:t>10</a:t>
            </a:fld>
            <a:endParaRPr lang="zh-CN" altLang="en-US"/>
          </a:p>
        </p:txBody>
      </p:sp>
    </p:spTree>
    <p:extLst>
      <p:ext uri="{BB962C8B-B14F-4D97-AF65-F5344CB8AC3E}">
        <p14:creationId xmlns:p14="http://schemas.microsoft.com/office/powerpoint/2010/main" val="8070793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FDAFE0E-F9F5-483F-B8FE-B1E3773D4B5B}" type="slidenum">
              <a:rPr lang="zh-CN" altLang="en-US" smtClean="0"/>
              <a:t>11</a:t>
            </a:fld>
            <a:endParaRPr lang="zh-CN" altLang="en-US"/>
          </a:p>
        </p:txBody>
      </p:sp>
    </p:spTree>
    <p:extLst>
      <p:ext uri="{BB962C8B-B14F-4D97-AF65-F5344CB8AC3E}">
        <p14:creationId xmlns:p14="http://schemas.microsoft.com/office/powerpoint/2010/main" val="3626677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6C107C2-CAAF-40B4-956B-0C35C97DB576}" type="slidenum">
              <a:rPr lang="zh-CN" altLang="en-US" smtClean="0"/>
              <a:t>12</a:t>
            </a:fld>
            <a:endParaRPr lang="zh-CN" altLang="en-US"/>
          </a:p>
        </p:txBody>
      </p:sp>
    </p:spTree>
    <p:extLst>
      <p:ext uri="{BB962C8B-B14F-4D97-AF65-F5344CB8AC3E}">
        <p14:creationId xmlns:p14="http://schemas.microsoft.com/office/powerpoint/2010/main" val="14325065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6C107C2-CAAF-40B4-956B-0C35C97DB576}" type="slidenum">
              <a:rPr lang="zh-CN" altLang="en-US" smtClean="0"/>
              <a:t>13</a:t>
            </a:fld>
            <a:endParaRPr lang="zh-CN" altLang="en-US"/>
          </a:p>
        </p:txBody>
      </p:sp>
    </p:spTree>
    <p:extLst>
      <p:ext uri="{BB962C8B-B14F-4D97-AF65-F5344CB8AC3E}">
        <p14:creationId xmlns:p14="http://schemas.microsoft.com/office/powerpoint/2010/main" val="23636961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FDAFE0E-F9F5-483F-B8FE-B1E3773D4B5B}" type="slidenum">
              <a:rPr lang="zh-CN" altLang="en-US" smtClean="0"/>
              <a:t>14</a:t>
            </a:fld>
            <a:endParaRPr lang="zh-CN" altLang="en-US"/>
          </a:p>
        </p:txBody>
      </p:sp>
    </p:spTree>
    <p:extLst>
      <p:ext uri="{BB962C8B-B14F-4D97-AF65-F5344CB8AC3E}">
        <p14:creationId xmlns:p14="http://schemas.microsoft.com/office/powerpoint/2010/main" val="13460227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FDAFE0E-F9F5-483F-B8FE-B1E3773D4B5B}" type="slidenum">
              <a:rPr lang="zh-CN" altLang="en-US" smtClean="0"/>
              <a:t>15</a:t>
            </a:fld>
            <a:endParaRPr lang="zh-CN" altLang="en-US"/>
          </a:p>
        </p:txBody>
      </p:sp>
    </p:spTree>
    <p:extLst>
      <p:ext uri="{BB962C8B-B14F-4D97-AF65-F5344CB8AC3E}">
        <p14:creationId xmlns:p14="http://schemas.microsoft.com/office/powerpoint/2010/main" val="36422703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FDAFE0E-F9F5-483F-B8FE-B1E3773D4B5B}" type="slidenum">
              <a:rPr lang="zh-CN" altLang="en-US" smtClean="0"/>
              <a:t>16</a:t>
            </a:fld>
            <a:endParaRPr lang="zh-CN" altLang="en-US"/>
          </a:p>
        </p:txBody>
      </p:sp>
    </p:spTree>
    <p:extLst>
      <p:ext uri="{BB962C8B-B14F-4D97-AF65-F5344CB8AC3E}">
        <p14:creationId xmlns:p14="http://schemas.microsoft.com/office/powerpoint/2010/main" val="15933482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6C107C2-CAAF-40B4-956B-0C35C97DB576}" type="slidenum">
              <a:rPr lang="zh-CN" altLang="en-US" smtClean="0"/>
              <a:t>17</a:t>
            </a:fld>
            <a:endParaRPr lang="zh-CN" altLang="en-US"/>
          </a:p>
        </p:txBody>
      </p:sp>
    </p:spTree>
    <p:extLst>
      <p:ext uri="{BB962C8B-B14F-4D97-AF65-F5344CB8AC3E}">
        <p14:creationId xmlns:p14="http://schemas.microsoft.com/office/powerpoint/2010/main" val="38216831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FF2EE1-7D07-438D-ACAE-9D184C75BE09}" type="slidenum">
              <a:rPr lang="id-ID" smtClean="0"/>
              <a:t>18</a:t>
            </a:fld>
            <a:endParaRPr lang="id-ID"/>
          </a:p>
        </p:txBody>
      </p:sp>
    </p:spTree>
    <p:extLst>
      <p:ext uri="{BB962C8B-B14F-4D97-AF65-F5344CB8AC3E}">
        <p14:creationId xmlns:p14="http://schemas.microsoft.com/office/powerpoint/2010/main" val="4346629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FDAFE0E-F9F5-483F-B8FE-B1E3773D4B5B}" type="slidenum">
              <a:rPr lang="zh-CN" altLang="en-US" smtClean="0"/>
              <a:t>19</a:t>
            </a:fld>
            <a:endParaRPr lang="zh-CN" altLang="en-US"/>
          </a:p>
        </p:txBody>
      </p:sp>
    </p:spTree>
    <p:extLst>
      <p:ext uri="{BB962C8B-B14F-4D97-AF65-F5344CB8AC3E}">
        <p14:creationId xmlns:p14="http://schemas.microsoft.com/office/powerpoint/2010/main" val="22963639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6C107C2-CAAF-40B4-956B-0C35C97DB576}" type="slidenum">
              <a:rPr lang="zh-CN" altLang="en-US" smtClean="0"/>
              <a:t>2</a:t>
            </a:fld>
            <a:endParaRPr lang="zh-CN" altLang="en-US"/>
          </a:p>
        </p:txBody>
      </p:sp>
    </p:spTree>
    <p:extLst>
      <p:ext uri="{BB962C8B-B14F-4D97-AF65-F5344CB8AC3E}">
        <p14:creationId xmlns:p14="http://schemas.microsoft.com/office/powerpoint/2010/main" val="6776912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AF9000-FD03-41C6-BA71-1B1AAC3BD5A9}" type="slidenum">
              <a:rPr lang="zh-CN" altLang="en-US" smtClean="0"/>
              <a:t>20</a:t>
            </a:fld>
            <a:endParaRPr lang="zh-CN" altLang="en-US"/>
          </a:p>
        </p:txBody>
      </p:sp>
    </p:spTree>
    <p:extLst>
      <p:ext uri="{BB962C8B-B14F-4D97-AF65-F5344CB8AC3E}">
        <p14:creationId xmlns:p14="http://schemas.microsoft.com/office/powerpoint/2010/main" val="38929450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6C107C2-CAAF-40B4-956B-0C35C97DB576}" type="slidenum">
              <a:rPr lang="zh-CN" altLang="en-US" smtClean="0"/>
              <a:t>21</a:t>
            </a:fld>
            <a:endParaRPr lang="zh-CN" altLang="en-US"/>
          </a:p>
        </p:txBody>
      </p:sp>
    </p:spTree>
    <p:extLst>
      <p:ext uri="{BB962C8B-B14F-4D97-AF65-F5344CB8AC3E}">
        <p14:creationId xmlns:p14="http://schemas.microsoft.com/office/powerpoint/2010/main" val="1961028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6C107C2-CAAF-40B4-956B-0C35C97DB576}" type="slidenum">
              <a:rPr lang="zh-CN" altLang="en-US" smtClean="0"/>
              <a:t>3</a:t>
            </a:fld>
            <a:endParaRPr lang="zh-CN" altLang="en-US"/>
          </a:p>
        </p:txBody>
      </p:sp>
    </p:spTree>
    <p:extLst>
      <p:ext uri="{BB962C8B-B14F-4D97-AF65-F5344CB8AC3E}">
        <p14:creationId xmlns:p14="http://schemas.microsoft.com/office/powerpoint/2010/main" val="3373604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FDAFE0E-F9F5-483F-B8FE-B1E3773D4B5B}" type="slidenum">
              <a:rPr lang="zh-CN" altLang="en-US" smtClean="0"/>
              <a:t>4</a:t>
            </a:fld>
            <a:endParaRPr lang="zh-CN" altLang="en-US"/>
          </a:p>
        </p:txBody>
      </p:sp>
    </p:spTree>
    <p:extLst>
      <p:ext uri="{BB962C8B-B14F-4D97-AF65-F5344CB8AC3E}">
        <p14:creationId xmlns:p14="http://schemas.microsoft.com/office/powerpoint/2010/main" val="22156520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AF9000-FD03-41C6-BA71-1B1AAC3BD5A9}" type="slidenum">
              <a:rPr lang="zh-CN" altLang="en-US" smtClean="0"/>
              <a:t>5</a:t>
            </a:fld>
            <a:endParaRPr lang="zh-CN" altLang="en-US"/>
          </a:p>
        </p:txBody>
      </p:sp>
    </p:spTree>
    <p:extLst>
      <p:ext uri="{BB962C8B-B14F-4D97-AF65-F5344CB8AC3E}">
        <p14:creationId xmlns:p14="http://schemas.microsoft.com/office/powerpoint/2010/main" val="2183975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AF9000-FD03-41C6-BA71-1B1AAC3BD5A9}" type="slidenum">
              <a:rPr lang="zh-CN" altLang="en-US" smtClean="0"/>
              <a:t>6</a:t>
            </a:fld>
            <a:endParaRPr lang="zh-CN" altLang="en-US"/>
          </a:p>
        </p:txBody>
      </p:sp>
    </p:spTree>
    <p:extLst>
      <p:ext uri="{BB962C8B-B14F-4D97-AF65-F5344CB8AC3E}">
        <p14:creationId xmlns:p14="http://schemas.microsoft.com/office/powerpoint/2010/main" val="2010489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0CE978-7DFC-464E-8C13-08B2C5A69DC1}" type="slidenum">
              <a:rPr lang="zh-CN" altLang="en-US" smtClean="0"/>
              <a:t>7</a:t>
            </a:fld>
            <a:endParaRPr lang="zh-CN" altLang="en-US"/>
          </a:p>
        </p:txBody>
      </p:sp>
    </p:spTree>
    <p:extLst>
      <p:ext uri="{BB962C8B-B14F-4D97-AF65-F5344CB8AC3E}">
        <p14:creationId xmlns:p14="http://schemas.microsoft.com/office/powerpoint/2010/main" val="2230028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6C107C2-CAAF-40B4-956B-0C35C97DB576}" type="slidenum">
              <a:rPr lang="zh-CN" altLang="en-US" smtClean="0"/>
              <a:t>8</a:t>
            </a:fld>
            <a:endParaRPr lang="zh-CN" altLang="en-US"/>
          </a:p>
        </p:txBody>
      </p:sp>
    </p:spTree>
    <p:extLst>
      <p:ext uri="{BB962C8B-B14F-4D97-AF65-F5344CB8AC3E}">
        <p14:creationId xmlns:p14="http://schemas.microsoft.com/office/powerpoint/2010/main" val="42008461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0CE978-7DFC-464E-8C13-08B2C5A69DC1}" type="slidenum">
              <a:rPr lang="zh-CN" altLang="en-US" smtClean="0"/>
              <a:t>9</a:t>
            </a:fld>
            <a:endParaRPr lang="zh-CN" altLang="en-US"/>
          </a:p>
        </p:txBody>
      </p:sp>
    </p:spTree>
    <p:extLst>
      <p:ext uri="{BB962C8B-B14F-4D97-AF65-F5344CB8AC3E}">
        <p14:creationId xmlns:p14="http://schemas.microsoft.com/office/powerpoint/2010/main" val="38143607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E7DE1F3-C7A9-475E-B2E4-08A219768AC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A776B160-1AF9-41CC-8700-DF861A0A185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EEEE43FA-61D1-4CA7-A4CC-CBE50CA208E1}"/>
              </a:ext>
            </a:extLst>
          </p:cNvPr>
          <p:cNvSpPr>
            <a:spLocks noGrp="1"/>
          </p:cNvSpPr>
          <p:nvPr>
            <p:ph type="dt" sz="half" idx="10"/>
          </p:nvPr>
        </p:nvSpPr>
        <p:spPr/>
        <p:txBody>
          <a:bodyPr/>
          <a:lstStyle/>
          <a:p>
            <a:fld id="{C4B896A4-7FFB-43D6-BBA3-47E161E09403}" type="datetimeFigureOut">
              <a:rPr lang="zh-CN" altLang="en-US" smtClean="0"/>
              <a:t>2019/6/10</a:t>
            </a:fld>
            <a:endParaRPr lang="zh-CN" altLang="en-US"/>
          </a:p>
        </p:txBody>
      </p:sp>
      <p:sp>
        <p:nvSpPr>
          <p:cNvPr id="5" name="页脚占位符 4">
            <a:extLst>
              <a:ext uri="{FF2B5EF4-FFF2-40B4-BE49-F238E27FC236}">
                <a16:creationId xmlns="" xmlns:a16="http://schemas.microsoft.com/office/drawing/2014/main" id="{F0B47C45-C3F1-40C8-8600-E9E1BBB8DF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B2F8CE5-7135-427A-B09E-215CF8E7BAA6}"/>
              </a:ext>
            </a:extLst>
          </p:cNvPr>
          <p:cNvSpPr>
            <a:spLocks noGrp="1"/>
          </p:cNvSpPr>
          <p:nvPr>
            <p:ph type="sldNum" sz="quarter" idx="12"/>
          </p:nvPr>
        </p:nvSpPr>
        <p:spPr/>
        <p:txBody>
          <a:bodyPr/>
          <a:lstStyle/>
          <a:p>
            <a:fld id="{45D78E07-1C62-4AE1-A6D0-3C7016496145}" type="slidenum">
              <a:rPr lang="zh-CN" altLang="en-US" smtClean="0"/>
              <a:t>‹#›</a:t>
            </a:fld>
            <a:endParaRPr lang="zh-CN" altLang="en-US"/>
          </a:p>
        </p:txBody>
      </p:sp>
    </p:spTree>
    <p:extLst>
      <p:ext uri="{BB962C8B-B14F-4D97-AF65-F5344CB8AC3E}">
        <p14:creationId xmlns:p14="http://schemas.microsoft.com/office/powerpoint/2010/main" val="996510690"/>
      </p:ext>
    </p:extLst>
  </p:cSld>
  <p:clrMapOvr>
    <a:masterClrMapping/>
  </p:clrMapOvr>
  <p:transition spd="med" advClick="0" advTm="300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9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2524056"/>
      </p:ext>
    </p:extLst>
  </p:cSld>
  <p:clrMapOvr>
    <a:masterClrMapping/>
  </p:clrMapOvr>
  <p:transition spd="med" advClick="0" advTm="300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ablet_ipad">
    <p:spTree>
      <p:nvGrpSpPr>
        <p:cNvPr id="1" name=""/>
        <p:cNvGrpSpPr/>
        <p:nvPr/>
      </p:nvGrpSpPr>
      <p:grpSpPr>
        <a:xfrm>
          <a:off x="0" y="0"/>
          <a:ext cx="0" cy="0"/>
          <a:chOff x="0" y="0"/>
          <a:chExt cx="0" cy="0"/>
        </a:xfrm>
      </p:grpSpPr>
      <p:sp>
        <p:nvSpPr>
          <p:cNvPr id="17" name="Picture Placeholder 13"/>
          <p:cNvSpPr>
            <a:spLocks noGrp="1"/>
          </p:cNvSpPr>
          <p:nvPr>
            <p:ph type="pic" sz="quarter" idx="13"/>
          </p:nvPr>
        </p:nvSpPr>
        <p:spPr>
          <a:xfrm>
            <a:off x="7209402" y="1480827"/>
            <a:ext cx="3169191" cy="3976373"/>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532971644"/>
      </p:ext>
    </p:extLst>
  </p:cSld>
  <p:clrMapOvr>
    <a:masterClrMapping/>
  </p:clrMapOvr>
  <p:transition spd="med" advClick="0" advTm="300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Mac-Mockup">
    <p:spTree>
      <p:nvGrpSpPr>
        <p:cNvPr id="1" name=""/>
        <p:cNvGrpSpPr/>
        <p:nvPr/>
      </p:nvGrpSpPr>
      <p:grpSpPr>
        <a:xfrm>
          <a:off x="0" y="0"/>
          <a:ext cx="0" cy="0"/>
          <a:chOff x="0" y="0"/>
          <a:chExt cx="0" cy="0"/>
        </a:xfrm>
      </p:grpSpPr>
      <p:sp>
        <p:nvSpPr>
          <p:cNvPr id="6" name="Picture Placeholder 13"/>
          <p:cNvSpPr>
            <a:spLocks noGrp="1"/>
          </p:cNvSpPr>
          <p:nvPr>
            <p:ph type="pic" sz="quarter" idx="13"/>
          </p:nvPr>
        </p:nvSpPr>
        <p:spPr>
          <a:xfrm>
            <a:off x="1264253" y="1925686"/>
            <a:ext cx="4083839" cy="231611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937545354"/>
      </p:ext>
    </p:extLst>
  </p:cSld>
  <p:clrMapOvr>
    <a:masterClrMapping/>
  </p:clrMapOvr>
  <p:transition spd="med" advClick="0" advTm="3000">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Standart Slide">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2" name="Title Text"/>
          <p:cNvSpPr txBox="1">
            <a:spLocks noGrp="1"/>
          </p:cNvSpPr>
          <p:nvPr>
            <p:ph type="title"/>
          </p:nvPr>
        </p:nvSpPr>
        <p:spPr>
          <a:prstGeom prst="rect">
            <a:avLst/>
          </a:prstGeom>
        </p:spPr>
        <p:txBody>
          <a:bodyPr/>
          <a:lstStyle/>
          <a:p>
            <a:r>
              <a:t>Title Text</a:t>
            </a:r>
          </a:p>
        </p:txBody>
      </p:sp>
    </p:spTree>
    <p:extLst>
      <p:ext uri="{BB962C8B-B14F-4D97-AF65-F5344CB8AC3E}">
        <p14:creationId xmlns:p14="http://schemas.microsoft.com/office/powerpoint/2010/main" val="1812753600"/>
      </p:ext>
    </p:extLst>
  </p:cSld>
  <p:clrMapOvr>
    <a:masterClrMapping/>
  </p:clrMapOvr>
  <p:transition spd="med" advClick="0" advTm="300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A1BD520-E9ED-414A-B34F-F7B97203EA4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9822BE1D-2AF0-4380-878B-6B78C36E154A}"/>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9F5079E-BEF6-4406-9666-A6ECBFE963BA}"/>
              </a:ext>
            </a:extLst>
          </p:cNvPr>
          <p:cNvSpPr>
            <a:spLocks noGrp="1"/>
          </p:cNvSpPr>
          <p:nvPr>
            <p:ph type="dt" sz="half" idx="10"/>
          </p:nvPr>
        </p:nvSpPr>
        <p:spPr/>
        <p:txBody>
          <a:bodyPr/>
          <a:lstStyle/>
          <a:p>
            <a:fld id="{C4B896A4-7FFB-43D6-BBA3-47E161E09403}" type="datetimeFigureOut">
              <a:rPr lang="zh-CN" altLang="en-US" smtClean="0"/>
              <a:t>2019/6/10</a:t>
            </a:fld>
            <a:endParaRPr lang="zh-CN" altLang="en-US"/>
          </a:p>
        </p:txBody>
      </p:sp>
      <p:sp>
        <p:nvSpPr>
          <p:cNvPr id="5" name="页脚占位符 4">
            <a:extLst>
              <a:ext uri="{FF2B5EF4-FFF2-40B4-BE49-F238E27FC236}">
                <a16:creationId xmlns="" xmlns:a16="http://schemas.microsoft.com/office/drawing/2014/main" id="{039F5358-BAAA-450D-BAF5-98FF04B08F3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E7FAFEE-EF66-46FB-9264-96B601491813}"/>
              </a:ext>
            </a:extLst>
          </p:cNvPr>
          <p:cNvSpPr>
            <a:spLocks noGrp="1"/>
          </p:cNvSpPr>
          <p:nvPr>
            <p:ph type="sldNum" sz="quarter" idx="12"/>
          </p:nvPr>
        </p:nvSpPr>
        <p:spPr/>
        <p:txBody>
          <a:bodyPr/>
          <a:lstStyle/>
          <a:p>
            <a:fld id="{45D78E07-1C62-4AE1-A6D0-3C7016496145}" type="slidenum">
              <a:rPr lang="zh-CN" altLang="en-US" smtClean="0"/>
              <a:t>‹#›</a:t>
            </a:fld>
            <a:endParaRPr lang="zh-CN" altLang="en-US"/>
          </a:p>
        </p:txBody>
      </p:sp>
    </p:spTree>
    <p:extLst>
      <p:ext uri="{BB962C8B-B14F-4D97-AF65-F5344CB8AC3E}">
        <p14:creationId xmlns:p14="http://schemas.microsoft.com/office/powerpoint/2010/main" val="1638102564"/>
      </p:ext>
    </p:extLst>
  </p:cSld>
  <p:clrMapOvr>
    <a:masterClrMapping/>
  </p:clrMapOvr>
  <p:transition spd="med" advClick="0" advTm="300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54299468-44AB-43D7-8E01-CD757926133E}"/>
              </a:ext>
            </a:extLst>
          </p:cNvPr>
          <p:cNvSpPr>
            <a:spLocks noGrp="1"/>
          </p:cNvSpPr>
          <p:nvPr>
            <p:ph type="dt" sz="half" idx="10"/>
          </p:nvPr>
        </p:nvSpPr>
        <p:spPr/>
        <p:txBody>
          <a:bodyPr/>
          <a:lstStyle/>
          <a:p>
            <a:fld id="{C4B896A4-7FFB-43D6-BBA3-47E161E09403}" type="datetimeFigureOut">
              <a:rPr lang="zh-CN" altLang="en-US" smtClean="0"/>
              <a:t>2019/6/10</a:t>
            </a:fld>
            <a:endParaRPr lang="zh-CN" altLang="en-US"/>
          </a:p>
        </p:txBody>
      </p:sp>
      <p:sp>
        <p:nvSpPr>
          <p:cNvPr id="3" name="页脚占位符 2">
            <a:extLst>
              <a:ext uri="{FF2B5EF4-FFF2-40B4-BE49-F238E27FC236}">
                <a16:creationId xmlns="" xmlns:a16="http://schemas.microsoft.com/office/drawing/2014/main" id="{25C11207-86AE-4B5C-A125-B0FA944FB0B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FF87D23-86AE-4DA1-B836-A0FC95EAC364}"/>
              </a:ext>
            </a:extLst>
          </p:cNvPr>
          <p:cNvSpPr>
            <a:spLocks noGrp="1"/>
          </p:cNvSpPr>
          <p:nvPr>
            <p:ph type="sldNum" sz="quarter" idx="12"/>
          </p:nvPr>
        </p:nvSpPr>
        <p:spPr/>
        <p:txBody>
          <a:bodyPr/>
          <a:lstStyle/>
          <a:p>
            <a:fld id="{45D78E07-1C62-4AE1-A6D0-3C7016496145}" type="slidenum">
              <a:rPr lang="zh-CN" altLang="en-US" smtClean="0"/>
              <a:t>‹#›</a:t>
            </a:fld>
            <a:endParaRPr lang="zh-CN" altLang="en-US"/>
          </a:p>
        </p:txBody>
      </p:sp>
    </p:spTree>
    <p:extLst>
      <p:ext uri="{BB962C8B-B14F-4D97-AF65-F5344CB8AC3E}">
        <p14:creationId xmlns:p14="http://schemas.microsoft.com/office/powerpoint/2010/main" val="2840987865"/>
      </p:ext>
    </p:extLst>
  </p:cSld>
  <p:clrMapOvr>
    <a:masterClrMapping/>
  </p:clrMapOvr>
  <p:transition spd="med" advClick="0" advTm="300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Big_Picture_place-holder">
    <p:spTree>
      <p:nvGrpSpPr>
        <p:cNvPr id="1" name=""/>
        <p:cNvGrpSpPr/>
        <p:nvPr/>
      </p:nvGrpSpPr>
      <p:grpSpPr>
        <a:xfrm>
          <a:off x="0" y="0"/>
          <a:ext cx="0" cy="0"/>
          <a:chOff x="0" y="0"/>
          <a:chExt cx="0" cy="0"/>
        </a:xfrm>
      </p:grpSpPr>
      <p:sp>
        <p:nvSpPr>
          <p:cNvPr id="9" name="Picture Placeholder 22"/>
          <p:cNvSpPr>
            <a:spLocks noGrp="1"/>
          </p:cNvSpPr>
          <p:nvPr>
            <p:ph type="pic" sz="quarter" idx="13"/>
          </p:nvPr>
        </p:nvSpPr>
        <p:spPr>
          <a:xfrm>
            <a:off x="0" y="-1"/>
            <a:ext cx="12203143" cy="6858001"/>
          </a:xfrm>
        </p:spPr>
        <p:txBody>
          <a:bodyPr>
            <a:normAutofit/>
          </a:bodyPr>
          <a:lstStyle>
            <a:lvl1pPr marL="0" indent="0">
              <a:buNone/>
              <a:defRPr sz="1600">
                <a:latin typeface="微软雅黑" panose="020B0503020204020204" pitchFamily="34" charset="-122"/>
                <a:cs typeface="Aparajita" panose="020B0604020202020204" pitchFamily="34" charset="0"/>
              </a:defRPr>
            </a:lvl1pPr>
          </a:lstStyle>
          <a:p>
            <a:endParaRPr lang="id-ID" dirty="0"/>
          </a:p>
        </p:txBody>
      </p:sp>
    </p:spTree>
    <p:extLst>
      <p:ext uri="{BB962C8B-B14F-4D97-AF65-F5344CB8AC3E}">
        <p14:creationId xmlns:p14="http://schemas.microsoft.com/office/powerpoint/2010/main" val="3879128069"/>
      </p:ext>
    </p:extLst>
  </p:cSld>
  <p:clrMapOvr>
    <a:masterClrMapping/>
  </p:clrMapOvr>
  <p:transition spd="med" advClick="0" advTm="300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Start-Company">
    <p:spTree>
      <p:nvGrpSpPr>
        <p:cNvPr id="1" name=""/>
        <p:cNvGrpSpPr/>
        <p:nvPr/>
      </p:nvGrpSpPr>
      <p:grpSpPr>
        <a:xfrm>
          <a:off x="0" y="0"/>
          <a:ext cx="0" cy="0"/>
          <a:chOff x="0" y="0"/>
          <a:chExt cx="0" cy="0"/>
        </a:xfrm>
      </p:grpSpPr>
    </p:spTree>
    <p:extLst>
      <p:ext uri="{BB962C8B-B14F-4D97-AF65-F5344CB8AC3E}">
        <p14:creationId xmlns:p14="http://schemas.microsoft.com/office/powerpoint/2010/main" val="80776614"/>
      </p:ext>
    </p:extLst>
  </p:cSld>
  <p:clrMapOvr>
    <a:masterClrMapping/>
  </p:clrMapOvr>
  <p:transition spd="med" advClick="0" advTm="300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Sta_clients">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3" y="-1"/>
            <a:ext cx="12192003" cy="4953001"/>
          </a:xfrm>
        </p:spPr>
        <p:txBody>
          <a:bodyPr rtlCol="0">
            <a:normAutofit/>
          </a:bodyPr>
          <a:lstStyle>
            <a:lvl1pPr marL="0" indent="0">
              <a:buNone/>
              <a:defRPr sz="1000">
                <a:latin typeface="微软雅黑" panose="020B0503020204020204" pitchFamily="34" charset="-122"/>
                <a:cs typeface="Aparajita" panose="020B0604020202020204" pitchFamily="34" charset="0"/>
              </a:defRPr>
            </a:lvl1pPr>
          </a:lstStyle>
          <a:p>
            <a:pPr lvl="0"/>
            <a:endParaRPr lang="en-US" noProof="0" dirty="0"/>
          </a:p>
        </p:txBody>
      </p:sp>
    </p:spTree>
    <p:extLst>
      <p:ext uri="{BB962C8B-B14F-4D97-AF65-F5344CB8AC3E}">
        <p14:creationId xmlns:p14="http://schemas.microsoft.com/office/powerpoint/2010/main" val="242353537"/>
      </p:ext>
    </p:extLst>
  </p:cSld>
  <p:clrMapOvr>
    <a:masterClrMapping/>
  </p:clrMapOvr>
  <p:transition spd="med" advClick="0" advTm="300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sp>
        <p:nvSpPr>
          <p:cNvPr id="4" name="Рисунок 13"/>
          <p:cNvSpPr>
            <a:spLocks noGrp="1"/>
          </p:cNvSpPr>
          <p:nvPr>
            <p:ph type="pic" sz="quarter" idx="10"/>
          </p:nvPr>
        </p:nvSpPr>
        <p:spPr>
          <a:xfrm>
            <a:off x="0" y="-1"/>
            <a:ext cx="12192000" cy="6858000"/>
          </a:xfrm>
          <a:prstGeom prst="rect">
            <a:avLst/>
          </a:prstGeom>
          <a:solidFill>
            <a:schemeClr val="accent2">
              <a:alpha val="23000"/>
            </a:schemeClr>
          </a:solidFill>
        </p:spPr>
        <p:txBody>
          <a:bodyPr anchor="ctr"/>
          <a:lstStyle>
            <a:lvl1pPr marL="0" indent="0" algn="ctr">
              <a:buNone/>
              <a:defRPr sz="1003" baseline="0">
                <a:solidFill>
                  <a:schemeClr val="tx1"/>
                </a:solidFill>
              </a:defRPr>
            </a:lvl1pPr>
          </a:lstStyle>
          <a:p>
            <a:endParaRPr lang="en-US" dirty="0"/>
          </a:p>
        </p:txBody>
      </p:sp>
    </p:spTree>
    <p:extLst>
      <p:ext uri="{BB962C8B-B14F-4D97-AF65-F5344CB8AC3E}">
        <p14:creationId xmlns:p14="http://schemas.microsoft.com/office/powerpoint/2010/main" val="3417681622"/>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100000" fill="hold" grpId="0" nodeType="withEffect">
                                  <p:stCondLst>
                                    <p:cond delay="0"/>
                                  </p:stCondLst>
                                  <p:childTnLst>
                                    <p:animScale>
                                      <p:cBhvr>
                                        <p:cTn id="6" dur="5000" fill="hold"/>
                                        <p:tgtEl>
                                          <p:spTgt spid="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6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0564987"/>
      </p:ext>
    </p:extLst>
  </p:cSld>
  <p:clrMapOvr>
    <a:masterClrMapping/>
  </p:clrMapOvr>
  <p:transition spd="med" advClick="0" advTm="300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4865630"/>
      </p:ext>
    </p:extLst>
  </p:cSld>
  <p:clrMapOvr>
    <a:masterClrMapping/>
  </p:clrMapOvr>
  <p:transition spd="med" advClick="0" advTm="300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2204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64251981-F6E0-4525-9C6D-FFC6A980D7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3A71D8C4-CC52-466D-A88D-67C5BE1105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B86AE940-3FC6-4CC8-AF00-266988A584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B896A4-7FFB-43D6-BBA3-47E161E09403}" type="datetimeFigureOut">
              <a:rPr lang="zh-CN" altLang="en-US" smtClean="0"/>
              <a:t>2019/6/10</a:t>
            </a:fld>
            <a:endParaRPr lang="zh-CN" altLang="en-US"/>
          </a:p>
        </p:txBody>
      </p:sp>
      <p:sp>
        <p:nvSpPr>
          <p:cNvPr id="5" name="页脚占位符 4">
            <a:extLst>
              <a:ext uri="{FF2B5EF4-FFF2-40B4-BE49-F238E27FC236}">
                <a16:creationId xmlns="" xmlns:a16="http://schemas.microsoft.com/office/drawing/2014/main" id="{26BD2201-40E6-41C2-BA7E-266D8AA2A5E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8F9C1C7E-B389-467E-BF69-B98E2499FA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D78E07-1C62-4AE1-A6D0-3C7016496145}" type="slidenum">
              <a:rPr lang="zh-CN" altLang="en-US" smtClean="0"/>
              <a:t>‹#›</a:t>
            </a:fld>
            <a:endParaRPr lang="zh-CN" altLang="en-US"/>
          </a:p>
        </p:txBody>
      </p:sp>
    </p:spTree>
    <p:extLst>
      <p:ext uri="{BB962C8B-B14F-4D97-AF65-F5344CB8AC3E}">
        <p14:creationId xmlns:p14="http://schemas.microsoft.com/office/powerpoint/2010/main" val="36206724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Lst>
  <p:transition spd="med" advClick="0" advTm="3000">
    <p:pull/>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1.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hemeOverride" Target="../theme/themeOverride1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hemeOverride" Target="../theme/themeOverride13.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hemeOverride" Target="../theme/themeOverride14.xml"/><Relationship Id="rId4" Type="http://schemas.openxmlformats.org/officeDocument/2006/relationships/image" Target="../media/image11.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hemeOverride" Target="../theme/themeOverride15.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themeOverride" Target="../theme/themeOverride16.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hemeOverride" Target="../theme/themeOverride17.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themeOverride" Target="../theme/themeOverride18.xml"/><Relationship Id="rId4" Type="http://schemas.openxmlformats.org/officeDocument/2006/relationships/chart" Target="../charts/char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themeOverride" Target="../theme/themeOverride19.xml"/><Relationship Id="rId5" Type="http://schemas.openxmlformats.org/officeDocument/2006/relationships/image" Target="../media/image1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hemeOverride" Target="../theme/themeOverride20.xml"/><Relationship Id="rId4" Type="http://schemas.openxmlformats.org/officeDocument/2006/relationships/image" Target="../media/image16.jp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hemeOverride" Target="../theme/themeOverride4.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themeOverride" Target="../theme/themeOverride5.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hemeOverride" Target="../theme/themeOverride7.xml"/><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8.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9.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8B052DDF-4A04-4D1B-AC1A-2975A3F49497}"/>
              </a:ext>
            </a:extLst>
          </p:cNvPr>
          <p:cNvPicPr>
            <a:picLocks noChangeAspect="1"/>
          </p:cNvPicPr>
          <p:nvPr/>
        </p:nvPicPr>
        <p:blipFill rotWithShape="1">
          <a:blip r:embed="rId4">
            <a:extLst>
              <a:ext uri="{28A0092B-C50C-407E-A947-70E740481C1C}">
                <a14:useLocalDpi xmlns:a14="http://schemas.microsoft.com/office/drawing/2010/main" val="0"/>
              </a:ext>
            </a:extLst>
          </a:blip>
          <a:srcRect t="51414" r="30051"/>
          <a:stretch/>
        </p:blipFill>
        <p:spPr>
          <a:xfrm>
            <a:off x="-2294" y="0"/>
            <a:ext cx="12194294" cy="6858000"/>
          </a:xfrm>
          <a:prstGeom prst="rect">
            <a:avLst/>
          </a:prstGeom>
        </p:spPr>
      </p:pic>
      <p:pic>
        <p:nvPicPr>
          <p:cNvPr id="11" name="图片 10">
            <a:extLst>
              <a:ext uri="{FF2B5EF4-FFF2-40B4-BE49-F238E27FC236}">
                <a16:creationId xmlns="" xmlns:a16="http://schemas.microsoft.com/office/drawing/2014/main" id="{AF0AEA05-54A6-4501-900D-150DC5888F7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3281"/>
          <a:stretch/>
        </p:blipFill>
        <p:spPr>
          <a:xfrm>
            <a:off x="4514894" y="3276600"/>
            <a:ext cx="7905705" cy="3836180"/>
          </a:xfrm>
          <a:prstGeom prst="rect">
            <a:avLst/>
          </a:prstGeom>
        </p:spPr>
      </p:pic>
      <p:sp>
        <p:nvSpPr>
          <p:cNvPr id="20" name="文本框 19">
            <a:extLst>
              <a:ext uri="{FF2B5EF4-FFF2-40B4-BE49-F238E27FC236}">
                <a16:creationId xmlns="" xmlns:a16="http://schemas.microsoft.com/office/drawing/2014/main" id="{822935AD-C268-46C6-8F0D-EEFF0B886495}"/>
              </a:ext>
            </a:extLst>
          </p:cNvPr>
          <p:cNvSpPr txBox="1"/>
          <p:nvPr/>
        </p:nvSpPr>
        <p:spPr>
          <a:xfrm>
            <a:off x="1415073" y="3337045"/>
            <a:ext cx="6062878" cy="1107996"/>
          </a:xfrm>
          <a:prstGeom prst="rect">
            <a:avLst/>
          </a:prstGeom>
          <a:noFill/>
        </p:spPr>
        <p:txBody>
          <a:bodyPr wrap="none" rtlCol="0">
            <a:spAutoFit/>
            <a:scene3d>
              <a:camera prst="orthographicFront"/>
              <a:lightRig rig="threePt" dir="t"/>
            </a:scene3d>
            <a:sp3d/>
          </a:bodyPr>
          <a:lstStyle/>
          <a:p>
            <a:pPr algn="ctr"/>
            <a:r>
              <a:rPr lang="zh-CN" altLang="en-US" sz="6600" dirty="0" smtClean="0">
                <a:gradFill flip="none" rotWithShape="1">
                  <a:gsLst>
                    <a:gs pos="0">
                      <a:srgbClr val="62FFFF"/>
                    </a:gs>
                    <a:gs pos="100000">
                      <a:srgbClr val="0D69FF"/>
                    </a:gs>
                  </a:gsLst>
                  <a:lin ang="2700000" scaled="1"/>
                  <a:tileRect/>
                </a:gradFill>
                <a:cs typeface="+mn-ea"/>
                <a:sym typeface="+mn-lt"/>
              </a:rPr>
              <a:t>应技大</a:t>
            </a:r>
            <a:r>
              <a:rPr lang="zh-CN" altLang="en-US" sz="6600" b="1" dirty="0" smtClean="0">
                <a:gradFill flip="none" rotWithShape="1">
                  <a:gsLst>
                    <a:gs pos="0">
                      <a:srgbClr val="62FFFF"/>
                    </a:gs>
                    <a:gs pos="100000">
                      <a:srgbClr val="0D69FF"/>
                    </a:gs>
                  </a:gsLst>
                  <a:lin ang="2700000" scaled="1"/>
                  <a:tileRect/>
                </a:gradFill>
                <a:cs typeface="+mn-ea"/>
                <a:sym typeface="+mn-lt"/>
              </a:rPr>
              <a:t>科技</a:t>
            </a:r>
            <a:r>
              <a:rPr lang="en-US" altLang="zh-CN" sz="6600" b="1" dirty="0" smtClean="0">
                <a:gradFill flip="none" rotWithShape="1">
                  <a:gsLst>
                    <a:gs pos="0">
                      <a:srgbClr val="62FFFF"/>
                    </a:gs>
                    <a:gs pos="100000">
                      <a:srgbClr val="0D69FF"/>
                    </a:gs>
                  </a:gsLst>
                  <a:lin ang="2700000" scaled="1"/>
                  <a:tileRect/>
                </a:gradFill>
                <a:cs typeface="+mn-ea"/>
                <a:sym typeface="+mn-lt"/>
              </a:rPr>
              <a:t>PPT</a:t>
            </a:r>
            <a:endParaRPr lang="zh-CN" altLang="en-US" sz="6600" b="1" dirty="0">
              <a:gradFill flip="none" rotWithShape="1">
                <a:gsLst>
                  <a:gs pos="0">
                    <a:srgbClr val="62FFFF"/>
                  </a:gs>
                  <a:gs pos="100000">
                    <a:srgbClr val="0D69FF"/>
                  </a:gs>
                </a:gsLst>
                <a:lin ang="2700000" scaled="1"/>
                <a:tileRect/>
              </a:gradFill>
              <a:cs typeface="+mn-ea"/>
              <a:sym typeface="+mn-lt"/>
            </a:endParaRPr>
          </a:p>
        </p:txBody>
      </p:sp>
      <p:sp>
        <p:nvSpPr>
          <p:cNvPr id="21" name="文本框 20">
            <a:extLst>
              <a:ext uri="{FF2B5EF4-FFF2-40B4-BE49-F238E27FC236}">
                <a16:creationId xmlns="" xmlns:a16="http://schemas.microsoft.com/office/drawing/2014/main" id="{DF13DB95-3D45-4E55-A48D-3AAF85AF2C74}"/>
              </a:ext>
            </a:extLst>
          </p:cNvPr>
          <p:cNvSpPr txBox="1"/>
          <p:nvPr/>
        </p:nvSpPr>
        <p:spPr>
          <a:xfrm>
            <a:off x="1320172" y="1985126"/>
            <a:ext cx="2922595" cy="1569660"/>
          </a:xfrm>
          <a:prstGeom prst="rect">
            <a:avLst/>
          </a:prstGeom>
          <a:noFill/>
        </p:spPr>
        <p:txBody>
          <a:bodyPr wrap="none" rtlCol="0">
            <a:spAutoFit/>
            <a:scene3d>
              <a:camera prst="orthographicFront"/>
              <a:lightRig rig="threePt" dir="t"/>
            </a:scene3d>
            <a:sp3d/>
          </a:bodyPr>
          <a:lstStyle/>
          <a:p>
            <a:pPr algn="ctr"/>
            <a:r>
              <a:rPr lang="en-US" altLang="zh-CN" sz="9600" dirty="0">
                <a:gradFill flip="none" rotWithShape="1">
                  <a:gsLst>
                    <a:gs pos="0">
                      <a:srgbClr val="62FFFF"/>
                    </a:gs>
                    <a:gs pos="100000">
                      <a:srgbClr val="0D69FF"/>
                    </a:gs>
                  </a:gsLst>
                  <a:lin ang="2700000" scaled="1"/>
                  <a:tileRect/>
                </a:gradFill>
                <a:cs typeface="+mn-ea"/>
                <a:sym typeface="+mn-lt"/>
              </a:rPr>
              <a:t>2019</a:t>
            </a:r>
            <a:endParaRPr lang="zh-CN" altLang="en-US" sz="9600" dirty="0">
              <a:gradFill flip="none" rotWithShape="1">
                <a:gsLst>
                  <a:gs pos="0">
                    <a:srgbClr val="62FFFF"/>
                  </a:gs>
                  <a:gs pos="100000">
                    <a:srgbClr val="0D69FF"/>
                  </a:gs>
                </a:gsLst>
                <a:lin ang="2700000" scaled="1"/>
                <a:tileRect/>
              </a:gradFill>
              <a:cs typeface="+mn-ea"/>
              <a:sym typeface="+mn-lt"/>
            </a:endParaRPr>
          </a:p>
        </p:txBody>
      </p:sp>
      <p:cxnSp>
        <p:nvCxnSpPr>
          <p:cNvPr id="22" name="直接连接符 21">
            <a:extLst>
              <a:ext uri="{FF2B5EF4-FFF2-40B4-BE49-F238E27FC236}">
                <a16:creationId xmlns="" xmlns:a16="http://schemas.microsoft.com/office/drawing/2014/main" id="{E2716DCE-0C76-4DCF-AB1B-4BDDF6BC4498}"/>
              </a:ext>
            </a:extLst>
          </p:cNvPr>
          <p:cNvCxnSpPr>
            <a:cxnSpLocks/>
          </p:cNvCxnSpPr>
          <p:nvPr/>
        </p:nvCxnSpPr>
        <p:spPr>
          <a:xfrm>
            <a:off x="1115274" y="2231610"/>
            <a:ext cx="54216" cy="2453608"/>
          </a:xfrm>
          <a:prstGeom prst="line">
            <a:avLst/>
          </a:prstGeom>
          <a:ln w="63500">
            <a:solidFill>
              <a:srgbClr val="0D69FF"/>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 xmlns:a16="http://schemas.microsoft.com/office/drawing/2014/main" id="{09D17857-A046-41A7-8048-0E7436CC1741}"/>
              </a:ext>
            </a:extLst>
          </p:cNvPr>
          <p:cNvSpPr txBox="1"/>
          <p:nvPr/>
        </p:nvSpPr>
        <p:spPr>
          <a:xfrm>
            <a:off x="1445774" y="4320820"/>
            <a:ext cx="6001475" cy="369332"/>
          </a:xfrm>
          <a:prstGeom prst="rect">
            <a:avLst/>
          </a:prstGeom>
          <a:noFill/>
        </p:spPr>
        <p:txBody>
          <a:bodyPr wrap="square" rtlCol="0">
            <a:spAutoFit/>
            <a:scene3d>
              <a:camera prst="orthographicFront"/>
              <a:lightRig rig="threePt" dir="t"/>
            </a:scene3d>
            <a:sp3d/>
          </a:bodyPr>
          <a:lstStyle/>
          <a:p>
            <a:pPr algn="dist"/>
            <a:r>
              <a:rPr lang="en-US" altLang="zh-CN" dirty="0">
                <a:gradFill>
                  <a:gsLst>
                    <a:gs pos="0">
                      <a:srgbClr val="62FFFF"/>
                    </a:gs>
                    <a:gs pos="100000">
                      <a:srgbClr val="0D69FF"/>
                    </a:gs>
                  </a:gsLst>
                  <a:lin ang="2700000" scaled="1"/>
                </a:gradFill>
                <a:cs typeface="+mn-ea"/>
                <a:sym typeface="+mn-lt"/>
              </a:rPr>
              <a:t>THE POWERPOINT TELMPLATION</a:t>
            </a:r>
          </a:p>
        </p:txBody>
      </p:sp>
      <p:grpSp>
        <p:nvGrpSpPr>
          <p:cNvPr id="2" name="组合 1">
            <a:extLst>
              <a:ext uri="{FF2B5EF4-FFF2-40B4-BE49-F238E27FC236}">
                <a16:creationId xmlns="" xmlns:a16="http://schemas.microsoft.com/office/drawing/2014/main" id="{5423A5DA-E19E-4566-8BBD-D774DFC21911}"/>
              </a:ext>
            </a:extLst>
          </p:cNvPr>
          <p:cNvGrpSpPr/>
          <p:nvPr/>
        </p:nvGrpSpPr>
        <p:grpSpPr>
          <a:xfrm>
            <a:off x="4155790" y="2053509"/>
            <a:ext cx="413539" cy="413240"/>
            <a:chOff x="4155790" y="2053509"/>
            <a:chExt cx="413539" cy="413240"/>
          </a:xfrm>
        </p:grpSpPr>
        <p:grpSp>
          <p:nvGrpSpPr>
            <p:cNvPr id="37" name="组合 36">
              <a:extLst>
                <a:ext uri="{FF2B5EF4-FFF2-40B4-BE49-F238E27FC236}">
                  <a16:creationId xmlns="" xmlns:a16="http://schemas.microsoft.com/office/drawing/2014/main" id="{C536E8D3-64A1-4459-86E6-8F201C8CB668}"/>
                </a:ext>
              </a:extLst>
            </p:cNvPr>
            <p:cNvGrpSpPr/>
            <p:nvPr/>
          </p:nvGrpSpPr>
          <p:grpSpPr>
            <a:xfrm>
              <a:off x="4155790" y="2183506"/>
              <a:ext cx="266582" cy="283243"/>
              <a:chOff x="4389120" y="2293620"/>
              <a:chExt cx="609600" cy="647700"/>
            </a:xfrm>
          </p:grpSpPr>
          <p:cxnSp>
            <p:nvCxnSpPr>
              <p:cNvPr id="34" name="直接连接符 33">
                <a:extLst>
                  <a:ext uri="{FF2B5EF4-FFF2-40B4-BE49-F238E27FC236}">
                    <a16:creationId xmlns="" xmlns:a16="http://schemas.microsoft.com/office/drawing/2014/main" id="{FE86A792-0FDD-4135-AD47-53E4B71E4120}"/>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7A7E998B-5E2B-4EB8-AC05-303F9C83EB03}"/>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 xmlns:a16="http://schemas.microsoft.com/office/drawing/2014/main" id="{947F8646-2DD5-4D4B-B17B-7F5DC442C30C}"/>
                </a:ext>
              </a:extLst>
            </p:cNvPr>
            <p:cNvGrpSpPr/>
            <p:nvPr/>
          </p:nvGrpSpPr>
          <p:grpSpPr>
            <a:xfrm>
              <a:off x="4302747" y="2053509"/>
              <a:ext cx="266582" cy="283243"/>
              <a:chOff x="4389120" y="2293620"/>
              <a:chExt cx="609600" cy="647700"/>
            </a:xfrm>
          </p:grpSpPr>
          <p:cxnSp>
            <p:nvCxnSpPr>
              <p:cNvPr id="39" name="直接连接符 38">
                <a:extLst>
                  <a:ext uri="{FF2B5EF4-FFF2-40B4-BE49-F238E27FC236}">
                    <a16:creationId xmlns="" xmlns:a16="http://schemas.microsoft.com/office/drawing/2014/main" id="{6B2B4E19-E4DB-47D0-B511-17C13302697B}"/>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1E4E8A37-BCCF-42AC-85ED-2EB7A42FE521}"/>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pic>
        <p:nvPicPr>
          <p:cNvPr id="49" name="图片 48">
            <a:extLst>
              <a:ext uri="{FF2B5EF4-FFF2-40B4-BE49-F238E27FC236}">
                <a16:creationId xmlns="" xmlns:a16="http://schemas.microsoft.com/office/drawing/2014/main" id="{2269292B-333F-4D72-83A2-991FEC2E2A0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a:xfrm rot="20533979">
            <a:off x="5181015" y="2560430"/>
            <a:ext cx="8253968" cy="6552381"/>
          </a:xfrm>
          <a:custGeom>
            <a:avLst/>
            <a:gdLst>
              <a:gd name="connsiteX0" fmla="*/ 8253968 w 8253968"/>
              <a:gd name="connsiteY0" fmla="*/ 0 h 6552381"/>
              <a:gd name="connsiteX1" fmla="*/ 8253968 w 8253968"/>
              <a:gd name="connsiteY1" fmla="*/ 6552381 h 6552381"/>
              <a:gd name="connsiteX2" fmla="*/ 6105636 w 8253968"/>
              <a:gd name="connsiteY2" fmla="*/ 6552381 h 6552381"/>
              <a:gd name="connsiteX3" fmla="*/ 6552605 w 8253968"/>
              <a:gd name="connsiteY3" fmla="*/ 5157478 h 6552381"/>
              <a:gd name="connsiteX4" fmla="*/ 0 w 8253968"/>
              <a:gd name="connsiteY4" fmla="*/ 3057827 h 6552381"/>
              <a:gd name="connsiteX5" fmla="*/ 0 w 8253968"/>
              <a:gd name="connsiteY5" fmla="*/ 0 h 6552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53968" h="6552381">
                <a:moveTo>
                  <a:pt x="8253968" y="0"/>
                </a:moveTo>
                <a:lnTo>
                  <a:pt x="8253968" y="6552381"/>
                </a:lnTo>
                <a:lnTo>
                  <a:pt x="6105636" y="6552381"/>
                </a:lnTo>
                <a:lnTo>
                  <a:pt x="6552605" y="5157478"/>
                </a:lnTo>
                <a:lnTo>
                  <a:pt x="0" y="3057827"/>
                </a:lnTo>
                <a:lnTo>
                  <a:pt x="0" y="0"/>
                </a:lnTo>
                <a:close/>
              </a:path>
            </a:pathLst>
          </a:custGeom>
        </p:spPr>
      </p:pic>
      <p:pic>
        <p:nvPicPr>
          <p:cNvPr id="51" name="图片 50">
            <a:extLst>
              <a:ext uri="{FF2B5EF4-FFF2-40B4-BE49-F238E27FC236}">
                <a16:creationId xmlns="" xmlns:a16="http://schemas.microsoft.com/office/drawing/2014/main" id="{72C5AB3A-DAB4-4681-ABFD-494D66BA2AB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5095" b="49513"/>
          <a:stretch/>
        </p:blipFill>
        <p:spPr>
          <a:xfrm rot="10800000">
            <a:off x="6354121" y="-1"/>
            <a:ext cx="5837879" cy="3934843"/>
          </a:xfrm>
          <a:prstGeom prst="rect">
            <a:avLst/>
          </a:prstGeom>
        </p:spPr>
      </p:pic>
      <p:pic>
        <p:nvPicPr>
          <p:cNvPr id="55" name="图片 54">
            <a:extLst>
              <a:ext uri="{FF2B5EF4-FFF2-40B4-BE49-F238E27FC236}">
                <a16:creationId xmlns="" xmlns:a16="http://schemas.microsoft.com/office/drawing/2014/main" id="{D9864741-1F70-4245-A6F6-123024FF8F7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8159" b="45837"/>
          <a:stretch/>
        </p:blipFill>
        <p:spPr>
          <a:xfrm rot="5400000">
            <a:off x="218944" y="-243676"/>
            <a:ext cx="3276600" cy="3714490"/>
          </a:xfrm>
          <a:prstGeom prst="rect">
            <a:avLst/>
          </a:prstGeom>
        </p:spPr>
      </p:pic>
    </p:spTree>
    <p:extLst>
      <p:ext uri="{BB962C8B-B14F-4D97-AF65-F5344CB8AC3E}">
        <p14:creationId xmlns:p14="http://schemas.microsoft.com/office/powerpoint/2010/main" val="417078064"/>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anim calcmode="lin" valueType="num">
                                      <p:cBhvr>
                                        <p:cTn id="10" dur="500" fill="hold"/>
                                        <p:tgtEl>
                                          <p:spTgt spid="21"/>
                                        </p:tgtEl>
                                        <p:attrNameLst>
                                          <p:attrName>ppt_x</p:attrName>
                                        </p:attrNameLst>
                                      </p:cBhvr>
                                      <p:tavLst>
                                        <p:tav tm="0">
                                          <p:val>
                                            <p:fltVal val="0.5"/>
                                          </p:val>
                                        </p:tav>
                                        <p:tav tm="100000">
                                          <p:val>
                                            <p:strVal val="#ppt_x"/>
                                          </p:val>
                                        </p:tav>
                                      </p:tavLst>
                                    </p:anim>
                                    <p:anim calcmode="lin" valueType="num">
                                      <p:cBhvr>
                                        <p:cTn id="11" dur="500" fill="hold"/>
                                        <p:tgtEl>
                                          <p:spTgt spid="21"/>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anim calcmode="lin" valueType="num">
                                      <p:cBhvr>
                                        <p:cTn id="18" dur="500" fill="hold"/>
                                        <p:tgtEl>
                                          <p:spTgt spid="20"/>
                                        </p:tgtEl>
                                        <p:attrNameLst>
                                          <p:attrName>ppt_x</p:attrName>
                                        </p:attrNameLst>
                                      </p:cBhvr>
                                      <p:tavLst>
                                        <p:tav tm="0">
                                          <p:val>
                                            <p:fltVal val="0.5"/>
                                          </p:val>
                                        </p:tav>
                                        <p:tav tm="100000">
                                          <p:val>
                                            <p:strVal val="#ppt_x"/>
                                          </p:val>
                                        </p:tav>
                                      </p:tavLst>
                                    </p:anim>
                                    <p:anim calcmode="lin" valueType="num">
                                      <p:cBhvr>
                                        <p:cTn id="19" dur="500" fill="hold"/>
                                        <p:tgtEl>
                                          <p:spTgt spid="20"/>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16" presetClass="entr" presetSubtype="21"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down)">
                                      <p:cBhvr>
                                        <p:cTn id="4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 xmlns:a16="http://schemas.microsoft.com/office/drawing/2014/main" id="{07316288-1D77-44C8-8142-4E943243120F}"/>
              </a:ext>
            </a:extLst>
          </p:cNvPr>
          <p:cNvGrpSpPr/>
          <p:nvPr/>
        </p:nvGrpSpPr>
        <p:grpSpPr>
          <a:xfrm>
            <a:off x="609600" y="1904998"/>
            <a:ext cx="1828800" cy="2560320"/>
            <a:chOff x="609600" y="1904998"/>
            <a:chExt cx="1828800" cy="2560320"/>
          </a:xfrm>
        </p:grpSpPr>
        <p:sp>
          <p:nvSpPr>
            <p:cNvPr id="2" name="Rounded Rectangle 3">
              <a:extLst>
                <a:ext uri="{FF2B5EF4-FFF2-40B4-BE49-F238E27FC236}">
                  <a16:creationId xmlns="" xmlns:a16="http://schemas.microsoft.com/office/drawing/2014/main" id="{6A0CB6C6-4252-436C-9B25-F1BD7349EBC9}"/>
                </a:ext>
              </a:extLst>
            </p:cNvPr>
            <p:cNvSpPr/>
            <p:nvPr/>
          </p:nvSpPr>
          <p:spPr>
            <a:xfrm>
              <a:off x="609600" y="1904998"/>
              <a:ext cx="1828800" cy="2560320"/>
            </a:xfrm>
            <a:prstGeom prst="roundRect">
              <a:avLst>
                <a:gd name="adj" fmla="val 2132"/>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BD7FF"/>
                </a:solidFill>
                <a:cs typeface="+mn-ea"/>
                <a:sym typeface="+mn-lt"/>
              </a:endParaRPr>
            </a:p>
          </p:txBody>
        </p:sp>
        <p:sp>
          <p:nvSpPr>
            <p:cNvPr id="3" name="TextBox 5">
              <a:extLst>
                <a:ext uri="{FF2B5EF4-FFF2-40B4-BE49-F238E27FC236}">
                  <a16:creationId xmlns="" xmlns:a16="http://schemas.microsoft.com/office/drawing/2014/main" id="{F6BD6A71-A57B-4A1D-A32B-1C1E0915F7B5}"/>
                </a:ext>
              </a:extLst>
            </p:cNvPr>
            <p:cNvSpPr txBox="1"/>
            <p:nvPr/>
          </p:nvSpPr>
          <p:spPr>
            <a:xfrm>
              <a:off x="970002" y="2333986"/>
              <a:ext cx="1107997" cy="369332"/>
            </a:xfrm>
            <a:prstGeom prst="rect">
              <a:avLst/>
            </a:prstGeom>
            <a:noFill/>
          </p:spPr>
          <p:txBody>
            <a:bodyPr wrap="none" rtlCol="0">
              <a:spAutoFit/>
            </a:bodyPr>
            <a:lstStyle/>
            <a:p>
              <a:pPr algn="ctr"/>
              <a:r>
                <a:rPr lang="zh-CN" altLang="en-US" b="1" dirty="0">
                  <a:solidFill>
                    <a:srgbClr val="4BD7FF"/>
                  </a:solidFill>
                  <a:cs typeface="+mn-ea"/>
                  <a:sym typeface="+mn-lt"/>
                </a:rPr>
                <a:t>文本标题</a:t>
              </a:r>
              <a:endParaRPr lang="en-US" altLang="zh-CN" b="1" dirty="0">
                <a:solidFill>
                  <a:srgbClr val="4BD7FF"/>
                </a:solidFill>
                <a:cs typeface="+mn-ea"/>
                <a:sym typeface="+mn-lt"/>
              </a:endParaRPr>
            </a:p>
          </p:txBody>
        </p:sp>
        <p:sp>
          <p:nvSpPr>
            <p:cNvPr id="4" name="TextBox 6">
              <a:extLst>
                <a:ext uri="{FF2B5EF4-FFF2-40B4-BE49-F238E27FC236}">
                  <a16:creationId xmlns="" xmlns:a16="http://schemas.microsoft.com/office/drawing/2014/main" id="{CAD331DC-A824-4FED-B5BE-8A470BC03AFF}"/>
                </a:ext>
              </a:extLst>
            </p:cNvPr>
            <p:cNvSpPr txBox="1"/>
            <p:nvPr/>
          </p:nvSpPr>
          <p:spPr>
            <a:xfrm>
              <a:off x="962718" y="2792368"/>
              <a:ext cx="1152880" cy="230832"/>
            </a:xfrm>
            <a:prstGeom prst="rect">
              <a:avLst/>
            </a:prstGeom>
            <a:noFill/>
          </p:spPr>
          <p:txBody>
            <a:bodyPr wrap="none" rtlCol="0">
              <a:spAutoFit/>
            </a:bodyPr>
            <a:lstStyle/>
            <a:p>
              <a:pPr algn="ctr"/>
              <a:r>
                <a:rPr lang="en-US" altLang="zh-CN" sz="900" b="1" dirty="0">
                  <a:solidFill>
                    <a:srgbClr val="4BD7FF"/>
                  </a:solidFill>
                  <a:cs typeface="+mn-ea"/>
                  <a:sym typeface="+mn-lt"/>
                </a:rPr>
                <a:t>ADD YOUR TITLE</a:t>
              </a:r>
              <a:endParaRPr lang="en-US" altLang="zh-CN" sz="900" dirty="0">
                <a:solidFill>
                  <a:srgbClr val="4BD7FF"/>
                </a:solidFill>
                <a:cs typeface="+mn-ea"/>
                <a:sym typeface="+mn-lt"/>
              </a:endParaRPr>
            </a:p>
          </p:txBody>
        </p:sp>
        <p:sp>
          <p:nvSpPr>
            <p:cNvPr id="5" name="Rectangle 7">
              <a:extLst>
                <a:ext uri="{FF2B5EF4-FFF2-40B4-BE49-F238E27FC236}">
                  <a16:creationId xmlns="" xmlns:a16="http://schemas.microsoft.com/office/drawing/2014/main" id="{1484A66A-7AEA-40F0-B9D1-224A9B32589C}"/>
                </a:ext>
              </a:extLst>
            </p:cNvPr>
            <p:cNvSpPr/>
            <p:nvPr/>
          </p:nvSpPr>
          <p:spPr>
            <a:xfrm>
              <a:off x="675166" y="3512639"/>
              <a:ext cx="1697665" cy="438133"/>
            </a:xfrm>
            <a:prstGeom prst="rect">
              <a:avLst/>
            </a:prstGeom>
          </p:spPr>
          <p:txBody>
            <a:bodyPr wrap="square">
              <a:spAutoFit/>
            </a:bodyPr>
            <a:lstStyle/>
            <a:p>
              <a:pPr algn="ctr">
                <a:lnSpc>
                  <a:spcPct val="130000"/>
                </a:lnSpc>
              </a:pPr>
              <a:r>
                <a:rPr lang="zh-CN" altLang="en-US" sz="900" dirty="0">
                  <a:solidFill>
                    <a:srgbClr val="4BD7FF"/>
                  </a:solidFill>
                  <a:cs typeface="+mn-ea"/>
                  <a:sym typeface="+mn-lt"/>
                </a:rPr>
                <a:t>双击输入替换内容，在此处输入您想要输入的内容，</a:t>
              </a:r>
              <a:endParaRPr lang="en-US" sz="900" dirty="0">
                <a:solidFill>
                  <a:srgbClr val="4BD7FF"/>
                </a:solidFill>
                <a:cs typeface="+mn-ea"/>
                <a:sym typeface="+mn-lt"/>
              </a:endParaRPr>
            </a:p>
          </p:txBody>
        </p:sp>
        <p:sp>
          <p:nvSpPr>
            <p:cNvPr id="6" name="TextBox 8">
              <a:extLst>
                <a:ext uri="{FF2B5EF4-FFF2-40B4-BE49-F238E27FC236}">
                  <a16:creationId xmlns="" xmlns:a16="http://schemas.microsoft.com/office/drawing/2014/main" id="{784C669D-7201-4A53-B73E-81B961655C13}"/>
                </a:ext>
              </a:extLst>
            </p:cNvPr>
            <p:cNvSpPr txBox="1"/>
            <p:nvPr/>
          </p:nvSpPr>
          <p:spPr>
            <a:xfrm>
              <a:off x="1199229" y="4039822"/>
              <a:ext cx="415498" cy="230832"/>
            </a:xfrm>
            <a:prstGeom prst="rect">
              <a:avLst/>
            </a:prstGeom>
            <a:solidFill>
              <a:srgbClr val="4BD7FF"/>
            </a:solidFill>
            <a:ln>
              <a:noFill/>
            </a:ln>
          </p:spPr>
          <p:txBody>
            <a:bodyPr wrap="none" rtlCol="0">
              <a:spAutoFit/>
            </a:bodyPr>
            <a:lstStyle/>
            <a:p>
              <a:r>
                <a:rPr lang="zh-CN" altLang="en-US" sz="900" dirty="0">
                  <a:solidFill>
                    <a:srgbClr val="122041"/>
                  </a:solidFill>
                  <a:cs typeface="+mn-ea"/>
                  <a:sym typeface="+mn-lt"/>
                </a:rPr>
                <a:t>内容</a:t>
              </a:r>
              <a:endParaRPr lang="en-US" sz="900" dirty="0">
                <a:solidFill>
                  <a:srgbClr val="122041"/>
                </a:solidFill>
                <a:cs typeface="+mn-ea"/>
                <a:sym typeface="+mn-lt"/>
              </a:endParaRPr>
            </a:p>
          </p:txBody>
        </p:sp>
      </p:grpSp>
      <p:grpSp>
        <p:nvGrpSpPr>
          <p:cNvPr id="33" name="组合 32">
            <a:extLst>
              <a:ext uri="{FF2B5EF4-FFF2-40B4-BE49-F238E27FC236}">
                <a16:creationId xmlns="" xmlns:a16="http://schemas.microsoft.com/office/drawing/2014/main" id="{75984376-BBA8-46C3-8FF6-77038B9DA26C}"/>
              </a:ext>
            </a:extLst>
          </p:cNvPr>
          <p:cNvGrpSpPr/>
          <p:nvPr/>
        </p:nvGrpSpPr>
        <p:grpSpPr>
          <a:xfrm>
            <a:off x="2617135" y="1904999"/>
            <a:ext cx="1828800" cy="2879651"/>
            <a:chOff x="2617135" y="1904999"/>
            <a:chExt cx="1828800" cy="2879651"/>
          </a:xfrm>
        </p:grpSpPr>
        <p:sp>
          <p:nvSpPr>
            <p:cNvPr id="7" name="Rounded Rectangle 9">
              <a:extLst>
                <a:ext uri="{FF2B5EF4-FFF2-40B4-BE49-F238E27FC236}">
                  <a16:creationId xmlns="" xmlns:a16="http://schemas.microsoft.com/office/drawing/2014/main" id="{8A84D523-8E18-4557-8F71-6144F8613CE2}"/>
                </a:ext>
              </a:extLst>
            </p:cNvPr>
            <p:cNvSpPr/>
            <p:nvPr/>
          </p:nvSpPr>
          <p:spPr>
            <a:xfrm>
              <a:off x="2617135" y="1904999"/>
              <a:ext cx="1828800" cy="2879651"/>
            </a:xfrm>
            <a:prstGeom prst="roundRect">
              <a:avLst>
                <a:gd name="adj" fmla="val 2132"/>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BD7FF"/>
                </a:solidFill>
                <a:cs typeface="+mn-ea"/>
                <a:sym typeface="+mn-lt"/>
              </a:endParaRPr>
            </a:p>
          </p:txBody>
        </p:sp>
        <p:grpSp>
          <p:nvGrpSpPr>
            <p:cNvPr id="32" name="组合 31">
              <a:extLst>
                <a:ext uri="{FF2B5EF4-FFF2-40B4-BE49-F238E27FC236}">
                  <a16:creationId xmlns="" xmlns:a16="http://schemas.microsoft.com/office/drawing/2014/main" id="{EECFBA9A-6DEE-4EC3-81E6-272E3A9E3082}"/>
                </a:ext>
              </a:extLst>
            </p:cNvPr>
            <p:cNvGrpSpPr/>
            <p:nvPr/>
          </p:nvGrpSpPr>
          <p:grpSpPr>
            <a:xfrm>
              <a:off x="2682702" y="2333986"/>
              <a:ext cx="1697665" cy="2303903"/>
              <a:chOff x="2682702" y="2333986"/>
              <a:chExt cx="1697665" cy="2303903"/>
            </a:xfrm>
          </p:grpSpPr>
          <p:sp>
            <p:nvSpPr>
              <p:cNvPr id="8" name="TextBox 10">
                <a:extLst>
                  <a:ext uri="{FF2B5EF4-FFF2-40B4-BE49-F238E27FC236}">
                    <a16:creationId xmlns="" xmlns:a16="http://schemas.microsoft.com/office/drawing/2014/main" id="{7432CDDA-CD1B-4684-8947-C2236670A4A3}"/>
                  </a:ext>
                </a:extLst>
              </p:cNvPr>
              <p:cNvSpPr txBox="1"/>
              <p:nvPr/>
            </p:nvSpPr>
            <p:spPr>
              <a:xfrm>
                <a:off x="2977536" y="2333986"/>
                <a:ext cx="1107997" cy="507831"/>
              </a:xfrm>
              <a:prstGeom prst="rect">
                <a:avLst/>
              </a:prstGeom>
              <a:noFill/>
            </p:spPr>
            <p:txBody>
              <a:bodyPr wrap="none" rtlCol="0">
                <a:spAutoFit/>
              </a:bodyPr>
              <a:lstStyle/>
              <a:p>
                <a:pPr algn="ctr"/>
                <a:r>
                  <a:rPr lang="zh-CN" altLang="en-US" b="1" dirty="0">
                    <a:solidFill>
                      <a:srgbClr val="4BD7FF"/>
                    </a:solidFill>
                    <a:cs typeface="+mn-ea"/>
                    <a:sym typeface="+mn-lt"/>
                  </a:rPr>
                  <a:t>文本标题</a:t>
                </a:r>
                <a:endParaRPr lang="en-US" altLang="zh-CN" b="1" dirty="0">
                  <a:solidFill>
                    <a:srgbClr val="4BD7FF"/>
                  </a:solidFill>
                  <a:cs typeface="+mn-ea"/>
                  <a:sym typeface="+mn-lt"/>
                </a:endParaRPr>
              </a:p>
              <a:p>
                <a:pPr algn="ctr"/>
                <a:endParaRPr lang="en-US" sz="900" dirty="0">
                  <a:solidFill>
                    <a:srgbClr val="4BD7FF"/>
                  </a:solidFill>
                  <a:cs typeface="+mn-ea"/>
                  <a:sym typeface="+mn-lt"/>
                </a:endParaRPr>
              </a:p>
            </p:txBody>
          </p:sp>
          <p:sp>
            <p:nvSpPr>
              <p:cNvPr id="9" name="TextBox 11">
                <a:extLst>
                  <a:ext uri="{FF2B5EF4-FFF2-40B4-BE49-F238E27FC236}">
                    <a16:creationId xmlns="" xmlns:a16="http://schemas.microsoft.com/office/drawing/2014/main" id="{0470C02B-2359-4E0E-8611-2BE1077E86A9}"/>
                  </a:ext>
                </a:extLst>
              </p:cNvPr>
              <p:cNvSpPr txBox="1"/>
              <p:nvPr/>
            </p:nvSpPr>
            <p:spPr>
              <a:xfrm>
                <a:off x="2955093" y="2726401"/>
                <a:ext cx="1152880" cy="230832"/>
              </a:xfrm>
              <a:prstGeom prst="rect">
                <a:avLst/>
              </a:prstGeom>
              <a:noFill/>
            </p:spPr>
            <p:txBody>
              <a:bodyPr wrap="none" rtlCol="0">
                <a:spAutoFit/>
              </a:bodyPr>
              <a:lstStyle/>
              <a:p>
                <a:pPr algn="ctr"/>
                <a:r>
                  <a:rPr lang="en-US" altLang="zh-CN" sz="900" b="1" dirty="0">
                    <a:solidFill>
                      <a:srgbClr val="4BD7FF"/>
                    </a:solidFill>
                    <a:cs typeface="+mn-ea"/>
                    <a:sym typeface="+mn-lt"/>
                  </a:rPr>
                  <a:t>ADD YOUR TITLE</a:t>
                </a:r>
                <a:endParaRPr lang="en-US" altLang="zh-CN" sz="900" dirty="0">
                  <a:solidFill>
                    <a:srgbClr val="4BD7FF"/>
                  </a:solidFill>
                  <a:cs typeface="+mn-ea"/>
                  <a:sym typeface="+mn-lt"/>
                </a:endParaRPr>
              </a:p>
            </p:txBody>
          </p:sp>
          <p:sp>
            <p:nvSpPr>
              <p:cNvPr id="10" name="Rectangle 12">
                <a:extLst>
                  <a:ext uri="{FF2B5EF4-FFF2-40B4-BE49-F238E27FC236}">
                    <a16:creationId xmlns="" xmlns:a16="http://schemas.microsoft.com/office/drawing/2014/main" id="{35B4D818-47F7-4F84-A658-D9F7270AA2C4}"/>
                  </a:ext>
                </a:extLst>
              </p:cNvPr>
              <p:cNvSpPr/>
              <p:nvPr/>
            </p:nvSpPr>
            <p:spPr>
              <a:xfrm>
                <a:off x="2682702" y="3487293"/>
                <a:ext cx="1697665" cy="978025"/>
              </a:xfrm>
              <a:prstGeom prst="rect">
                <a:avLst/>
              </a:prstGeom>
            </p:spPr>
            <p:txBody>
              <a:bodyPr wrap="square">
                <a:spAutoFit/>
              </a:bodyPr>
              <a:lstStyle/>
              <a:p>
                <a:pPr algn="ctr">
                  <a:lnSpc>
                    <a:spcPct val="130000"/>
                  </a:lnSpc>
                </a:pPr>
                <a:r>
                  <a:rPr lang="zh-CN" altLang="en-US" sz="900" dirty="0">
                    <a:solidFill>
                      <a:srgbClr val="4BD7FF"/>
                    </a:solidFill>
                    <a:cs typeface="+mn-ea"/>
                    <a:sym typeface="+mn-lt"/>
                  </a:rPr>
                  <a:t>双击输入替换内容，在此处输入您想要输入的内容，标题数字等都可以通过点击和重新输入进行更改。</a:t>
                </a:r>
              </a:p>
              <a:p>
                <a:pPr algn="ctr">
                  <a:lnSpc>
                    <a:spcPct val="130000"/>
                  </a:lnSpc>
                </a:pPr>
                <a:endParaRPr lang="en-US" sz="900" dirty="0">
                  <a:solidFill>
                    <a:srgbClr val="4BD7FF"/>
                  </a:solidFill>
                  <a:cs typeface="+mn-ea"/>
                  <a:sym typeface="+mn-lt"/>
                </a:endParaRPr>
              </a:p>
            </p:txBody>
          </p:sp>
          <p:sp>
            <p:nvSpPr>
              <p:cNvPr id="11" name="TextBox 13">
                <a:extLst>
                  <a:ext uri="{FF2B5EF4-FFF2-40B4-BE49-F238E27FC236}">
                    <a16:creationId xmlns="" xmlns:a16="http://schemas.microsoft.com/office/drawing/2014/main" id="{29A3CB25-FDF8-48C9-B2F8-61D57652131A}"/>
                  </a:ext>
                </a:extLst>
              </p:cNvPr>
              <p:cNvSpPr txBox="1"/>
              <p:nvPr/>
            </p:nvSpPr>
            <p:spPr>
              <a:xfrm>
                <a:off x="3206762" y="4407057"/>
                <a:ext cx="415498" cy="230832"/>
              </a:xfrm>
              <a:prstGeom prst="rect">
                <a:avLst/>
              </a:prstGeom>
              <a:solidFill>
                <a:srgbClr val="4BD7FF"/>
              </a:solidFill>
              <a:ln>
                <a:noFill/>
              </a:ln>
            </p:spPr>
            <p:txBody>
              <a:bodyPr wrap="none" rtlCol="0">
                <a:spAutoFit/>
              </a:bodyPr>
              <a:lstStyle/>
              <a:p>
                <a:r>
                  <a:rPr lang="zh-CN" altLang="en-US" sz="900" dirty="0">
                    <a:solidFill>
                      <a:srgbClr val="122041"/>
                    </a:solidFill>
                    <a:cs typeface="+mn-ea"/>
                    <a:sym typeface="+mn-lt"/>
                  </a:rPr>
                  <a:t>内容</a:t>
                </a:r>
                <a:endParaRPr lang="en-US" sz="900" dirty="0">
                  <a:solidFill>
                    <a:srgbClr val="122041"/>
                  </a:solidFill>
                  <a:cs typeface="+mn-ea"/>
                  <a:sym typeface="+mn-lt"/>
                </a:endParaRPr>
              </a:p>
            </p:txBody>
          </p:sp>
        </p:grpSp>
      </p:grpSp>
      <p:grpSp>
        <p:nvGrpSpPr>
          <p:cNvPr id="34" name="组合 33">
            <a:extLst>
              <a:ext uri="{FF2B5EF4-FFF2-40B4-BE49-F238E27FC236}">
                <a16:creationId xmlns="" xmlns:a16="http://schemas.microsoft.com/office/drawing/2014/main" id="{1221CC54-CED2-4F32-9839-16C2A29910BB}"/>
              </a:ext>
            </a:extLst>
          </p:cNvPr>
          <p:cNvGrpSpPr/>
          <p:nvPr/>
        </p:nvGrpSpPr>
        <p:grpSpPr>
          <a:xfrm>
            <a:off x="4624670" y="1904997"/>
            <a:ext cx="1828800" cy="3347487"/>
            <a:chOff x="4624670" y="1904997"/>
            <a:chExt cx="1828800" cy="3347487"/>
          </a:xfrm>
        </p:grpSpPr>
        <p:sp>
          <p:nvSpPr>
            <p:cNvPr id="13" name="Rounded Rectangle 15">
              <a:extLst>
                <a:ext uri="{FF2B5EF4-FFF2-40B4-BE49-F238E27FC236}">
                  <a16:creationId xmlns="" xmlns:a16="http://schemas.microsoft.com/office/drawing/2014/main" id="{6A8A953F-8159-47CF-BBA2-7D025E926290}"/>
                </a:ext>
              </a:extLst>
            </p:cNvPr>
            <p:cNvSpPr/>
            <p:nvPr/>
          </p:nvSpPr>
          <p:spPr>
            <a:xfrm>
              <a:off x="4624670" y="1904997"/>
              <a:ext cx="1828800" cy="3347487"/>
            </a:xfrm>
            <a:prstGeom prst="roundRect">
              <a:avLst>
                <a:gd name="adj" fmla="val 2132"/>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BD7FF"/>
                </a:solidFill>
                <a:cs typeface="+mn-ea"/>
                <a:sym typeface="+mn-lt"/>
              </a:endParaRPr>
            </a:p>
          </p:txBody>
        </p:sp>
        <p:sp>
          <p:nvSpPr>
            <p:cNvPr id="14" name="TextBox 16">
              <a:extLst>
                <a:ext uri="{FF2B5EF4-FFF2-40B4-BE49-F238E27FC236}">
                  <a16:creationId xmlns="" xmlns:a16="http://schemas.microsoft.com/office/drawing/2014/main" id="{26DF3730-AB46-4318-859B-ECEF632550B1}"/>
                </a:ext>
              </a:extLst>
            </p:cNvPr>
            <p:cNvSpPr txBox="1"/>
            <p:nvPr/>
          </p:nvSpPr>
          <p:spPr>
            <a:xfrm>
              <a:off x="4996733" y="2320059"/>
              <a:ext cx="1005403" cy="477054"/>
            </a:xfrm>
            <a:prstGeom prst="rect">
              <a:avLst/>
            </a:prstGeom>
            <a:noFill/>
          </p:spPr>
          <p:txBody>
            <a:bodyPr wrap="none" rtlCol="0">
              <a:spAutoFit/>
            </a:bodyPr>
            <a:lstStyle/>
            <a:p>
              <a:pPr algn="ctr"/>
              <a:r>
                <a:rPr lang="zh-CN" altLang="en-US" sz="1600" b="1" dirty="0">
                  <a:solidFill>
                    <a:srgbClr val="4BD7FF"/>
                  </a:solidFill>
                  <a:cs typeface="+mn-ea"/>
                  <a:sym typeface="+mn-lt"/>
                </a:rPr>
                <a:t>文本标题</a:t>
              </a:r>
              <a:endParaRPr lang="en-US" sz="1600" b="1" dirty="0">
                <a:solidFill>
                  <a:srgbClr val="4BD7FF"/>
                </a:solidFill>
                <a:cs typeface="+mn-ea"/>
                <a:sym typeface="+mn-lt"/>
              </a:endParaRPr>
            </a:p>
            <a:p>
              <a:pPr algn="ctr"/>
              <a:endParaRPr lang="en-US" sz="900" dirty="0">
                <a:solidFill>
                  <a:srgbClr val="4BD7FF"/>
                </a:solidFill>
                <a:cs typeface="+mn-ea"/>
                <a:sym typeface="+mn-lt"/>
              </a:endParaRPr>
            </a:p>
          </p:txBody>
        </p:sp>
        <p:sp>
          <p:nvSpPr>
            <p:cNvPr id="15" name="TextBox 17">
              <a:extLst>
                <a:ext uri="{FF2B5EF4-FFF2-40B4-BE49-F238E27FC236}">
                  <a16:creationId xmlns="" xmlns:a16="http://schemas.microsoft.com/office/drawing/2014/main" id="{7EAA111A-19C0-46B5-ADEC-056D39EB05D6}"/>
                </a:ext>
              </a:extLst>
            </p:cNvPr>
            <p:cNvSpPr txBox="1"/>
            <p:nvPr/>
          </p:nvSpPr>
          <p:spPr>
            <a:xfrm>
              <a:off x="4962629" y="2701686"/>
              <a:ext cx="1152880" cy="230832"/>
            </a:xfrm>
            <a:prstGeom prst="rect">
              <a:avLst/>
            </a:prstGeom>
            <a:noFill/>
          </p:spPr>
          <p:txBody>
            <a:bodyPr wrap="none" rtlCol="0">
              <a:spAutoFit/>
            </a:bodyPr>
            <a:lstStyle/>
            <a:p>
              <a:pPr algn="ctr"/>
              <a:r>
                <a:rPr lang="en-US" sz="900" b="1" dirty="0">
                  <a:solidFill>
                    <a:srgbClr val="4BD7FF"/>
                  </a:solidFill>
                  <a:cs typeface="+mn-ea"/>
                  <a:sym typeface="+mn-lt"/>
                </a:rPr>
                <a:t>ADD YOUR TITLE</a:t>
              </a:r>
              <a:endParaRPr lang="en-US" sz="900" dirty="0">
                <a:solidFill>
                  <a:srgbClr val="4BD7FF"/>
                </a:solidFill>
                <a:cs typeface="+mn-ea"/>
                <a:sym typeface="+mn-lt"/>
              </a:endParaRPr>
            </a:p>
          </p:txBody>
        </p:sp>
        <p:sp>
          <p:nvSpPr>
            <p:cNvPr id="16" name="Rectangle 18">
              <a:extLst>
                <a:ext uri="{FF2B5EF4-FFF2-40B4-BE49-F238E27FC236}">
                  <a16:creationId xmlns="" xmlns:a16="http://schemas.microsoft.com/office/drawing/2014/main" id="{48E81214-E688-4258-A9DF-BDD64FCF04D7}"/>
                </a:ext>
              </a:extLst>
            </p:cNvPr>
            <p:cNvSpPr/>
            <p:nvPr/>
          </p:nvSpPr>
          <p:spPr>
            <a:xfrm>
              <a:off x="4690237" y="3512639"/>
              <a:ext cx="1697665" cy="978025"/>
            </a:xfrm>
            <a:prstGeom prst="rect">
              <a:avLst/>
            </a:prstGeom>
          </p:spPr>
          <p:txBody>
            <a:bodyPr wrap="square">
              <a:spAutoFit/>
            </a:bodyPr>
            <a:lstStyle/>
            <a:p>
              <a:pPr algn="ctr">
                <a:lnSpc>
                  <a:spcPct val="130000"/>
                </a:lnSpc>
              </a:pPr>
              <a:r>
                <a:rPr lang="zh-CN" altLang="en-US" sz="900" dirty="0">
                  <a:solidFill>
                    <a:srgbClr val="4BD7FF"/>
                  </a:solidFill>
                  <a:cs typeface="+mn-ea"/>
                  <a:sym typeface="+mn-lt"/>
                </a:rPr>
                <a:t>双击输入替换内容，在此处输入您想要输入的内容，标题数字等都可以通过点击和重新输入进行更改。</a:t>
              </a:r>
            </a:p>
            <a:p>
              <a:pPr algn="ctr">
                <a:lnSpc>
                  <a:spcPct val="130000"/>
                </a:lnSpc>
              </a:pPr>
              <a:endParaRPr lang="en-US" sz="900" dirty="0">
                <a:solidFill>
                  <a:srgbClr val="4BD7FF"/>
                </a:solidFill>
                <a:cs typeface="+mn-ea"/>
                <a:sym typeface="+mn-lt"/>
              </a:endParaRPr>
            </a:p>
          </p:txBody>
        </p:sp>
        <p:sp>
          <p:nvSpPr>
            <p:cNvPr id="17" name="TextBox 19">
              <a:extLst>
                <a:ext uri="{FF2B5EF4-FFF2-40B4-BE49-F238E27FC236}">
                  <a16:creationId xmlns="" xmlns:a16="http://schemas.microsoft.com/office/drawing/2014/main" id="{92A88E71-ECE4-400B-93DD-43665ED8AA04}"/>
                </a:ext>
              </a:extLst>
            </p:cNvPr>
            <p:cNvSpPr txBox="1"/>
            <p:nvPr/>
          </p:nvSpPr>
          <p:spPr>
            <a:xfrm>
              <a:off x="5209131" y="4867189"/>
              <a:ext cx="415498" cy="230832"/>
            </a:xfrm>
            <a:prstGeom prst="rect">
              <a:avLst/>
            </a:prstGeom>
            <a:solidFill>
              <a:srgbClr val="4BD7FF"/>
            </a:solidFill>
            <a:ln>
              <a:noFill/>
            </a:ln>
          </p:spPr>
          <p:txBody>
            <a:bodyPr wrap="none" rtlCol="0">
              <a:spAutoFit/>
            </a:bodyPr>
            <a:lstStyle/>
            <a:p>
              <a:r>
                <a:rPr lang="zh-CN" altLang="en-US" sz="900" dirty="0">
                  <a:solidFill>
                    <a:srgbClr val="122041"/>
                  </a:solidFill>
                  <a:cs typeface="+mn-ea"/>
                  <a:sym typeface="+mn-lt"/>
                </a:rPr>
                <a:t>内容</a:t>
              </a:r>
              <a:endParaRPr lang="en-US" sz="900" dirty="0">
                <a:solidFill>
                  <a:srgbClr val="122041"/>
                </a:solidFill>
                <a:cs typeface="+mn-ea"/>
                <a:sym typeface="+mn-lt"/>
              </a:endParaRPr>
            </a:p>
          </p:txBody>
        </p:sp>
      </p:grpSp>
      <p:sp>
        <p:nvSpPr>
          <p:cNvPr id="20" name="Rectangle 22">
            <a:extLst>
              <a:ext uri="{FF2B5EF4-FFF2-40B4-BE49-F238E27FC236}">
                <a16:creationId xmlns="" xmlns:a16="http://schemas.microsoft.com/office/drawing/2014/main" id="{6E630CC0-9539-40EB-8D00-2DD639F0753A}"/>
              </a:ext>
            </a:extLst>
          </p:cNvPr>
          <p:cNvSpPr/>
          <p:nvPr/>
        </p:nvSpPr>
        <p:spPr>
          <a:xfrm>
            <a:off x="7484032" y="1556241"/>
            <a:ext cx="3703773" cy="460767"/>
          </a:xfrm>
          <a:prstGeom prst="rect">
            <a:avLst/>
          </a:prstGeom>
        </p:spPr>
        <p:txBody>
          <a:bodyPr wrap="square">
            <a:spAutoFit/>
          </a:bodyPr>
          <a:lstStyle/>
          <a:p>
            <a:pPr>
              <a:lnSpc>
                <a:spcPct val="130000"/>
              </a:lnSpc>
            </a:pPr>
            <a:r>
              <a:rPr lang="zh-CN" altLang="en-US" sz="2000" b="1" dirty="0">
                <a:solidFill>
                  <a:srgbClr val="4BD7FF"/>
                </a:solidFill>
                <a:cs typeface="+mn-ea"/>
                <a:sym typeface="+mn-lt"/>
              </a:rPr>
              <a:t>文本标题</a:t>
            </a:r>
            <a:endParaRPr lang="en-US" altLang="zh-CN" sz="2000" b="1" dirty="0">
              <a:solidFill>
                <a:srgbClr val="4BD7FF"/>
              </a:solidFill>
              <a:cs typeface="+mn-ea"/>
              <a:sym typeface="+mn-lt"/>
            </a:endParaRPr>
          </a:p>
        </p:txBody>
      </p:sp>
      <p:sp>
        <p:nvSpPr>
          <p:cNvPr id="21" name="Rounded Rectangle 23">
            <a:extLst>
              <a:ext uri="{FF2B5EF4-FFF2-40B4-BE49-F238E27FC236}">
                <a16:creationId xmlns="" xmlns:a16="http://schemas.microsoft.com/office/drawing/2014/main" id="{C5643442-B360-45EC-9ED8-965BAC2D4231}"/>
              </a:ext>
            </a:extLst>
          </p:cNvPr>
          <p:cNvSpPr/>
          <p:nvPr/>
        </p:nvSpPr>
        <p:spPr>
          <a:xfrm>
            <a:off x="7705140" y="3633333"/>
            <a:ext cx="274320" cy="166842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BD7FF"/>
              </a:solidFill>
              <a:cs typeface="+mn-ea"/>
              <a:sym typeface="+mn-lt"/>
            </a:endParaRPr>
          </a:p>
        </p:txBody>
      </p:sp>
      <p:sp>
        <p:nvSpPr>
          <p:cNvPr id="22" name="Rounded Rectangle 24">
            <a:extLst>
              <a:ext uri="{FF2B5EF4-FFF2-40B4-BE49-F238E27FC236}">
                <a16:creationId xmlns="" xmlns:a16="http://schemas.microsoft.com/office/drawing/2014/main" id="{737CCAD5-9E1F-4C95-BAE1-F59F563E027D}"/>
              </a:ext>
            </a:extLst>
          </p:cNvPr>
          <p:cNvSpPr/>
          <p:nvPr/>
        </p:nvSpPr>
        <p:spPr>
          <a:xfrm>
            <a:off x="8418930" y="4148126"/>
            <a:ext cx="274320" cy="115363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BD7FF"/>
              </a:solidFill>
              <a:cs typeface="+mn-ea"/>
              <a:sym typeface="+mn-lt"/>
            </a:endParaRPr>
          </a:p>
        </p:txBody>
      </p:sp>
      <p:sp>
        <p:nvSpPr>
          <p:cNvPr id="23" name="Rounded Rectangle 25">
            <a:extLst>
              <a:ext uri="{FF2B5EF4-FFF2-40B4-BE49-F238E27FC236}">
                <a16:creationId xmlns="" xmlns:a16="http://schemas.microsoft.com/office/drawing/2014/main" id="{C1359D79-D51C-4857-B27E-658E45F1E03D}"/>
              </a:ext>
            </a:extLst>
          </p:cNvPr>
          <p:cNvSpPr/>
          <p:nvPr/>
        </p:nvSpPr>
        <p:spPr>
          <a:xfrm>
            <a:off x="9132719" y="4530899"/>
            <a:ext cx="274320" cy="7708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BD7FF"/>
              </a:solidFill>
              <a:cs typeface="+mn-ea"/>
              <a:sym typeface="+mn-lt"/>
            </a:endParaRPr>
          </a:p>
        </p:txBody>
      </p:sp>
      <p:sp>
        <p:nvSpPr>
          <p:cNvPr id="24" name="Rounded Rectangle 26">
            <a:extLst>
              <a:ext uri="{FF2B5EF4-FFF2-40B4-BE49-F238E27FC236}">
                <a16:creationId xmlns="" xmlns:a16="http://schemas.microsoft.com/office/drawing/2014/main" id="{F9AC686D-DD8C-4A65-BA2F-C0BCD27E667C}"/>
              </a:ext>
            </a:extLst>
          </p:cNvPr>
          <p:cNvSpPr/>
          <p:nvPr/>
        </p:nvSpPr>
        <p:spPr>
          <a:xfrm>
            <a:off x="9846508" y="4328881"/>
            <a:ext cx="274320" cy="97287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BD7FF"/>
              </a:solidFill>
              <a:cs typeface="+mn-ea"/>
              <a:sym typeface="+mn-lt"/>
            </a:endParaRPr>
          </a:p>
        </p:txBody>
      </p:sp>
      <p:sp>
        <p:nvSpPr>
          <p:cNvPr id="25" name="Rounded Rectangle 27">
            <a:extLst>
              <a:ext uri="{FF2B5EF4-FFF2-40B4-BE49-F238E27FC236}">
                <a16:creationId xmlns="" xmlns:a16="http://schemas.microsoft.com/office/drawing/2014/main" id="{4B0387AB-D259-4186-9F6D-FDF50930012B}"/>
              </a:ext>
            </a:extLst>
          </p:cNvPr>
          <p:cNvSpPr/>
          <p:nvPr/>
        </p:nvSpPr>
        <p:spPr>
          <a:xfrm>
            <a:off x="10560298" y="4881774"/>
            <a:ext cx="274320" cy="41998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BD7FF"/>
              </a:solidFill>
              <a:cs typeface="+mn-ea"/>
              <a:sym typeface="+mn-lt"/>
            </a:endParaRPr>
          </a:p>
        </p:txBody>
      </p:sp>
      <p:sp>
        <p:nvSpPr>
          <p:cNvPr id="26" name="TextBox 28">
            <a:extLst>
              <a:ext uri="{FF2B5EF4-FFF2-40B4-BE49-F238E27FC236}">
                <a16:creationId xmlns="" xmlns:a16="http://schemas.microsoft.com/office/drawing/2014/main" id="{06D21861-FA7E-41D5-B7BC-784E142C79FA}"/>
              </a:ext>
            </a:extLst>
          </p:cNvPr>
          <p:cNvSpPr txBox="1"/>
          <p:nvPr/>
        </p:nvSpPr>
        <p:spPr>
          <a:xfrm>
            <a:off x="7675427" y="5471882"/>
            <a:ext cx="344966" cy="230832"/>
          </a:xfrm>
          <a:prstGeom prst="rect">
            <a:avLst/>
          </a:prstGeom>
          <a:noFill/>
        </p:spPr>
        <p:txBody>
          <a:bodyPr wrap="none" rtlCol="0">
            <a:spAutoFit/>
          </a:bodyPr>
          <a:lstStyle/>
          <a:p>
            <a:r>
              <a:rPr lang="en-US" sz="900">
                <a:solidFill>
                  <a:srgbClr val="4BD7FF"/>
                </a:solidFill>
                <a:cs typeface="+mn-ea"/>
                <a:sym typeface="+mn-lt"/>
              </a:rPr>
              <a:t>HS</a:t>
            </a:r>
          </a:p>
        </p:txBody>
      </p:sp>
      <p:sp>
        <p:nvSpPr>
          <p:cNvPr id="27" name="TextBox 29">
            <a:extLst>
              <a:ext uri="{FF2B5EF4-FFF2-40B4-BE49-F238E27FC236}">
                <a16:creationId xmlns="" xmlns:a16="http://schemas.microsoft.com/office/drawing/2014/main" id="{0B8156AA-68A3-4CD8-8414-F81E284AE325}"/>
              </a:ext>
            </a:extLst>
          </p:cNvPr>
          <p:cNvSpPr txBox="1"/>
          <p:nvPr/>
        </p:nvSpPr>
        <p:spPr>
          <a:xfrm>
            <a:off x="8389217" y="5471882"/>
            <a:ext cx="344966" cy="230832"/>
          </a:xfrm>
          <a:prstGeom prst="rect">
            <a:avLst/>
          </a:prstGeom>
          <a:noFill/>
        </p:spPr>
        <p:txBody>
          <a:bodyPr wrap="none" rtlCol="0">
            <a:spAutoFit/>
          </a:bodyPr>
          <a:lstStyle/>
          <a:p>
            <a:r>
              <a:rPr lang="en-US" sz="900">
                <a:solidFill>
                  <a:srgbClr val="4BD7FF"/>
                </a:solidFill>
                <a:cs typeface="+mn-ea"/>
                <a:sym typeface="+mn-lt"/>
              </a:rPr>
              <a:t>DK</a:t>
            </a:r>
          </a:p>
        </p:txBody>
      </p:sp>
      <p:sp>
        <p:nvSpPr>
          <p:cNvPr id="28" name="TextBox 30">
            <a:extLst>
              <a:ext uri="{FF2B5EF4-FFF2-40B4-BE49-F238E27FC236}">
                <a16:creationId xmlns="" xmlns:a16="http://schemas.microsoft.com/office/drawing/2014/main" id="{42CD130B-E70A-4F14-9C40-CAA530170676}"/>
              </a:ext>
            </a:extLst>
          </p:cNvPr>
          <p:cNvSpPr txBox="1"/>
          <p:nvPr/>
        </p:nvSpPr>
        <p:spPr>
          <a:xfrm>
            <a:off x="9103006" y="5471882"/>
            <a:ext cx="338554" cy="230832"/>
          </a:xfrm>
          <a:prstGeom prst="rect">
            <a:avLst/>
          </a:prstGeom>
          <a:noFill/>
        </p:spPr>
        <p:txBody>
          <a:bodyPr wrap="none" rtlCol="0">
            <a:spAutoFit/>
          </a:bodyPr>
          <a:lstStyle/>
          <a:p>
            <a:r>
              <a:rPr lang="en-US" sz="900">
                <a:solidFill>
                  <a:srgbClr val="4BD7FF"/>
                </a:solidFill>
                <a:cs typeface="+mn-ea"/>
                <a:sym typeface="+mn-lt"/>
              </a:rPr>
              <a:t>TU</a:t>
            </a:r>
          </a:p>
        </p:txBody>
      </p:sp>
      <p:sp>
        <p:nvSpPr>
          <p:cNvPr id="29" name="TextBox 31">
            <a:extLst>
              <a:ext uri="{FF2B5EF4-FFF2-40B4-BE49-F238E27FC236}">
                <a16:creationId xmlns="" xmlns:a16="http://schemas.microsoft.com/office/drawing/2014/main" id="{BC51D60F-807E-44C7-B2A8-0132ABB0BFD0}"/>
              </a:ext>
            </a:extLst>
          </p:cNvPr>
          <p:cNvSpPr txBox="1"/>
          <p:nvPr/>
        </p:nvSpPr>
        <p:spPr>
          <a:xfrm>
            <a:off x="9816795" y="5471882"/>
            <a:ext cx="349776" cy="230832"/>
          </a:xfrm>
          <a:prstGeom prst="rect">
            <a:avLst/>
          </a:prstGeom>
          <a:noFill/>
        </p:spPr>
        <p:txBody>
          <a:bodyPr wrap="none" rtlCol="0">
            <a:spAutoFit/>
          </a:bodyPr>
          <a:lstStyle/>
          <a:p>
            <a:r>
              <a:rPr lang="en-US" sz="900">
                <a:solidFill>
                  <a:srgbClr val="4BD7FF"/>
                </a:solidFill>
                <a:cs typeface="+mn-ea"/>
                <a:sym typeface="+mn-lt"/>
              </a:rPr>
              <a:t>OP</a:t>
            </a:r>
          </a:p>
        </p:txBody>
      </p:sp>
      <p:sp>
        <p:nvSpPr>
          <p:cNvPr id="30" name="TextBox 32">
            <a:extLst>
              <a:ext uri="{FF2B5EF4-FFF2-40B4-BE49-F238E27FC236}">
                <a16:creationId xmlns="" xmlns:a16="http://schemas.microsoft.com/office/drawing/2014/main" id="{65B910A6-AE56-4474-B9AD-6C379649F7B6}"/>
              </a:ext>
            </a:extLst>
          </p:cNvPr>
          <p:cNvSpPr txBox="1"/>
          <p:nvPr/>
        </p:nvSpPr>
        <p:spPr>
          <a:xfrm>
            <a:off x="10530585" y="5471882"/>
            <a:ext cx="364202" cy="230832"/>
          </a:xfrm>
          <a:prstGeom prst="rect">
            <a:avLst/>
          </a:prstGeom>
          <a:noFill/>
        </p:spPr>
        <p:txBody>
          <a:bodyPr wrap="none" rtlCol="0">
            <a:spAutoFit/>
          </a:bodyPr>
          <a:lstStyle/>
          <a:p>
            <a:r>
              <a:rPr lang="en-US" sz="900">
                <a:solidFill>
                  <a:srgbClr val="4BD7FF"/>
                </a:solidFill>
                <a:cs typeface="+mn-ea"/>
                <a:sym typeface="+mn-lt"/>
              </a:rPr>
              <a:t>MN</a:t>
            </a:r>
          </a:p>
        </p:txBody>
      </p:sp>
      <p:sp>
        <p:nvSpPr>
          <p:cNvPr id="35" name="矩形 34">
            <a:extLst>
              <a:ext uri="{FF2B5EF4-FFF2-40B4-BE49-F238E27FC236}">
                <a16:creationId xmlns="" xmlns:a16="http://schemas.microsoft.com/office/drawing/2014/main" id="{2AF7F6E1-655E-4246-8819-B08A8D9D17E1}"/>
              </a:ext>
            </a:extLst>
          </p:cNvPr>
          <p:cNvSpPr/>
          <p:nvPr/>
        </p:nvSpPr>
        <p:spPr>
          <a:xfrm>
            <a:off x="7484032" y="2041809"/>
            <a:ext cx="4099815" cy="1268937"/>
          </a:xfrm>
          <a:prstGeom prst="rect">
            <a:avLst/>
          </a:prstGeom>
        </p:spPr>
        <p:txBody>
          <a:bodyPr wrap="square">
            <a:spAutoFit/>
          </a:bodyPr>
          <a:lstStyle/>
          <a:p>
            <a:pPr>
              <a:lnSpc>
                <a:spcPct val="130000"/>
              </a:lnSpc>
            </a:pPr>
            <a:r>
              <a:rPr lang="zh-CN" altLang="en-US" sz="1200" dirty="0">
                <a:solidFill>
                  <a:srgbClr val="4BD7FF"/>
                </a:solidFill>
                <a:cs typeface="+mn-ea"/>
                <a:sym typeface="+mn-lt"/>
              </a:rPr>
              <a:t>标题数字等都可以通过点击和重新输入进行更改，顶部“开始”面板中可以对字体、字号、颜色、行距等进行修改。标题数字等都可以通过点击和重新输入进行更改，顶部“开始”面板中可以对字体、字号、颜色、行距等进行修改。</a:t>
            </a:r>
            <a:endParaRPr lang="en-US" altLang="zh-CN" sz="1200" dirty="0">
              <a:solidFill>
                <a:srgbClr val="4BD7FF"/>
              </a:solidFill>
              <a:cs typeface="+mn-ea"/>
              <a:sym typeface="+mn-lt"/>
            </a:endParaRPr>
          </a:p>
        </p:txBody>
      </p:sp>
      <p:grpSp>
        <p:nvGrpSpPr>
          <p:cNvPr id="36" name="组合 35">
            <a:extLst>
              <a:ext uri="{FF2B5EF4-FFF2-40B4-BE49-F238E27FC236}">
                <a16:creationId xmlns="" xmlns:a16="http://schemas.microsoft.com/office/drawing/2014/main" id="{052E2D3B-5451-40D7-9E20-D19A03300AD4}"/>
              </a:ext>
            </a:extLst>
          </p:cNvPr>
          <p:cNvGrpSpPr/>
          <p:nvPr/>
        </p:nvGrpSpPr>
        <p:grpSpPr>
          <a:xfrm>
            <a:off x="382276" y="202078"/>
            <a:ext cx="4291324" cy="381000"/>
            <a:chOff x="382276" y="202078"/>
            <a:chExt cx="4291324" cy="381000"/>
          </a:xfrm>
        </p:grpSpPr>
        <p:grpSp>
          <p:nvGrpSpPr>
            <p:cNvPr id="37" name="组合 36">
              <a:extLst>
                <a:ext uri="{FF2B5EF4-FFF2-40B4-BE49-F238E27FC236}">
                  <a16:creationId xmlns="" xmlns:a16="http://schemas.microsoft.com/office/drawing/2014/main" id="{54B184FA-9386-4AC6-9238-557130CFA114}"/>
                </a:ext>
              </a:extLst>
            </p:cNvPr>
            <p:cNvGrpSpPr/>
            <p:nvPr/>
          </p:nvGrpSpPr>
          <p:grpSpPr>
            <a:xfrm>
              <a:off x="382276" y="269854"/>
              <a:ext cx="604607" cy="274860"/>
              <a:chOff x="775976" y="295254"/>
              <a:chExt cx="604607" cy="274860"/>
            </a:xfrm>
          </p:grpSpPr>
          <p:grpSp>
            <p:nvGrpSpPr>
              <p:cNvPr id="39" name="组合 38">
                <a:extLst>
                  <a:ext uri="{FF2B5EF4-FFF2-40B4-BE49-F238E27FC236}">
                    <a16:creationId xmlns="" xmlns:a16="http://schemas.microsoft.com/office/drawing/2014/main" id="{FE80631D-DB6A-4C6D-880A-E58EE57B6C69}"/>
                  </a:ext>
                </a:extLst>
              </p:cNvPr>
              <p:cNvGrpSpPr/>
              <p:nvPr/>
            </p:nvGrpSpPr>
            <p:grpSpPr>
              <a:xfrm rot="2788198">
                <a:off x="784307" y="286923"/>
                <a:ext cx="266582" cy="283243"/>
                <a:chOff x="4389120" y="2293620"/>
                <a:chExt cx="609600" cy="647700"/>
              </a:xfrm>
            </p:grpSpPr>
            <p:cxnSp>
              <p:nvCxnSpPr>
                <p:cNvPr id="46" name="直接连接符 45">
                  <a:extLst>
                    <a:ext uri="{FF2B5EF4-FFF2-40B4-BE49-F238E27FC236}">
                      <a16:creationId xmlns="" xmlns:a16="http://schemas.microsoft.com/office/drawing/2014/main" id="{35DC79FF-BED2-400D-9D30-497D5EDE0570}"/>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71FB5CB4-89D5-43AA-9FEA-A7ABD4F0BD1E}"/>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 xmlns:a16="http://schemas.microsoft.com/office/drawing/2014/main" id="{E4478485-FE31-4357-86A1-B2721787C97B}"/>
                  </a:ext>
                </a:extLst>
              </p:cNvPr>
              <p:cNvGrpSpPr/>
              <p:nvPr/>
            </p:nvGrpSpPr>
            <p:grpSpPr>
              <a:xfrm rot="2788198">
                <a:off x="938001" y="286923"/>
                <a:ext cx="266582" cy="283243"/>
                <a:chOff x="4389120" y="2293620"/>
                <a:chExt cx="609600" cy="647700"/>
              </a:xfrm>
            </p:grpSpPr>
            <p:cxnSp>
              <p:nvCxnSpPr>
                <p:cNvPr id="44" name="直接连接符 43">
                  <a:extLst>
                    <a:ext uri="{FF2B5EF4-FFF2-40B4-BE49-F238E27FC236}">
                      <a16:creationId xmlns="" xmlns:a16="http://schemas.microsoft.com/office/drawing/2014/main" id="{F66913AD-6CE0-4A8A-9BE4-4B0407A33F63}"/>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6="http://schemas.microsoft.com/office/drawing/2014/main" id="{D6894153-03CA-4160-9ABC-AC1965509188}"/>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1" name="组合 40">
                <a:extLst>
                  <a:ext uri="{FF2B5EF4-FFF2-40B4-BE49-F238E27FC236}">
                    <a16:creationId xmlns="" xmlns:a16="http://schemas.microsoft.com/office/drawing/2014/main" id="{D63282EE-4EAF-49DC-97DC-05A52EE16E5B}"/>
                  </a:ext>
                </a:extLst>
              </p:cNvPr>
              <p:cNvGrpSpPr/>
              <p:nvPr/>
            </p:nvGrpSpPr>
            <p:grpSpPr>
              <a:xfrm rot="2788198">
                <a:off x="1105671" y="295201"/>
                <a:ext cx="266582" cy="283243"/>
                <a:chOff x="4389120" y="2293620"/>
                <a:chExt cx="609600" cy="647700"/>
              </a:xfrm>
            </p:grpSpPr>
            <p:cxnSp>
              <p:nvCxnSpPr>
                <p:cNvPr id="42" name="直接连接符 41">
                  <a:extLst>
                    <a:ext uri="{FF2B5EF4-FFF2-40B4-BE49-F238E27FC236}">
                      <a16:creationId xmlns="" xmlns:a16="http://schemas.microsoft.com/office/drawing/2014/main" id="{5D9AF6BC-BD25-4CA8-AD27-DFDEAD639614}"/>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EDB39328-4AC8-405F-8FDC-D49669672C81}"/>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38" name="文本框 37">
              <a:extLst>
                <a:ext uri="{FF2B5EF4-FFF2-40B4-BE49-F238E27FC236}">
                  <a16:creationId xmlns="" xmlns:a16="http://schemas.microsoft.com/office/drawing/2014/main" id="{96822966-B1FF-4C14-860F-4E315FC59C28}"/>
                </a:ext>
              </a:extLst>
            </p:cNvPr>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完成情况</a:t>
              </a:r>
            </a:p>
          </p:txBody>
        </p:sp>
      </p:grpSp>
    </p:spTree>
    <p:extLst>
      <p:ext uri="{BB962C8B-B14F-4D97-AF65-F5344CB8AC3E}">
        <p14:creationId xmlns:p14="http://schemas.microsoft.com/office/powerpoint/2010/main" val="240184093"/>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ppt_x"/>
                                          </p:val>
                                        </p:tav>
                                        <p:tav tm="100000">
                                          <p:val>
                                            <p:strVal val="#ppt_x"/>
                                          </p:val>
                                        </p:tav>
                                      </p:tavLst>
                                    </p:anim>
                                    <p:anim calcmode="lin" valueType="num">
                                      <p:cBhvr additive="base">
                                        <p:cTn id="12" dur="500" fill="hold"/>
                                        <p:tgtEl>
                                          <p:spTgt spid="3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ppt_x"/>
                                          </p:val>
                                        </p:tav>
                                        <p:tav tm="100000">
                                          <p:val>
                                            <p:strVal val="#ppt_x"/>
                                          </p:val>
                                        </p:tav>
                                      </p:tavLst>
                                    </p:anim>
                                    <p:anim calcmode="lin" valueType="num">
                                      <p:cBhvr additive="base">
                                        <p:cTn id="1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randombar(horizontal)">
                                      <p:cBhvr>
                                        <p:cTn id="21" dur="500"/>
                                        <p:tgtEl>
                                          <p:spTgt spid="20"/>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randombar(horizontal)">
                                      <p:cBhvr>
                                        <p:cTn id="24" dur="500"/>
                                        <p:tgtEl>
                                          <p:spTgt spid="21"/>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randombar(horizontal)">
                                      <p:cBhvr>
                                        <p:cTn id="27" dur="500"/>
                                        <p:tgtEl>
                                          <p:spTgt spid="22"/>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randombar(horizontal)">
                                      <p:cBhvr>
                                        <p:cTn id="30" dur="500"/>
                                        <p:tgtEl>
                                          <p:spTgt spid="23"/>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randombar(horizontal)">
                                      <p:cBhvr>
                                        <p:cTn id="33" dur="500"/>
                                        <p:tgtEl>
                                          <p:spTgt spid="24"/>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randombar(horizontal)">
                                      <p:cBhvr>
                                        <p:cTn id="36" dur="500"/>
                                        <p:tgtEl>
                                          <p:spTgt spid="25"/>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randombar(horizontal)">
                                      <p:cBhvr>
                                        <p:cTn id="39" dur="500"/>
                                        <p:tgtEl>
                                          <p:spTgt spid="26"/>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randombar(horizontal)">
                                      <p:cBhvr>
                                        <p:cTn id="42" dur="500"/>
                                        <p:tgtEl>
                                          <p:spTgt spid="27"/>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randombar(horizontal)">
                                      <p:cBhvr>
                                        <p:cTn id="45" dur="500"/>
                                        <p:tgtEl>
                                          <p:spTgt spid="28"/>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randombar(horizontal)">
                                      <p:cBhvr>
                                        <p:cTn id="48" dur="500"/>
                                        <p:tgtEl>
                                          <p:spTgt spid="29"/>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randombar(horizontal)">
                                      <p:cBhvr>
                                        <p:cTn id="5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animBg="1"/>
      <p:bldP spid="23" grpId="0" animBg="1"/>
      <p:bldP spid="24" grpId="0" animBg="1"/>
      <p:bldP spid="25" grpId="0" animBg="1"/>
      <p:bldP spid="26" grpId="0"/>
      <p:bldP spid="27" grpId="0"/>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8906" y="4040211"/>
            <a:ext cx="12188825" cy="281778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rtlCol="0" anchor="ctr"/>
          <a:lstStyle/>
          <a:p>
            <a:pPr algn="ctr"/>
            <a:endParaRPr lang="en-US" sz="900" dirty="0">
              <a:solidFill>
                <a:srgbClr val="4BD7FF"/>
              </a:solidFill>
              <a:cs typeface="+mn-ea"/>
              <a:sym typeface="+mn-lt"/>
            </a:endParaRPr>
          </a:p>
        </p:txBody>
      </p:sp>
      <p:grpSp>
        <p:nvGrpSpPr>
          <p:cNvPr id="24" name="Group 23"/>
          <p:cNvGrpSpPr/>
          <p:nvPr/>
        </p:nvGrpSpPr>
        <p:grpSpPr>
          <a:xfrm>
            <a:off x="3780366" y="3084534"/>
            <a:ext cx="7233948" cy="777477"/>
            <a:chOff x="2362200" y="2739608"/>
            <a:chExt cx="5426874" cy="583107"/>
          </a:xfrm>
        </p:grpSpPr>
        <p:sp>
          <p:nvSpPr>
            <p:cNvPr id="13" name="Content Placeholder 2"/>
            <p:cNvSpPr txBox="1">
              <a:spLocks/>
            </p:cNvSpPr>
            <p:nvPr/>
          </p:nvSpPr>
          <p:spPr>
            <a:xfrm>
              <a:off x="2599826" y="3034174"/>
              <a:ext cx="5189248" cy="288541"/>
            </a:xfrm>
            <a:prstGeom prst="rect">
              <a:avLst/>
            </a:prstGeom>
          </p:spPr>
          <p:txBody>
            <a:bodyPr vert="horz" wrap="square" lIns="45720" tIns="22860" rIns="45720" bIns="228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100" dirty="0">
                  <a:solidFill>
                    <a:srgbClr val="4BD7FF"/>
                  </a:solidFill>
                  <a:cs typeface="+mn-ea"/>
                  <a:sym typeface="+mn-lt"/>
                </a:rPr>
                <a:t>用户可以在投影仪或者计算机上进行演示</a:t>
              </a:r>
              <a:r>
                <a:rPr lang="en-US" altLang="zh-CN" sz="1100" dirty="0">
                  <a:solidFill>
                    <a:srgbClr val="4BD7FF"/>
                  </a:solidFill>
                  <a:cs typeface="+mn-ea"/>
                  <a:sym typeface="+mn-lt"/>
                </a:rPr>
                <a:t>,</a:t>
              </a:r>
              <a:r>
                <a:rPr lang="zh-CN" altLang="en-US" sz="1100" dirty="0">
                  <a:solidFill>
                    <a:srgbClr val="4BD7FF"/>
                  </a:solidFill>
                  <a:cs typeface="+mn-ea"/>
                  <a:sym typeface="+mn-lt"/>
                </a:rPr>
                <a:t>双击输入替换，在此处输入您想要输入的内容，标题数字等都可以通过点击和重新输入进行更改。用户可以在投影仪或者计算机上进行演示。</a:t>
              </a:r>
              <a:endParaRPr lang="en-US" sz="1100" dirty="0">
                <a:solidFill>
                  <a:srgbClr val="4BD7FF"/>
                </a:solidFill>
                <a:cs typeface="+mn-ea"/>
                <a:sym typeface="+mn-lt"/>
              </a:endParaRPr>
            </a:p>
          </p:txBody>
        </p:sp>
        <p:sp>
          <p:nvSpPr>
            <p:cNvPr id="14" name="Title 13"/>
            <p:cNvSpPr txBox="1">
              <a:spLocks/>
            </p:cNvSpPr>
            <p:nvPr/>
          </p:nvSpPr>
          <p:spPr>
            <a:xfrm>
              <a:off x="2586431" y="2739608"/>
              <a:ext cx="3839172" cy="282769"/>
            </a:xfrm>
            <a:prstGeom prst="rect">
              <a:avLst/>
            </a:prstGeom>
          </p:spPr>
          <p:txBody>
            <a:bodyPr vert="horz" lIns="45720" tIns="22860" rIns="45720" bIns="228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150" b="1" dirty="0">
                  <a:solidFill>
                    <a:srgbClr val="4BD7FF"/>
                  </a:solidFill>
                  <a:latin typeface="+mn-lt"/>
                  <a:ea typeface="+mn-ea"/>
                  <a:cs typeface="+mn-ea"/>
                  <a:sym typeface="+mn-lt"/>
                </a:rPr>
                <a:t>文本标题</a:t>
              </a:r>
              <a:endParaRPr lang="en-US" altLang="zh-CN" sz="2150" b="1" dirty="0">
                <a:solidFill>
                  <a:srgbClr val="4BD7FF"/>
                </a:solidFill>
                <a:latin typeface="+mn-lt"/>
                <a:ea typeface="+mn-ea"/>
                <a:cs typeface="+mn-ea"/>
                <a:sym typeface="+mn-lt"/>
              </a:endParaRPr>
            </a:p>
          </p:txBody>
        </p:sp>
        <p:grpSp>
          <p:nvGrpSpPr>
            <p:cNvPr id="15" name="Group 14"/>
            <p:cNvGrpSpPr/>
            <p:nvPr/>
          </p:nvGrpSpPr>
          <p:grpSpPr>
            <a:xfrm>
              <a:off x="2362200" y="2780546"/>
              <a:ext cx="237626" cy="237626"/>
              <a:chOff x="2609260" y="2989019"/>
              <a:chExt cx="475253" cy="475253"/>
            </a:xfrm>
          </p:grpSpPr>
          <p:sp>
            <p:nvSpPr>
              <p:cNvPr id="16" name="Oval 15"/>
              <p:cNvSpPr/>
              <p:nvPr/>
            </p:nvSpPr>
            <p:spPr>
              <a:xfrm>
                <a:off x="2609260" y="2989019"/>
                <a:ext cx="475253" cy="4752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4BD7FF"/>
                  </a:solidFill>
                  <a:cs typeface="+mn-ea"/>
                  <a:sym typeface="+mn-lt"/>
                </a:endParaRPr>
              </a:p>
            </p:txBody>
          </p:sp>
          <p:sp>
            <p:nvSpPr>
              <p:cNvPr id="17" name="Freeform 16"/>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45720" tIns="22860" rIns="45720" bIns="22860" numCol="1" anchor="t" anchorCtr="0" compatLnSpc="1">
                <a:prstTxWarp prst="textNoShape">
                  <a:avLst/>
                </a:prstTxWarp>
              </a:bodyPr>
              <a:lstStyle/>
              <a:p>
                <a:endParaRPr lang="en-US" sz="900" dirty="0">
                  <a:solidFill>
                    <a:srgbClr val="4BD7FF"/>
                  </a:solidFill>
                  <a:cs typeface="+mn-ea"/>
                  <a:sym typeface="+mn-lt"/>
                </a:endParaRPr>
              </a:p>
            </p:txBody>
          </p:sp>
        </p:grpSp>
      </p:grpSp>
      <p:grpSp>
        <p:nvGrpSpPr>
          <p:cNvPr id="25" name="Group 24"/>
          <p:cNvGrpSpPr/>
          <p:nvPr/>
        </p:nvGrpSpPr>
        <p:grpSpPr>
          <a:xfrm>
            <a:off x="3754790" y="1995099"/>
            <a:ext cx="7233947" cy="784529"/>
            <a:chOff x="2362200" y="1803025"/>
            <a:chExt cx="5426873" cy="588396"/>
          </a:xfrm>
        </p:grpSpPr>
        <p:sp>
          <p:nvSpPr>
            <p:cNvPr id="11" name="Content Placeholder 2"/>
            <p:cNvSpPr txBox="1">
              <a:spLocks/>
            </p:cNvSpPr>
            <p:nvPr/>
          </p:nvSpPr>
          <p:spPr>
            <a:xfrm>
              <a:off x="2599826" y="2102880"/>
              <a:ext cx="5189247" cy="288541"/>
            </a:xfrm>
            <a:prstGeom prst="rect">
              <a:avLst/>
            </a:prstGeom>
          </p:spPr>
          <p:txBody>
            <a:bodyPr vert="horz" wrap="square" lIns="45720" tIns="22860" rIns="45720" bIns="228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100" dirty="0">
                  <a:solidFill>
                    <a:srgbClr val="4BD7FF"/>
                  </a:solidFill>
                  <a:cs typeface="+mn-ea"/>
                  <a:sym typeface="+mn-lt"/>
                </a:rPr>
                <a:t>用户可以在投影仪或者计算机上进行演示</a:t>
              </a:r>
              <a:r>
                <a:rPr lang="en-US" altLang="zh-CN" sz="1100" dirty="0">
                  <a:solidFill>
                    <a:srgbClr val="4BD7FF"/>
                  </a:solidFill>
                  <a:cs typeface="+mn-ea"/>
                  <a:sym typeface="+mn-lt"/>
                </a:rPr>
                <a:t>,</a:t>
              </a:r>
              <a:r>
                <a:rPr lang="zh-CN" altLang="en-US" sz="1100" dirty="0">
                  <a:solidFill>
                    <a:srgbClr val="4BD7FF"/>
                  </a:solidFill>
                  <a:cs typeface="+mn-ea"/>
                  <a:sym typeface="+mn-lt"/>
                </a:rPr>
                <a:t>双击输入替换，在此处输入您想要输入的内容，标题数字等都可以通过点击和重新输入进行更改。用户可以在投影仪或者计算机上进行演示。</a:t>
              </a:r>
              <a:endParaRPr lang="en-US" sz="1100" dirty="0">
                <a:solidFill>
                  <a:srgbClr val="4BD7FF"/>
                </a:solidFill>
                <a:cs typeface="+mn-ea"/>
                <a:sym typeface="+mn-lt"/>
              </a:endParaRPr>
            </a:p>
          </p:txBody>
        </p:sp>
        <p:sp>
          <p:nvSpPr>
            <p:cNvPr id="12" name="Title 13"/>
            <p:cNvSpPr txBox="1">
              <a:spLocks/>
            </p:cNvSpPr>
            <p:nvPr/>
          </p:nvSpPr>
          <p:spPr>
            <a:xfrm>
              <a:off x="2586431" y="1803025"/>
              <a:ext cx="3839172" cy="282769"/>
            </a:xfrm>
            <a:prstGeom prst="rect">
              <a:avLst/>
            </a:prstGeom>
          </p:spPr>
          <p:txBody>
            <a:bodyPr vert="horz" lIns="45720" tIns="22860" rIns="45720" bIns="228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150" b="1" dirty="0">
                  <a:solidFill>
                    <a:srgbClr val="4BD7FF"/>
                  </a:solidFill>
                  <a:latin typeface="+mn-lt"/>
                  <a:ea typeface="+mn-ea"/>
                  <a:cs typeface="+mn-ea"/>
                  <a:sym typeface="+mn-lt"/>
                </a:rPr>
                <a:t>文本标题</a:t>
              </a:r>
              <a:endParaRPr lang="en-US" altLang="zh-CN" sz="2150" b="1" dirty="0">
                <a:solidFill>
                  <a:srgbClr val="4BD7FF"/>
                </a:solidFill>
                <a:latin typeface="+mn-lt"/>
                <a:ea typeface="+mn-ea"/>
                <a:cs typeface="+mn-ea"/>
                <a:sym typeface="+mn-lt"/>
              </a:endParaRPr>
            </a:p>
          </p:txBody>
        </p:sp>
        <p:grpSp>
          <p:nvGrpSpPr>
            <p:cNvPr id="18" name="Group 17"/>
            <p:cNvGrpSpPr/>
            <p:nvPr/>
          </p:nvGrpSpPr>
          <p:grpSpPr>
            <a:xfrm>
              <a:off x="2362200" y="1856182"/>
              <a:ext cx="237626" cy="237626"/>
              <a:chOff x="2609260" y="2989019"/>
              <a:chExt cx="475253" cy="475253"/>
            </a:xfrm>
          </p:grpSpPr>
          <p:sp>
            <p:nvSpPr>
              <p:cNvPr id="19" name="Oval 18"/>
              <p:cNvSpPr/>
              <p:nvPr/>
            </p:nvSpPr>
            <p:spPr>
              <a:xfrm>
                <a:off x="2609260" y="2989019"/>
                <a:ext cx="475253" cy="4752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4BD7FF"/>
                  </a:solidFill>
                  <a:cs typeface="+mn-ea"/>
                  <a:sym typeface="+mn-lt"/>
                </a:endParaRPr>
              </a:p>
            </p:txBody>
          </p:sp>
          <p:sp>
            <p:nvSpPr>
              <p:cNvPr id="20" name="Freeform 19"/>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45720" tIns="22860" rIns="45720" bIns="22860" numCol="1" anchor="t" anchorCtr="0" compatLnSpc="1">
                <a:prstTxWarp prst="textNoShape">
                  <a:avLst/>
                </a:prstTxWarp>
              </a:bodyPr>
              <a:lstStyle/>
              <a:p>
                <a:endParaRPr lang="en-US" sz="900" dirty="0">
                  <a:solidFill>
                    <a:srgbClr val="4BD7FF"/>
                  </a:solidFill>
                  <a:cs typeface="+mn-ea"/>
                  <a:sym typeface="+mn-lt"/>
                </a:endParaRPr>
              </a:p>
            </p:txBody>
          </p:sp>
        </p:grpSp>
      </p:grpSp>
      <p:grpSp>
        <p:nvGrpSpPr>
          <p:cNvPr id="26" name="Group 25"/>
          <p:cNvGrpSpPr/>
          <p:nvPr/>
        </p:nvGrpSpPr>
        <p:grpSpPr>
          <a:xfrm>
            <a:off x="3808917" y="912826"/>
            <a:ext cx="7233946" cy="856894"/>
            <a:chOff x="2362200" y="1057274"/>
            <a:chExt cx="5426872" cy="642671"/>
          </a:xfrm>
        </p:grpSpPr>
        <p:sp>
          <p:nvSpPr>
            <p:cNvPr id="9" name="Content Placeholder 2"/>
            <p:cNvSpPr txBox="1">
              <a:spLocks/>
            </p:cNvSpPr>
            <p:nvPr/>
          </p:nvSpPr>
          <p:spPr>
            <a:xfrm>
              <a:off x="2599826" y="1376780"/>
              <a:ext cx="5189246" cy="323165"/>
            </a:xfrm>
            <a:prstGeom prst="rect">
              <a:avLst/>
            </a:prstGeom>
          </p:spPr>
          <p:txBody>
            <a:bodyPr wrap="square">
              <a:spAutoFit/>
            </a:bodyPr>
            <a:lstStyle>
              <a:lvl1pPr marL="0" indent="0" algn="l" defTabSz="457200" rtl="0" eaLnBrk="1" latinLnBrk="0" hangingPunct="1">
                <a:spcBef>
                  <a:spcPct val="20000"/>
                </a:spcBef>
                <a:buFont typeface="Arial"/>
                <a:buNone/>
                <a:defRPr sz="2400" kern="1200">
                  <a:solidFill>
                    <a:schemeClr val="bg1">
                      <a:lumMod val="75000"/>
                    </a:schemeClr>
                  </a:solidFill>
                  <a:latin typeface="Raleway Light"/>
                  <a:ea typeface="+mn-ea"/>
                  <a:cs typeface="Raleway Light"/>
                </a:defRPr>
              </a:lvl1pPr>
              <a:lvl2pPr marL="457200" indent="0" algn="l" defTabSz="457200" rtl="0" eaLnBrk="1" latinLnBrk="0" hangingPunct="1">
                <a:spcBef>
                  <a:spcPct val="20000"/>
                </a:spcBef>
                <a:buFont typeface="Arial"/>
                <a:buNone/>
                <a:defRPr sz="1800" kern="1200">
                  <a:solidFill>
                    <a:schemeClr val="bg1">
                      <a:lumMod val="75000"/>
                    </a:schemeClr>
                  </a:solidFill>
                  <a:latin typeface="Raleway Light"/>
                  <a:ea typeface="+mn-ea"/>
                  <a:cs typeface="Raleway Light"/>
                </a:defRPr>
              </a:lvl2pPr>
              <a:lvl3pPr marL="914400" indent="0" algn="l" defTabSz="457200" rtl="0" eaLnBrk="1" latinLnBrk="0" hangingPunct="1">
                <a:spcBef>
                  <a:spcPct val="20000"/>
                </a:spcBef>
                <a:buFont typeface="Arial"/>
                <a:buNone/>
                <a:defRPr sz="1600" kern="1200">
                  <a:solidFill>
                    <a:schemeClr val="bg1">
                      <a:lumMod val="75000"/>
                    </a:schemeClr>
                  </a:solidFill>
                  <a:latin typeface="Raleway Light"/>
                  <a:ea typeface="+mn-ea"/>
                  <a:cs typeface="Raleway Light"/>
                </a:defRPr>
              </a:lvl3pPr>
              <a:lvl4pPr marL="1371600" indent="0" algn="l" defTabSz="457200" rtl="0" eaLnBrk="1" latinLnBrk="0" hangingPunct="1">
                <a:spcBef>
                  <a:spcPct val="20000"/>
                </a:spcBef>
                <a:buFont typeface="Arial"/>
                <a:buNone/>
                <a:defRPr sz="1400" kern="1200">
                  <a:solidFill>
                    <a:schemeClr val="bg1">
                      <a:lumMod val="75000"/>
                    </a:schemeClr>
                  </a:solidFill>
                  <a:latin typeface="Raleway Light"/>
                  <a:ea typeface="+mn-ea"/>
                  <a:cs typeface="Raleway Light"/>
                </a:defRPr>
              </a:lvl4pPr>
              <a:lvl5pPr marL="1828800" indent="0" algn="l" defTabSz="457200" rtl="0" eaLnBrk="1" latinLnBrk="0" hangingPunct="1">
                <a:spcBef>
                  <a:spcPct val="20000"/>
                </a:spcBef>
                <a:buFont typeface="Arial"/>
                <a:buNone/>
                <a:defRPr sz="1400" kern="1200">
                  <a:solidFill>
                    <a:schemeClr val="bg1">
                      <a:lumMod val="75000"/>
                    </a:schemeClr>
                  </a:solidFill>
                  <a:latin typeface="Raleway Light"/>
                  <a:ea typeface="+mn-ea"/>
                  <a:cs typeface="Raleway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100" dirty="0">
                  <a:solidFill>
                    <a:srgbClr val="4BD7FF"/>
                  </a:solidFill>
                  <a:latin typeface="+mn-lt"/>
                  <a:cs typeface="+mn-ea"/>
                  <a:sym typeface="+mn-lt"/>
                </a:rPr>
                <a:t>用户可以在投影仪或者计算机上进行演示</a:t>
              </a:r>
              <a:r>
                <a:rPr lang="en-US" altLang="zh-CN" sz="1100" dirty="0">
                  <a:solidFill>
                    <a:srgbClr val="4BD7FF"/>
                  </a:solidFill>
                  <a:latin typeface="+mn-lt"/>
                  <a:cs typeface="+mn-ea"/>
                  <a:sym typeface="+mn-lt"/>
                </a:rPr>
                <a:t>,</a:t>
              </a:r>
              <a:r>
                <a:rPr lang="zh-CN" altLang="en-US" sz="1100" dirty="0">
                  <a:solidFill>
                    <a:srgbClr val="4BD7FF"/>
                  </a:solidFill>
                  <a:latin typeface="+mn-lt"/>
                  <a:cs typeface="+mn-ea"/>
                  <a:sym typeface="+mn-lt"/>
                </a:rPr>
                <a:t>双击输入替换，在此处输入您想要输入的内容，标题数字等都可以通过点击和重新输入进行更改。用户可以在投影仪或者计算机上进行演示。</a:t>
              </a:r>
              <a:endParaRPr lang="en-US" sz="1100" dirty="0">
                <a:solidFill>
                  <a:srgbClr val="4BD7FF"/>
                </a:solidFill>
                <a:latin typeface="+mn-lt"/>
                <a:cs typeface="+mn-ea"/>
                <a:sym typeface="+mn-lt"/>
              </a:endParaRPr>
            </a:p>
          </p:txBody>
        </p:sp>
        <p:sp>
          <p:nvSpPr>
            <p:cNvPr id="10" name="Title 13"/>
            <p:cNvSpPr txBox="1">
              <a:spLocks/>
            </p:cNvSpPr>
            <p:nvPr/>
          </p:nvSpPr>
          <p:spPr>
            <a:xfrm>
              <a:off x="2586431" y="1057274"/>
              <a:ext cx="3839172" cy="282770"/>
            </a:xfrm>
            <a:prstGeom prst="rect">
              <a:avLst/>
            </a:prstGeom>
          </p:spPr>
          <p:txBody>
            <a:bodyPr vert="horz" lIns="45720" tIns="22860" rIns="45720" bIns="228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150" b="1" dirty="0">
                  <a:solidFill>
                    <a:srgbClr val="4BD7FF"/>
                  </a:solidFill>
                  <a:latin typeface="+mn-lt"/>
                  <a:ea typeface="+mn-ea"/>
                  <a:cs typeface="+mn-ea"/>
                  <a:sym typeface="+mn-lt"/>
                </a:rPr>
                <a:t>文本标题</a:t>
              </a:r>
              <a:endParaRPr lang="en-US" sz="2150" b="1" dirty="0">
                <a:solidFill>
                  <a:srgbClr val="4BD7FF"/>
                </a:solidFill>
                <a:latin typeface="+mn-lt"/>
                <a:ea typeface="+mn-ea"/>
                <a:cs typeface="+mn-ea"/>
                <a:sym typeface="+mn-lt"/>
              </a:endParaRPr>
            </a:p>
          </p:txBody>
        </p:sp>
        <p:grpSp>
          <p:nvGrpSpPr>
            <p:cNvPr id="21" name="Group 20"/>
            <p:cNvGrpSpPr/>
            <p:nvPr/>
          </p:nvGrpSpPr>
          <p:grpSpPr>
            <a:xfrm>
              <a:off x="2362200" y="1098214"/>
              <a:ext cx="237626" cy="237626"/>
              <a:chOff x="2609260" y="2989019"/>
              <a:chExt cx="475253" cy="475253"/>
            </a:xfrm>
          </p:grpSpPr>
          <p:sp>
            <p:nvSpPr>
              <p:cNvPr id="22" name="Oval 21"/>
              <p:cNvSpPr/>
              <p:nvPr/>
            </p:nvSpPr>
            <p:spPr>
              <a:xfrm>
                <a:off x="2609260" y="2989019"/>
                <a:ext cx="475253" cy="4752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4BD7FF"/>
                  </a:solidFill>
                  <a:cs typeface="+mn-ea"/>
                  <a:sym typeface="+mn-lt"/>
                </a:endParaRPr>
              </a:p>
            </p:txBody>
          </p:sp>
          <p:sp>
            <p:nvSpPr>
              <p:cNvPr id="23" name="Freeform 22"/>
              <p:cNvSpPr>
                <a:spLocks/>
              </p:cNvSpPr>
              <p:nvPr/>
            </p:nvSpPr>
            <p:spPr bwMode="auto">
              <a:xfrm>
                <a:off x="2752030" y="3120652"/>
                <a:ext cx="189738" cy="19677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45720" tIns="22860" rIns="45720" bIns="22860" numCol="1" anchor="t" anchorCtr="0" compatLnSpc="1">
                <a:prstTxWarp prst="textNoShape">
                  <a:avLst/>
                </a:prstTxWarp>
              </a:bodyPr>
              <a:lstStyle/>
              <a:p>
                <a:endParaRPr lang="en-US" sz="900" dirty="0">
                  <a:solidFill>
                    <a:srgbClr val="4BD7FF"/>
                  </a:solidFill>
                  <a:cs typeface="+mn-ea"/>
                  <a:sym typeface="+mn-lt"/>
                </a:endParaRPr>
              </a:p>
            </p:txBody>
          </p:sp>
        </p:grpSp>
      </p:grpSp>
      <p:grpSp>
        <p:nvGrpSpPr>
          <p:cNvPr id="2" name="Group 1"/>
          <p:cNvGrpSpPr/>
          <p:nvPr/>
        </p:nvGrpSpPr>
        <p:grpSpPr>
          <a:xfrm>
            <a:off x="4030531" y="4768480"/>
            <a:ext cx="1660187" cy="1503164"/>
            <a:chOff x="8173813" y="10045930"/>
            <a:chExt cx="3320373" cy="3006327"/>
          </a:xfrm>
        </p:grpSpPr>
        <p:sp>
          <p:nvSpPr>
            <p:cNvPr id="46" name="Freeform 29"/>
            <p:cNvSpPr>
              <a:spLocks noChangeArrowheads="1"/>
            </p:cNvSpPr>
            <p:nvPr/>
          </p:nvSpPr>
          <p:spPr bwMode="auto">
            <a:xfrm>
              <a:off x="9213573" y="10045930"/>
              <a:ext cx="1226576" cy="1275152"/>
            </a:xfrm>
            <a:custGeom>
              <a:avLst/>
              <a:gdLst>
                <a:gd name="T0" fmla="*/ 248 w 444"/>
                <a:gd name="T1" fmla="*/ 337 h 462"/>
                <a:gd name="T2" fmla="*/ 248 w 444"/>
                <a:gd name="T3" fmla="*/ 337 h 462"/>
                <a:gd name="T4" fmla="*/ 320 w 444"/>
                <a:gd name="T5" fmla="*/ 257 h 462"/>
                <a:gd name="T6" fmla="*/ 443 w 444"/>
                <a:gd name="T7" fmla="*/ 71 h 462"/>
                <a:gd name="T8" fmla="*/ 426 w 444"/>
                <a:gd name="T9" fmla="*/ 53 h 462"/>
                <a:gd name="T10" fmla="*/ 346 w 444"/>
                <a:gd name="T11" fmla="*/ 53 h 462"/>
                <a:gd name="T12" fmla="*/ 222 w 444"/>
                <a:gd name="T13" fmla="*/ 0 h 462"/>
                <a:gd name="T14" fmla="*/ 98 w 444"/>
                <a:gd name="T15" fmla="*/ 53 h 462"/>
                <a:gd name="T16" fmla="*/ 18 w 444"/>
                <a:gd name="T17" fmla="*/ 53 h 462"/>
                <a:gd name="T18" fmla="*/ 0 w 444"/>
                <a:gd name="T19" fmla="*/ 71 h 462"/>
                <a:gd name="T20" fmla="*/ 124 w 444"/>
                <a:gd name="T21" fmla="*/ 257 h 462"/>
                <a:gd name="T22" fmla="*/ 195 w 444"/>
                <a:gd name="T23" fmla="*/ 337 h 462"/>
                <a:gd name="T24" fmla="*/ 195 w 444"/>
                <a:gd name="T25" fmla="*/ 372 h 462"/>
                <a:gd name="T26" fmla="*/ 107 w 444"/>
                <a:gd name="T27" fmla="*/ 416 h 462"/>
                <a:gd name="T28" fmla="*/ 222 w 444"/>
                <a:gd name="T29" fmla="*/ 461 h 462"/>
                <a:gd name="T30" fmla="*/ 328 w 444"/>
                <a:gd name="T31" fmla="*/ 416 h 462"/>
                <a:gd name="T32" fmla="*/ 248 w 444"/>
                <a:gd name="T33" fmla="*/ 372 h 462"/>
                <a:gd name="T34" fmla="*/ 248 w 444"/>
                <a:gd name="T35" fmla="*/ 337 h 462"/>
                <a:gd name="T36" fmla="*/ 320 w 444"/>
                <a:gd name="T37" fmla="*/ 212 h 462"/>
                <a:gd name="T38" fmla="*/ 320 w 444"/>
                <a:gd name="T39" fmla="*/ 212 h 462"/>
                <a:gd name="T40" fmla="*/ 346 w 444"/>
                <a:gd name="T41" fmla="*/ 89 h 462"/>
                <a:gd name="T42" fmla="*/ 408 w 444"/>
                <a:gd name="T43" fmla="*/ 89 h 462"/>
                <a:gd name="T44" fmla="*/ 320 w 444"/>
                <a:gd name="T45" fmla="*/ 212 h 462"/>
                <a:gd name="T46" fmla="*/ 222 w 444"/>
                <a:gd name="T47" fmla="*/ 36 h 462"/>
                <a:gd name="T48" fmla="*/ 222 w 444"/>
                <a:gd name="T49" fmla="*/ 36 h 462"/>
                <a:gd name="T50" fmla="*/ 320 w 444"/>
                <a:gd name="T51" fmla="*/ 71 h 462"/>
                <a:gd name="T52" fmla="*/ 222 w 444"/>
                <a:gd name="T53" fmla="*/ 115 h 462"/>
                <a:gd name="T54" fmla="*/ 124 w 444"/>
                <a:gd name="T55" fmla="*/ 71 h 462"/>
                <a:gd name="T56" fmla="*/ 222 w 444"/>
                <a:gd name="T57" fmla="*/ 36 h 462"/>
                <a:gd name="T58" fmla="*/ 36 w 444"/>
                <a:gd name="T59" fmla="*/ 89 h 462"/>
                <a:gd name="T60" fmla="*/ 36 w 444"/>
                <a:gd name="T61" fmla="*/ 89 h 462"/>
                <a:gd name="T62" fmla="*/ 98 w 444"/>
                <a:gd name="T63" fmla="*/ 89 h 462"/>
                <a:gd name="T64" fmla="*/ 124 w 444"/>
                <a:gd name="T65" fmla="*/ 212 h 462"/>
                <a:gd name="T66" fmla="*/ 36 w 444"/>
                <a:gd name="T67" fmla="*/ 8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rgbClr val="4BD7FF"/>
            </a:solidFill>
            <a:ln>
              <a:noFill/>
            </a:ln>
            <a:effectLst/>
            <a:extLst/>
          </p:spPr>
          <p:txBody>
            <a:bodyPr wrap="none" anchor="ctr"/>
            <a:lstStyle/>
            <a:p>
              <a:endParaRPr lang="en-US" sz="900" dirty="0">
                <a:solidFill>
                  <a:srgbClr val="4BD7FF"/>
                </a:solidFill>
                <a:cs typeface="+mn-ea"/>
                <a:sym typeface="+mn-lt"/>
              </a:endParaRPr>
            </a:p>
          </p:txBody>
        </p:sp>
        <p:sp>
          <p:nvSpPr>
            <p:cNvPr id="49" name="TextBox 48"/>
            <p:cNvSpPr txBox="1"/>
            <p:nvPr/>
          </p:nvSpPr>
          <p:spPr>
            <a:xfrm>
              <a:off x="8218373" y="12467481"/>
              <a:ext cx="3275813" cy="584776"/>
            </a:xfrm>
            <a:prstGeom prst="rect">
              <a:avLst/>
            </a:prstGeom>
            <a:noFill/>
          </p:spPr>
          <p:txBody>
            <a:bodyPr wrap="square" lIns="0" rIns="0" bIns="0" rtlCol="0">
              <a:spAutoFit/>
            </a:bodyPr>
            <a:lstStyle/>
            <a:p>
              <a:pPr algn="ctr">
                <a:tabLst>
                  <a:tab pos="1367128" algn="l"/>
                </a:tabLst>
              </a:pPr>
              <a:r>
                <a:rPr lang="zh-CN" altLang="en-US" sz="1600" b="1" dirty="0">
                  <a:solidFill>
                    <a:srgbClr val="4BD7FF"/>
                  </a:solidFill>
                  <a:cs typeface="+mn-ea"/>
                  <a:sym typeface="+mn-lt"/>
                </a:rPr>
                <a:t>输入标题文本</a:t>
              </a:r>
              <a:endParaRPr lang="en-US" sz="1600" b="1" dirty="0">
                <a:solidFill>
                  <a:srgbClr val="4BD7FF"/>
                </a:solidFill>
                <a:cs typeface="+mn-ea"/>
                <a:sym typeface="+mn-lt"/>
              </a:endParaRPr>
            </a:p>
          </p:txBody>
        </p:sp>
        <p:sp>
          <p:nvSpPr>
            <p:cNvPr id="50" name="TextBox 49"/>
            <p:cNvSpPr txBox="1"/>
            <p:nvPr/>
          </p:nvSpPr>
          <p:spPr>
            <a:xfrm>
              <a:off x="8173813" y="11286344"/>
              <a:ext cx="3275813" cy="1292662"/>
            </a:xfrm>
            <a:prstGeom prst="rect">
              <a:avLst/>
            </a:prstGeom>
            <a:noFill/>
          </p:spPr>
          <p:txBody>
            <a:bodyPr wrap="square" lIns="0" rIns="0" bIns="0" rtlCol="0">
              <a:spAutoFit/>
            </a:bodyPr>
            <a:lstStyle/>
            <a:p>
              <a:pPr algn="ctr">
                <a:tabLst>
                  <a:tab pos="1367128" algn="l"/>
                </a:tabLst>
              </a:pPr>
              <a:r>
                <a:rPr lang="en-US" sz="3900" b="1" dirty="0">
                  <a:solidFill>
                    <a:srgbClr val="4BD7FF"/>
                  </a:solidFill>
                  <a:cs typeface="+mn-ea"/>
                  <a:sym typeface="+mn-lt"/>
                </a:rPr>
                <a:t>34</a:t>
              </a:r>
            </a:p>
          </p:txBody>
        </p:sp>
      </p:grpSp>
      <p:grpSp>
        <p:nvGrpSpPr>
          <p:cNvPr id="3" name="Group 2"/>
          <p:cNvGrpSpPr/>
          <p:nvPr/>
        </p:nvGrpSpPr>
        <p:grpSpPr>
          <a:xfrm>
            <a:off x="5831107" y="4676235"/>
            <a:ext cx="1682467" cy="1595366"/>
            <a:chOff x="11774964" y="9861440"/>
            <a:chExt cx="3364933" cy="3190731"/>
          </a:xfrm>
        </p:grpSpPr>
        <p:sp>
          <p:nvSpPr>
            <p:cNvPr id="47" name="Freeform 67"/>
            <p:cNvSpPr>
              <a:spLocks noChangeArrowheads="1"/>
            </p:cNvSpPr>
            <p:nvPr/>
          </p:nvSpPr>
          <p:spPr bwMode="auto">
            <a:xfrm>
              <a:off x="13046681" y="9861440"/>
              <a:ext cx="1250873" cy="1469463"/>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accent2"/>
            </a:solidFill>
            <a:ln>
              <a:noFill/>
            </a:ln>
            <a:effectLst/>
            <a:extLst/>
          </p:spPr>
          <p:txBody>
            <a:bodyPr wrap="none" anchor="ctr"/>
            <a:lstStyle/>
            <a:p>
              <a:endParaRPr lang="en-US" sz="900" dirty="0">
                <a:solidFill>
                  <a:srgbClr val="4BD7FF"/>
                </a:solidFill>
                <a:cs typeface="+mn-ea"/>
                <a:sym typeface="+mn-lt"/>
              </a:endParaRPr>
            </a:p>
          </p:txBody>
        </p:sp>
        <p:sp>
          <p:nvSpPr>
            <p:cNvPr id="51" name="TextBox 50"/>
            <p:cNvSpPr txBox="1"/>
            <p:nvPr/>
          </p:nvSpPr>
          <p:spPr>
            <a:xfrm>
              <a:off x="11864084" y="12467395"/>
              <a:ext cx="3275813" cy="584776"/>
            </a:xfrm>
            <a:prstGeom prst="rect">
              <a:avLst/>
            </a:prstGeom>
            <a:noFill/>
          </p:spPr>
          <p:txBody>
            <a:bodyPr wrap="square" lIns="0" rIns="0" bIns="0" rtlCol="0">
              <a:spAutoFit/>
            </a:bodyPr>
            <a:lstStyle/>
            <a:p>
              <a:pPr algn="ctr">
                <a:tabLst>
                  <a:tab pos="1367128" algn="l"/>
                </a:tabLst>
              </a:pPr>
              <a:r>
                <a:rPr lang="zh-CN" altLang="en-US" sz="1600" b="1" dirty="0">
                  <a:solidFill>
                    <a:srgbClr val="4BD7FF"/>
                  </a:solidFill>
                  <a:cs typeface="+mn-ea"/>
                  <a:sym typeface="+mn-lt"/>
                </a:rPr>
                <a:t>输入标题文本</a:t>
              </a:r>
              <a:endParaRPr lang="en-US" altLang="zh-CN" sz="1600" b="1" dirty="0">
                <a:solidFill>
                  <a:srgbClr val="4BD7FF"/>
                </a:solidFill>
                <a:cs typeface="+mn-ea"/>
                <a:sym typeface="+mn-lt"/>
              </a:endParaRPr>
            </a:p>
          </p:txBody>
        </p:sp>
        <p:sp>
          <p:nvSpPr>
            <p:cNvPr id="52" name="TextBox 51"/>
            <p:cNvSpPr txBox="1"/>
            <p:nvPr/>
          </p:nvSpPr>
          <p:spPr>
            <a:xfrm>
              <a:off x="11774964" y="11286258"/>
              <a:ext cx="3275813" cy="1292662"/>
            </a:xfrm>
            <a:prstGeom prst="rect">
              <a:avLst/>
            </a:prstGeom>
            <a:noFill/>
          </p:spPr>
          <p:txBody>
            <a:bodyPr wrap="square" lIns="0" rIns="0" bIns="0" rtlCol="0">
              <a:spAutoFit/>
            </a:bodyPr>
            <a:lstStyle/>
            <a:p>
              <a:pPr algn="ctr">
                <a:tabLst>
                  <a:tab pos="1367128" algn="l"/>
                </a:tabLst>
              </a:pPr>
              <a:r>
                <a:rPr lang="en-US" sz="3900" b="1" dirty="0">
                  <a:solidFill>
                    <a:srgbClr val="4BD7FF"/>
                  </a:solidFill>
                  <a:cs typeface="+mn-ea"/>
                  <a:sym typeface="+mn-lt"/>
                </a:rPr>
                <a:t>84</a:t>
              </a:r>
            </a:p>
          </p:txBody>
        </p:sp>
      </p:grpSp>
      <p:grpSp>
        <p:nvGrpSpPr>
          <p:cNvPr id="4" name="Group 3"/>
          <p:cNvGrpSpPr/>
          <p:nvPr/>
        </p:nvGrpSpPr>
        <p:grpSpPr>
          <a:xfrm>
            <a:off x="7680394" y="4779618"/>
            <a:ext cx="1682467" cy="1487118"/>
            <a:chOff x="15473539" y="10068205"/>
            <a:chExt cx="3364933" cy="2974236"/>
          </a:xfrm>
        </p:grpSpPr>
        <p:sp>
          <p:nvSpPr>
            <p:cNvPr id="45" name="Freeform 22"/>
            <p:cNvSpPr>
              <a:spLocks noChangeArrowheads="1"/>
            </p:cNvSpPr>
            <p:nvPr/>
          </p:nvSpPr>
          <p:spPr bwMode="auto">
            <a:xfrm>
              <a:off x="16497390" y="10068205"/>
              <a:ext cx="1275153" cy="1275162"/>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accent3"/>
            </a:solidFill>
            <a:ln>
              <a:noFill/>
            </a:ln>
            <a:effectLst/>
            <a:extLst/>
          </p:spPr>
          <p:txBody>
            <a:bodyPr wrap="none" anchor="ctr"/>
            <a:lstStyle/>
            <a:p>
              <a:endParaRPr lang="en-US" sz="900" dirty="0">
                <a:solidFill>
                  <a:srgbClr val="4BD7FF"/>
                </a:solidFill>
                <a:cs typeface="+mn-ea"/>
                <a:sym typeface="+mn-lt"/>
              </a:endParaRPr>
            </a:p>
          </p:txBody>
        </p:sp>
        <p:sp>
          <p:nvSpPr>
            <p:cNvPr id="53" name="TextBox 52"/>
            <p:cNvSpPr txBox="1"/>
            <p:nvPr/>
          </p:nvSpPr>
          <p:spPr>
            <a:xfrm>
              <a:off x="15562659" y="12457665"/>
              <a:ext cx="3275813" cy="584776"/>
            </a:xfrm>
            <a:prstGeom prst="rect">
              <a:avLst/>
            </a:prstGeom>
            <a:noFill/>
          </p:spPr>
          <p:txBody>
            <a:bodyPr wrap="square" lIns="0" rIns="0" bIns="0" rtlCol="0">
              <a:spAutoFit/>
            </a:bodyPr>
            <a:lstStyle/>
            <a:p>
              <a:pPr algn="ctr">
                <a:tabLst>
                  <a:tab pos="1367128" algn="l"/>
                </a:tabLst>
              </a:pPr>
              <a:r>
                <a:rPr lang="zh-CN" altLang="en-US" sz="1600" b="1" dirty="0">
                  <a:solidFill>
                    <a:srgbClr val="4BD7FF"/>
                  </a:solidFill>
                  <a:cs typeface="+mn-ea"/>
                  <a:sym typeface="+mn-lt"/>
                </a:rPr>
                <a:t>输入标题文本</a:t>
              </a:r>
              <a:endParaRPr lang="en-US" altLang="zh-CN" sz="1600" b="1" dirty="0">
                <a:solidFill>
                  <a:srgbClr val="4BD7FF"/>
                </a:solidFill>
                <a:cs typeface="+mn-ea"/>
                <a:sym typeface="+mn-lt"/>
              </a:endParaRPr>
            </a:p>
          </p:txBody>
        </p:sp>
        <p:sp>
          <p:nvSpPr>
            <p:cNvPr id="54" name="TextBox 53"/>
            <p:cNvSpPr txBox="1"/>
            <p:nvPr/>
          </p:nvSpPr>
          <p:spPr>
            <a:xfrm>
              <a:off x="15473539" y="11276527"/>
              <a:ext cx="3275813" cy="1292662"/>
            </a:xfrm>
            <a:prstGeom prst="rect">
              <a:avLst/>
            </a:prstGeom>
            <a:noFill/>
          </p:spPr>
          <p:txBody>
            <a:bodyPr wrap="square" lIns="0" rIns="0" bIns="0" rtlCol="0">
              <a:spAutoFit/>
            </a:bodyPr>
            <a:lstStyle/>
            <a:p>
              <a:pPr algn="ctr">
                <a:tabLst>
                  <a:tab pos="1367128" algn="l"/>
                </a:tabLst>
              </a:pPr>
              <a:r>
                <a:rPr lang="en-US" sz="3900" b="1" dirty="0">
                  <a:solidFill>
                    <a:srgbClr val="4BD7FF"/>
                  </a:solidFill>
                  <a:cs typeface="+mn-ea"/>
                  <a:sym typeface="+mn-lt"/>
                </a:rPr>
                <a:t>78</a:t>
              </a:r>
            </a:p>
          </p:txBody>
        </p:sp>
      </p:grpSp>
      <p:grpSp>
        <p:nvGrpSpPr>
          <p:cNvPr id="6" name="Group 5"/>
          <p:cNvGrpSpPr/>
          <p:nvPr/>
        </p:nvGrpSpPr>
        <p:grpSpPr>
          <a:xfrm>
            <a:off x="9434825" y="4849430"/>
            <a:ext cx="1660187" cy="1422211"/>
            <a:chOff x="18982401" y="10207830"/>
            <a:chExt cx="3320373" cy="2844422"/>
          </a:xfrm>
        </p:grpSpPr>
        <p:sp>
          <p:nvSpPr>
            <p:cNvPr id="56" name="TextBox 55"/>
            <p:cNvSpPr txBox="1"/>
            <p:nvPr/>
          </p:nvSpPr>
          <p:spPr>
            <a:xfrm>
              <a:off x="19026961" y="12467476"/>
              <a:ext cx="3275813" cy="584776"/>
            </a:xfrm>
            <a:prstGeom prst="rect">
              <a:avLst/>
            </a:prstGeom>
            <a:noFill/>
          </p:spPr>
          <p:txBody>
            <a:bodyPr wrap="square" lIns="0" rIns="0" bIns="0" rtlCol="0">
              <a:spAutoFit/>
            </a:bodyPr>
            <a:lstStyle/>
            <a:p>
              <a:pPr algn="ctr">
                <a:tabLst>
                  <a:tab pos="1367128" algn="l"/>
                </a:tabLst>
              </a:pPr>
              <a:r>
                <a:rPr lang="zh-CN" altLang="en-US" sz="1600" b="1" dirty="0">
                  <a:solidFill>
                    <a:srgbClr val="4BD7FF"/>
                  </a:solidFill>
                  <a:cs typeface="+mn-ea"/>
                  <a:sym typeface="+mn-lt"/>
                </a:rPr>
                <a:t>输入标题文本</a:t>
              </a:r>
              <a:endParaRPr lang="en-US" altLang="zh-CN" sz="1600" b="1" dirty="0">
                <a:solidFill>
                  <a:srgbClr val="4BD7FF"/>
                </a:solidFill>
                <a:cs typeface="+mn-ea"/>
                <a:sym typeface="+mn-lt"/>
              </a:endParaRPr>
            </a:p>
          </p:txBody>
        </p:sp>
        <p:sp>
          <p:nvSpPr>
            <p:cNvPr id="57" name="TextBox 56"/>
            <p:cNvSpPr txBox="1"/>
            <p:nvPr/>
          </p:nvSpPr>
          <p:spPr>
            <a:xfrm>
              <a:off x="18982401" y="11286338"/>
              <a:ext cx="3275813" cy="1292662"/>
            </a:xfrm>
            <a:prstGeom prst="rect">
              <a:avLst/>
            </a:prstGeom>
            <a:noFill/>
          </p:spPr>
          <p:txBody>
            <a:bodyPr wrap="square" lIns="0" rIns="0" bIns="0" rtlCol="0">
              <a:spAutoFit/>
            </a:bodyPr>
            <a:lstStyle/>
            <a:p>
              <a:pPr algn="ctr">
                <a:tabLst>
                  <a:tab pos="1367128" algn="l"/>
                </a:tabLst>
              </a:pPr>
              <a:r>
                <a:rPr lang="en-US" sz="3900" b="1" dirty="0">
                  <a:solidFill>
                    <a:srgbClr val="4BD7FF"/>
                  </a:solidFill>
                  <a:cs typeface="+mn-ea"/>
                  <a:sym typeface="+mn-lt"/>
                </a:rPr>
                <a:t>57</a:t>
              </a:r>
            </a:p>
          </p:txBody>
        </p:sp>
        <p:sp>
          <p:nvSpPr>
            <p:cNvPr id="59" name="Freeform 24"/>
            <p:cNvSpPr>
              <a:spLocks noChangeAspect="1" noChangeArrowheads="1"/>
            </p:cNvSpPr>
            <p:nvPr/>
          </p:nvSpPr>
          <p:spPr bwMode="auto">
            <a:xfrm>
              <a:off x="19999866" y="10207830"/>
              <a:ext cx="1365037" cy="1087199"/>
            </a:xfrm>
            <a:custGeom>
              <a:avLst/>
              <a:gdLst>
                <a:gd name="T0" fmla="*/ 248 w 497"/>
                <a:gd name="T1" fmla="*/ 150 h 399"/>
                <a:gd name="T2" fmla="*/ 248 w 497"/>
                <a:gd name="T3" fmla="*/ 150 h 399"/>
                <a:gd name="T4" fmla="*/ 177 w 497"/>
                <a:gd name="T5" fmla="*/ 221 h 399"/>
                <a:gd name="T6" fmla="*/ 248 w 497"/>
                <a:gd name="T7" fmla="*/ 292 h 399"/>
                <a:gd name="T8" fmla="*/ 319 w 497"/>
                <a:gd name="T9" fmla="*/ 221 h 399"/>
                <a:gd name="T10" fmla="*/ 248 w 497"/>
                <a:gd name="T11" fmla="*/ 150 h 399"/>
                <a:gd name="T12" fmla="*/ 442 w 497"/>
                <a:gd name="T13" fmla="*/ 70 h 399"/>
                <a:gd name="T14" fmla="*/ 442 w 497"/>
                <a:gd name="T15" fmla="*/ 70 h 399"/>
                <a:gd name="T16" fmla="*/ 389 w 497"/>
                <a:gd name="T17" fmla="*/ 70 h 399"/>
                <a:gd name="T18" fmla="*/ 363 w 497"/>
                <a:gd name="T19" fmla="*/ 61 h 399"/>
                <a:gd name="T20" fmla="*/ 354 w 497"/>
                <a:gd name="T21" fmla="*/ 8 h 399"/>
                <a:gd name="T22" fmla="*/ 327 w 497"/>
                <a:gd name="T23" fmla="*/ 0 h 399"/>
                <a:gd name="T24" fmla="*/ 159 w 497"/>
                <a:gd name="T25" fmla="*/ 0 h 399"/>
                <a:gd name="T26" fmla="*/ 142 w 497"/>
                <a:gd name="T27" fmla="*/ 8 h 399"/>
                <a:gd name="T28" fmla="*/ 123 w 497"/>
                <a:gd name="T29" fmla="*/ 61 h 399"/>
                <a:gd name="T30" fmla="*/ 106 w 497"/>
                <a:gd name="T31" fmla="*/ 70 h 399"/>
                <a:gd name="T32" fmla="*/ 53 w 497"/>
                <a:gd name="T33" fmla="*/ 70 h 399"/>
                <a:gd name="T34" fmla="*/ 0 w 497"/>
                <a:gd name="T35" fmla="*/ 123 h 399"/>
                <a:gd name="T36" fmla="*/ 0 w 497"/>
                <a:gd name="T37" fmla="*/ 345 h 399"/>
                <a:gd name="T38" fmla="*/ 53 w 497"/>
                <a:gd name="T39" fmla="*/ 398 h 399"/>
                <a:gd name="T40" fmla="*/ 442 w 497"/>
                <a:gd name="T41" fmla="*/ 398 h 399"/>
                <a:gd name="T42" fmla="*/ 496 w 497"/>
                <a:gd name="T43" fmla="*/ 345 h 399"/>
                <a:gd name="T44" fmla="*/ 496 w 497"/>
                <a:gd name="T45" fmla="*/ 123 h 399"/>
                <a:gd name="T46" fmla="*/ 442 w 497"/>
                <a:gd name="T47" fmla="*/ 70 h 399"/>
                <a:gd name="T48" fmla="*/ 248 w 497"/>
                <a:gd name="T49" fmla="*/ 345 h 399"/>
                <a:gd name="T50" fmla="*/ 248 w 497"/>
                <a:gd name="T51" fmla="*/ 345 h 399"/>
                <a:gd name="T52" fmla="*/ 123 w 497"/>
                <a:gd name="T53" fmla="*/ 221 h 399"/>
                <a:gd name="T54" fmla="*/ 248 w 497"/>
                <a:gd name="T55" fmla="*/ 97 h 399"/>
                <a:gd name="T56" fmla="*/ 372 w 497"/>
                <a:gd name="T57" fmla="*/ 221 h 399"/>
                <a:gd name="T58" fmla="*/ 248 w 497"/>
                <a:gd name="T59" fmla="*/ 345 h 399"/>
                <a:gd name="T60" fmla="*/ 425 w 497"/>
                <a:gd name="T61" fmla="*/ 159 h 399"/>
                <a:gd name="T62" fmla="*/ 425 w 497"/>
                <a:gd name="T63" fmla="*/ 159 h 399"/>
                <a:gd name="T64" fmla="*/ 407 w 497"/>
                <a:gd name="T65" fmla="*/ 141 h 399"/>
                <a:gd name="T66" fmla="*/ 425 w 497"/>
                <a:gd name="T67" fmla="*/ 123 h 399"/>
                <a:gd name="T68" fmla="*/ 442 w 497"/>
                <a:gd name="T69" fmla="*/ 141 h 399"/>
                <a:gd name="T70" fmla="*/ 425 w 497"/>
                <a:gd name="T71" fmla="*/ 15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399">
                  <a:moveTo>
                    <a:pt x="248" y="150"/>
                  </a:moveTo>
                  <a:lnTo>
                    <a:pt x="248" y="150"/>
                  </a:lnTo>
                  <a:cubicBezTo>
                    <a:pt x="203" y="150"/>
                    <a:pt x="177" y="176"/>
                    <a:pt x="177" y="221"/>
                  </a:cubicBezTo>
                  <a:cubicBezTo>
                    <a:pt x="177" y="266"/>
                    <a:pt x="203" y="292"/>
                    <a:pt x="248" y="292"/>
                  </a:cubicBezTo>
                  <a:cubicBezTo>
                    <a:pt x="292" y="292"/>
                    <a:pt x="319" y="266"/>
                    <a:pt x="319" y="221"/>
                  </a:cubicBezTo>
                  <a:cubicBezTo>
                    <a:pt x="319" y="176"/>
                    <a:pt x="292" y="150"/>
                    <a:pt x="248" y="150"/>
                  </a:cubicBezTo>
                  <a:close/>
                  <a:moveTo>
                    <a:pt x="442" y="70"/>
                  </a:moveTo>
                  <a:lnTo>
                    <a:pt x="442" y="70"/>
                  </a:lnTo>
                  <a:cubicBezTo>
                    <a:pt x="389" y="70"/>
                    <a:pt x="389" y="70"/>
                    <a:pt x="389" y="70"/>
                  </a:cubicBezTo>
                  <a:cubicBezTo>
                    <a:pt x="380" y="70"/>
                    <a:pt x="372" y="70"/>
                    <a:pt x="363" y="61"/>
                  </a:cubicBezTo>
                  <a:cubicBezTo>
                    <a:pt x="354" y="8"/>
                    <a:pt x="354" y="8"/>
                    <a:pt x="354" y="8"/>
                  </a:cubicBezTo>
                  <a:cubicBezTo>
                    <a:pt x="345" y="8"/>
                    <a:pt x="336" y="0"/>
                    <a:pt x="327" y="0"/>
                  </a:cubicBezTo>
                  <a:cubicBezTo>
                    <a:pt x="159" y="0"/>
                    <a:pt x="159" y="0"/>
                    <a:pt x="159" y="0"/>
                  </a:cubicBezTo>
                  <a:cubicBezTo>
                    <a:pt x="159" y="0"/>
                    <a:pt x="150" y="8"/>
                    <a:pt x="142" y="8"/>
                  </a:cubicBezTo>
                  <a:cubicBezTo>
                    <a:pt x="123" y="61"/>
                    <a:pt x="123" y="61"/>
                    <a:pt x="123" y="61"/>
                  </a:cubicBezTo>
                  <a:cubicBezTo>
                    <a:pt x="123" y="70"/>
                    <a:pt x="115" y="70"/>
                    <a:pt x="106" y="70"/>
                  </a:cubicBezTo>
                  <a:cubicBezTo>
                    <a:pt x="53" y="70"/>
                    <a:pt x="53" y="70"/>
                    <a:pt x="53" y="70"/>
                  </a:cubicBezTo>
                  <a:cubicBezTo>
                    <a:pt x="17" y="70"/>
                    <a:pt x="0" y="97"/>
                    <a:pt x="0" y="123"/>
                  </a:cubicBezTo>
                  <a:cubicBezTo>
                    <a:pt x="0" y="345"/>
                    <a:pt x="0" y="345"/>
                    <a:pt x="0" y="345"/>
                  </a:cubicBezTo>
                  <a:cubicBezTo>
                    <a:pt x="0" y="372"/>
                    <a:pt x="17" y="398"/>
                    <a:pt x="53" y="398"/>
                  </a:cubicBezTo>
                  <a:cubicBezTo>
                    <a:pt x="442" y="398"/>
                    <a:pt x="442" y="398"/>
                    <a:pt x="442" y="398"/>
                  </a:cubicBezTo>
                  <a:cubicBezTo>
                    <a:pt x="470" y="398"/>
                    <a:pt x="496" y="372"/>
                    <a:pt x="496" y="345"/>
                  </a:cubicBezTo>
                  <a:cubicBezTo>
                    <a:pt x="496" y="123"/>
                    <a:pt x="496" y="123"/>
                    <a:pt x="496" y="123"/>
                  </a:cubicBezTo>
                  <a:cubicBezTo>
                    <a:pt x="496" y="97"/>
                    <a:pt x="470" y="70"/>
                    <a:pt x="442" y="70"/>
                  </a:cubicBezTo>
                  <a:close/>
                  <a:moveTo>
                    <a:pt x="248" y="345"/>
                  </a:moveTo>
                  <a:lnTo>
                    <a:pt x="248" y="345"/>
                  </a:lnTo>
                  <a:cubicBezTo>
                    <a:pt x="177" y="345"/>
                    <a:pt x="123" y="292"/>
                    <a:pt x="123" y="221"/>
                  </a:cubicBezTo>
                  <a:cubicBezTo>
                    <a:pt x="123" y="150"/>
                    <a:pt x="177" y="97"/>
                    <a:pt x="248" y="97"/>
                  </a:cubicBezTo>
                  <a:cubicBezTo>
                    <a:pt x="319" y="97"/>
                    <a:pt x="372" y="150"/>
                    <a:pt x="372" y="221"/>
                  </a:cubicBezTo>
                  <a:cubicBezTo>
                    <a:pt x="372" y="292"/>
                    <a:pt x="319" y="345"/>
                    <a:pt x="248" y="345"/>
                  </a:cubicBezTo>
                  <a:close/>
                  <a:moveTo>
                    <a:pt x="425" y="159"/>
                  </a:moveTo>
                  <a:lnTo>
                    <a:pt x="425" y="159"/>
                  </a:lnTo>
                  <a:cubicBezTo>
                    <a:pt x="416" y="159"/>
                    <a:pt x="407" y="150"/>
                    <a:pt x="407" y="141"/>
                  </a:cubicBezTo>
                  <a:cubicBezTo>
                    <a:pt x="407" y="132"/>
                    <a:pt x="416" y="123"/>
                    <a:pt x="425" y="123"/>
                  </a:cubicBezTo>
                  <a:cubicBezTo>
                    <a:pt x="433" y="123"/>
                    <a:pt x="442" y="132"/>
                    <a:pt x="442" y="141"/>
                  </a:cubicBezTo>
                  <a:cubicBezTo>
                    <a:pt x="442" y="150"/>
                    <a:pt x="433" y="159"/>
                    <a:pt x="425" y="159"/>
                  </a:cubicBezTo>
                  <a:close/>
                </a:path>
              </a:pathLst>
            </a:custGeom>
            <a:solidFill>
              <a:schemeClr val="accent4"/>
            </a:solidFill>
            <a:ln>
              <a:noFill/>
            </a:ln>
            <a:effectLst/>
            <a:extLst/>
          </p:spPr>
          <p:txBody>
            <a:bodyPr wrap="none" anchor="ctr"/>
            <a:lstStyle/>
            <a:p>
              <a:endParaRPr lang="en-US" sz="900" dirty="0">
                <a:solidFill>
                  <a:srgbClr val="4BD7FF"/>
                </a:solidFill>
                <a:cs typeface="+mn-ea"/>
                <a:sym typeface="+mn-lt"/>
              </a:endParaRPr>
            </a:p>
          </p:txBody>
        </p:sp>
      </p:gr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3557" y="2029097"/>
            <a:ext cx="3721233" cy="3631444"/>
          </a:xfrm>
          <a:prstGeom prst="rect">
            <a:avLst/>
          </a:prstGeom>
        </p:spPr>
      </p:pic>
      <p:grpSp>
        <p:nvGrpSpPr>
          <p:cNvPr id="38" name="组合 37">
            <a:extLst>
              <a:ext uri="{FF2B5EF4-FFF2-40B4-BE49-F238E27FC236}">
                <a16:creationId xmlns="" xmlns:a16="http://schemas.microsoft.com/office/drawing/2014/main" id="{64551120-7D3D-4918-B0A8-7F526A64FBFB}"/>
              </a:ext>
            </a:extLst>
          </p:cNvPr>
          <p:cNvGrpSpPr/>
          <p:nvPr/>
        </p:nvGrpSpPr>
        <p:grpSpPr>
          <a:xfrm>
            <a:off x="382276" y="202078"/>
            <a:ext cx="4291324" cy="381000"/>
            <a:chOff x="382276" y="202078"/>
            <a:chExt cx="4291324" cy="381000"/>
          </a:xfrm>
        </p:grpSpPr>
        <p:grpSp>
          <p:nvGrpSpPr>
            <p:cNvPr id="39" name="组合 38">
              <a:extLst>
                <a:ext uri="{FF2B5EF4-FFF2-40B4-BE49-F238E27FC236}">
                  <a16:creationId xmlns="" xmlns:a16="http://schemas.microsoft.com/office/drawing/2014/main" id="{02F37C26-3DBB-4581-9F39-26CB91EABA16}"/>
                </a:ext>
              </a:extLst>
            </p:cNvPr>
            <p:cNvGrpSpPr/>
            <p:nvPr/>
          </p:nvGrpSpPr>
          <p:grpSpPr>
            <a:xfrm>
              <a:off x="382276" y="269854"/>
              <a:ext cx="604607" cy="274860"/>
              <a:chOff x="775976" y="295254"/>
              <a:chExt cx="604607" cy="274860"/>
            </a:xfrm>
          </p:grpSpPr>
          <p:grpSp>
            <p:nvGrpSpPr>
              <p:cNvPr id="41" name="组合 40">
                <a:extLst>
                  <a:ext uri="{FF2B5EF4-FFF2-40B4-BE49-F238E27FC236}">
                    <a16:creationId xmlns="" xmlns:a16="http://schemas.microsoft.com/office/drawing/2014/main" id="{FB0A89E5-48D6-43A3-8670-487B22E2CAEA}"/>
                  </a:ext>
                </a:extLst>
              </p:cNvPr>
              <p:cNvGrpSpPr/>
              <p:nvPr/>
            </p:nvGrpSpPr>
            <p:grpSpPr>
              <a:xfrm rot="2788198">
                <a:off x="784307" y="286923"/>
                <a:ext cx="266582" cy="283243"/>
                <a:chOff x="4389120" y="2293620"/>
                <a:chExt cx="609600" cy="647700"/>
              </a:xfrm>
            </p:grpSpPr>
            <p:cxnSp>
              <p:nvCxnSpPr>
                <p:cNvPr id="60" name="直接连接符 59">
                  <a:extLst>
                    <a:ext uri="{FF2B5EF4-FFF2-40B4-BE49-F238E27FC236}">
                      <a16:creationId xmlns="" xmlns:a16="http://schemas.microsoft.com/office/drawing/2014/main" id="{E1178433-BB22-4722-BA11-74B27386C868}"/>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 xmlns:a16="http://schemas.microsoft.com/office/drawing/2014/main" id="{C6FBBE82-0506-4441-A988-368D5D3E727C}"/>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2" name="组合 41">
                <a:extLst>
                  <a:ext uri="{FF2B5EF4-FFF2-40B4-BE49-F238E27FC236}">
                    <a16:creationId xmlns="" xmlns:a16="http://schemas.microsoft.com/office/drawing/2014/main" id="{C2D1D088-9C4F-4282-A17C-A5C43397DCB2}"/>
                  </a:ext>
                </a:extLst>
              </p:cNvPr>
              <p:cNvGrpSpPr/>
              <p:nvPr/>
            </p:nvGrpSpPr>
            <p:grpSpPr>
              <a:xfrm rot="2788198">
                <a:off x="938001" y="286923"/>
                <a:ext cx="266582" cy="283243"/>
                <a:chOff x="4389120" y="2293620"/>
                <a:chExt cx="609600" cy="647700"/>
              </a:xfrm>
            </p:grpSpPr>
            <p:cxnSp>
              <p:nvCxnSpPr>
                <p:cNvPr id="55" name="直接连接符 54">
                  <a:extLst>
                    <a:ext uri="{FF2B5EF4-FFF2-40B4-BE49-F238E27FC236}">
                      <a16:creationId xmlns="" xmlns:a16="http://schemas.microsoft.com/office/drawing/2014/main" id="{DD8DF836-2149-4AF1-9014-702EFBA1FF03}"/>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E5B6CC86-F0BF-4D2B-897B-F56627C552CF}"/>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3" name="组合 42">
                <a:extLst>
                  <a:ext uri="{FF2B5EF4-FFF2-40B4-BE49-F238E27FC236}">
                    <a16:creationId xmlns="" xmlns:a16="http://schemas.microsoft.com/office/drawing/2014/main" id="{58206761-3331-4C72-884A-6024D8A21361}"/>
                  </a:ext>
                </a:extLst>
              </p:cNvPr>
              <p:cNvGrpSpPr/>
              <p:nvPr/>
            </p:nvGrpSpPr>
            <p:grpSpPr>
              <a:xfrm rot="2788198">
                <a:off x="1105671" y="295201"/>
                <a:ext cx="266582" cy="283243"/>
                <a:chOff x="4389120" y="2293620"/>
                <a:chExt cx="609600" cy="647700"/>
              </a:xfrm>
            </p:grpSpPr>
            <p:cxnSp>
              <p:nvCxnSpPr>
                <p:cNvPr id="44" name="直接连接符 43">
                  <a:extLst>
                    <a:ext uri="{FF2B5EF4-FFF2-40B4-BE49-F238E27FC236}">
                      <a16:creationId xmlns="" xmlns:a16="http://schemas.microsoft.com/office/drawing/2014/main" id="{13A997C1-5436-4F87-9038-5169D2D4289F}"/>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D4063D06-C51E-482F-824F-E8D795F7D61D}"/>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40" name="文本框 39">
              <a:extLst>
                <a:ext uri="{FF2B5EF4-FFF2-40B4-BE49-F238E27FC236}">
                  <a16:creationId xmlns="" xmlns:a16="http://schemas.microsoft.com/office/drawing/2014/main" id="{402C68AE-BE7F-4B19-AC42-B7FC2451D948}"/>
                </a:ext>
              </a:extLst>
            </p:cNvPr>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完成情况</a:t>
              </a:r>
            </a:p>
          </p:txBody>
        </p:sp>
      </p:grpSp>
    </p:spTree>
    <p:extLst>
      <p:ext uri="{BB962C8B-B14F-4D97-AF65-F5344CB8AC3E}">
        <p14:creationId xmlns:p14="http://schemas.microsoft.com/office/powerpoint/2010/main" val="2870472712"/>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53" presetClass="entr" presetSubtype="16"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par>
                                <p:cTn id="27" presetID="53" presetClass="entr" presetSubtype="16"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childTnLst>
                                </p:cTn>
                              </p:par>
                              <p:par>
                                <p:cTn id="32" presetID="53" presetClass="entr" presetSubtype="16"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33">
            <a:extLst>
              <a:ext uri="{FF2B5EF4-FFF2-40B4-BE49-F238E27FC236}">
                <a16:creationId xmlns="" xmlns:a16="http://schemas.microsoft.com/office/drawing/2014/main" id="{C325F20C-718B-4488-B1CF-73F459778D86}"/>
              </a:ext>
            </a:extLst>
          </p:cNvPr>
          <p:cNvCxnSpPr/>
          <p:nvPr/>
        </p:nvCxnSpPr>
        <p:spPr>
          <a:xfrm>
            <a:off x="1585824" y="2015007"/>
            <a:ext cx="9074027" cy="0"/>
          </a:xfrm>
          <a:prstGeom prst="line">
            <a:avLst/>
          </a:prstGeom>
          <a:ln w="9525">
            <a:solidFill>
              <a:schemeClr val="bg1">
                <a:lumMod val="75000"/>
              </a:schemeClr>
            </a:solidFill>
            <a:prstDash val="dash"/>
          </a:ln>
          <a:effectLst/>
        </p:spPr>
        <p:style>
          <a:lnRef idx="1">
            <a:schemeClr val="dk1"/>
          </a:lnRef>
          <a:fillRef idx="0">
            <a:schemeClr val="dk1"/>
          </a:fillRef>
          <a:effectRef idx="0">
            <a:schemeClr val="dk1"/>
          </a:effectRef>
          <a:fontRef idx="minor">
            <a:schemeClr val="tx1"/>
          </a:fontRef>
        </p:style>
      </p:cxnSp>
      <p:cxnSp>
        <p:nvCxnSpPr>
          <p:cNvPr id="4" name="Straight Connector 34">
            <a:extLst>
              <a:ext uri="{FF2B5EF4-FFF2-40B4-BE49-F238E27FC236}">
                <a16:creationId xmlns="" xmlns:a16="http://schemas.microsoft.com/office/drawing/2014/main" id="{494CFAFA-7AB4-4ACC-9F97-AECB44A55C08}"/>
              </a:ext>
            </a:extLst>
          </p:cNvPr>
          <p:cNvCxnSpPr/>
          <p:nvPr/>
        </p:nvCxnSpPr>
        <p:spPr>
          <a:xfrm>
            <a:off x="1585821" y="2015009"/>
            <a:ext cx="0" cy="1836543"/>
          </a:xfrm>
          <a:prstGeom prst="line">
            <a:avLst/>
          </a:prstGeom>
          <a:ln w="9525">
            <a:solidFill>
              <a:schemeClr val="bg1">
                <a:lumMod val="75000"/>
              </a:schemeClr>
            </a:solidFill>
            <a:prstDash val="dash"/>
          </a:ln>
          <a:effectLst/>
        </p:spPr>
        <p:style>
          <a:lnRef idx="1">
            <a:schemeClr val="dk1"/>
          </a:lnRef>
          <a:fillRef idx="0">
            <a:schemeClr val="dk1"/>
          </a:fillRef>
          <a:effectRef idx="0">
            <a:schemeClr val="dk1"/>
          </a:effectRef>
          <a:fontRef idx="minor">
            <a:schemeClr val="tx1"/>
          </a:fontRef>
        </p:style>
      </p:cxnSp>
      <p:cxnSp>
        <p:nvCxnSpPr>
          <p:cNvPr id="5" name="Straight Connector 35">
            <a:extLst>
              <a:ext uri="{FF2B5EF4-FFF2-40B4-BE49-F238E27FC236}">
                <a16:creationId xmlns="" xmlns:a16="http://schemas.microsoft.com/office/drawing/2014/main" id="{596A6208-8733-4377-8F35-53ED1F6EB8A1}"/>
              </a:ext>
            </a:extLst>
          </p:cNvPr>
          <p:cNvCxnSpPr/>
          <p:nvPr/>
        </p:nvCxnSpPr>
        <p:spPr>
          <a:xfrm>
            <a:off x="10659848" y="2015009"/>
            <a:ext cx="0" cy="1836543"/>
          </a:xfrm>
          <a:prstGeom prst="line">
            <a:avLst/>
          </a:prstGeom>
          <a:ln w="9525">
            <a:solidFill>
              <a:schemeClr val="bg1">
                <a:lumMod val="75000"/>
              </a:schemeClr>
            </a:solidFill>
            <a:prstDash val="dash"/>
          </a:ln>
          <a:effectLst/>
        </p:spPr>
        <p:style>
          <a:lnRef idx="1">
            <a:schemeClr val="dk1"/>
          </a:lnRef>
          <a:fillRef idx="0">
            <a:schemeClr val="dk1"/>
          </a:fillRef>
          <a:effectRef idx="0">
            <a:schemeClr val="dk1"/>
          </a:effectRef>
          <a:fontRef idx="minor">
            <a:schemeClr val="tx1"/>
          </a:fontRef>
        </p:style>
      </p:cxnSp>
      <p:sp>
        <p:nvSpPr>
          <p:cNvPr id="6" name="Oval 116">
            <a:extLst>
              <a:ext uri="{FF2B5EF4-FFF2-40B4-BE49-F238E27FC236}">
                <a16:creationId xmlns="" xmlns:a16="http://schemas.microsoft.com/office/drawing/2014/main" id="{011E6961-03AF-4C83-AC18-E7F4CE371986}"/>
              </a:ext>
            </a:extLst>
          </p:cNvPr>
          <p:cNvSpPr/>
          <p:nvPr/>
        </p:nvSpPr>
        <p:spPr>
          <a:xfrm>
            <a:off x="5511948" y="1417088"/>
            <a:ext cx="1168104" cy="1168104"/>
          </a:xfrm>
          <a:prstGeom prst="ellipse">
            <a:avLst/>
          </a:prstGeom>
          <a:solidFill>
            <a:schemeClr val="accent1"/>
          </a:solidFill>
          <a:ln>
            <a:noFill/>
          </a:ln>
          <a:effectLst/>
        </p:spPr>
        <p:style>
          <a:lnRef idx="2">
            <a:schemeClr val="dk1"/>
          </a:lnRef>
          <a:fillRef idx="1">
            <a:schemeClr val="lt1"/>
          </a:fillRef>
          <a:effectRef idx="0">
            <a:schemeClr val="dk1"/>
          </a:effectRef>
          <a:fontRef idx="minor">
            <a:schemeClr val="dk1"/>
          </a:fontRef>
        </p:style>
        <p:txBody>
          <a:bodyPr anchor="ctr"/>
          <a:lstStyle/>
          <a:p>
            <a:pPr algn="ctr"/>
            <a:endParaRPr>
              <a:solidFill>
                <a:srgbClr val="4BD7FF"/>
              </a:solidFill>
              <a:cs typeface="+mn-ea"/>
              <a:sym typeface="+mn-lt"/>
            </a:endParaRPr>
          </a:p>
        </p:txBody>
      </p:sp>
      <p:sp>
        <p:nvSpPr>
          <p:cNvPr id="7" name="Oval 119">
            <a:extLst>
              <a:ext uri="{FF2B5EF4-FFF2-40B4-BE49-F238E27FC236}">
                <a16:creationId xmlns="" xmlns:a16="http://schemas.microsoft.com/office/drawing/2014/main" id="{A4E5C9C8-AE9F-430C-88AE-3875477AF7B4}"/>
              </a:ext>
            </a:extLst>
          </p:cNvPr>
          <p:cNvSpPr/>
          <p:nvPr/>
        </p:nvSpPr>
        <p:spPr>
          <a:xfrm>
            <a:off x="1540030" y="1961104"/>
            <a:ext cx="107811" cy="107811"/>
          </a:xfrm>
          <a:prstGeom prst="ellipse">
            <a:avLst/>
          </a:prstGeom>
          <a:solidFill>
            <a:schemeClr val="bg1">
              <a:lumMod val="75000"/>
            </a:schemeClr>
          </a:solidFill>
          <a:ln>
            <a:noFill/>
          </a:ln>
          <a:effectLst/>
        </p:spPr>
        <p:style>
          <a:lnRef idx="2">
            <a:schemeClr val="dk1"/>
          </a:lnRef>
          <a:fillRef idx="1">
            <a:schemeClr val="lt1"/>
          </a:fillRef>
          <a:effectRef idx="0">
            <a:schemeClr val="dk1"/>
          </a:effectRef>
          <a:fontRef idx="minor">
            <a:schemeClr val="dk1"/>
          </a:fontRef>
        </p:style>
        <p:txBody>
          <a:bodyPr anchor="ctr"/>
          <a:lstStyle/>
          <a:p>
            <a:pPr algn="ctr"/>
            <a:endParaRPr>
              <a:solidFill>
                <a:srgbClr val="4BD7FF"/>
              </a:solidFill>
              <a:cs typeface="+mn-ea"/>
              <a:sym typeface="+mn-lt"/>
            </a:endParaRPr>
          </a:p>
        </p:txBody>
      </p:sp>
      <p:sp>
        <p:nvSpPr>
          <p:cNvPr id="8" name="Oval 120">
            <a:extLst>
              <a:ext uri="{FF2B5EF4-FFF2-40B4-BE49-F238E27FC236}">
                <a16:creationId xmlns="" xmlns:a16="http://schemas.microsoft.com/office/drawing/2014/main" id="{E842F434-4E5F-47F2-9416-58A27274529B}"/>
              </a:ext>
            </a:extLst>
          </p:cNvPr>
          <p:cNvSpPr/>
          <p:nvPr/>
        </p:nvSpPr>
        <p:spPr>
          <a:xfrm>
            <a:off x="10602262" y="1961104"/>
            <a:ext cx="107811" cy="107811"/>
          </a:xfrm>
          <a:prstGeom prst="ellipse">
            <a:avLst/>
          </a:prstGeom>
          <a:solidFill>
            <a:schemeClr val="bg1">
              <a:lumMod val="75000"/>
            </a:schemeClr>
          </a:solidFill>
          <a:ln>
            <a:noFill/>
          </a:ln>
          <a:effectLst/>
        </p:spPr>
        <p:style>
          <a:lnRef idx="2">
            <a:schemeClr val="dk1"/>
          </a:lnRef>
          <a:fillRef idx="1">
            <a:schemeClr val="lt1"/>
          </a:fillRef>
          <a:effectRef idx="0">
            <a:schemeClr val="dk1"/>
          </a:effectRef>
          <a:fontRef idx="minor">
            <a:schemeClr val="dk1"/>
          </a:fontRef>
        </p:style>
        <p:txBody>
          <a:bodyPr anchor="ctr"/>
          <a:lstStyle/>
          <a:p>
            <a:pPr algn="ctr"/>
            <a:endParaRPr>
              <a:solidFill>
                <a:srgbClr val="4BD7FF"/>
              </a:solidFill>
              <a:cs typeface="+mn-ea"/>
              <a:sym typeface="+mn-lt"/>
            </a:endParaRPr>
          </a:p>
        </p:txBody>
      </p:sp>
      <p:grpSp>
        <p:nvGrpSpPr>
          <p:cNvPr id="40" name="Group 8">
            <a:extLst>
              <a:ext uri="{FF2B5EF4-FFF2-40B4-BE49-F238E27FC236}">
                <a16:creationId xmlns="" xmlns:a16="http://schemas.microsoft.com/office/drawing/2014/main" id="{F23EA9F0-B9AD-4438-AC76-A1AA8EE464FE}"/>
              </a:ext>
            </a:extLst>
          </p:cNvPr>
          <p:cNvGrpSpPr/>
          <p:nvPr/>
        </p:nvGrpSpPr>
        <p:grpSpPr>
          <a:xfrm>
            <a:off x="7926476" y="3393405"/>
            <a:ext cx="877615" cy="877615"/>
            <a:chOff x="8377051" y="3533105"/>
            <a:chExt cx="877615" cy="877615"/>
          </a:xfrm>
        </p:grpSpPr>
        <p:sp>
          <p:nvSpPr>
            <p:cNvPr id="41" name="Oval 37">
              <a:extLst>
                <a:ext uri="{FF2B5EF4-FFF2-40B4-BE49-F238E27FC236}">
                  <a16:creationId xmlns="" xmlns:a16="http://schemas.microsoft.com/office/drawing/2014/main" id="{3262FAD2-8514-401A-AAF1-111387BF9A02}"/>
                </a:ext>
              </a:extLst>
            </p:cNvPr>
            <p:cNvSpPr/>
            <p:nvPr/>
          </p:nvSpPr>
          <p:spPr>
            <a:xfrm>
              <a:off x="8377051" y="3533105"/>
              <a:ext cx="877615" cy="877615"/>
            </a:xfrm>
            <a:prstGeom prst="ellipse">
              <a:avLst/>
            </a:prstGeom>
            <a:solidFill>
              <a:schemeClr val="accent5"/>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sp>
          <p:nvSpPr>
            <p:cNvPr id="42" name="Oval 37">
              <a:extLst>
                <a:ext uri="{FF2B5EF4-FFF2-40B4-BE49-F238E27FC236}">
                  <a16:creationId xmlns="" xmlns:a16="http://schemas.microsoft.com/office/drawing/2014/main" id="{81A8CFAB-39B7-410D-9C09-43BA09AFD3F9}"/>
                </a:ext>
              </a:extLst>
            </p:cNvPr>
            <p:cNvSpPr/>
            <p:nvPr/>
          </p:nvSpPr>
          <p:spPr>
            <a:xfrm>
              <a:off x="8633928" y="3790664"/>
              <a:ext cx="363862" cy="362494"/>
            </a:xfrm>
            <a:custGeom>
              <a:avLst/>
              <a:gdLst>
                <a:gd name="T0" fmla="*/ 6041 w 6238"/>
                <a:gd name="T1" fmla="*/ 198 h 6224"/>
                <a:gd name="T2" fmla="*/ 4976 w 6238"/>
                <a:gd name="T3" fmla="*/ 548 h 6224"/>
                <a:gd name="T4" fmla="*/ 4186 w 6238"/>
                <a:gd name="T5" fmla="*/ 1338 h 6224"/>
                <a:gd name="T6" fmla="*/ 590 w 6238"/>
                <a:gd name="T7" fmla="*/ 1338 h 6224"/>
                <a:gd name="T8" fmla="*/ 416 w 6238"/>
                <a:gd name="T9" fmla="*/ 1483 h 6224"/>
                <a:gd name="T10" fmla="*/ 525 w 6238"/>
                <a:gd name="T11" fmla="*/ 1682 h 6224"/>
                <a:gd name="T12" fmla="*/ 2903 w 6238"/>
                <a:gd name="T13" fmla="*/ 2621 h 6224"/>
                <a:gd name="T14" fmla="*/ 1445 w 6238"/>
                <a:gd name="T15" fmla="*/ 4079 h 6224"/>
                <a:gd name="T16" fmla="*/ 66 w 6238"/>
                <a:gd name="T17" fmla="*/ 4079 h 6224"/>
                <a:gd name="T18" fmla="*/ 5 w 6238"/>
                <a:gd name="T19" fmla="*/ 4129 h 6224"/>
                <a:gd name="T20" fmla="*/ 43 w 6238"/>
                <a:gd name="T21" fmla="*/ 4198 h 6224"/>
                <a:gd name="T22" fmla="*/ 1203 w 6238"/>
                <a:gd name="T23" fmla="*/ 4657 h 6224"/>
                <a:gd name="T24" fmla="*/ 1231 w 6238"/>
                <a:gd name="T25" fmla="*/ 4742 h 6224"/>
                <a:gd name="T26" fmla="*/ 1181 w 6238"/>
                <a:gd name="T27" fmla="*/ 4793 h 6224"/>
                <a:gd name="T28" fmla="*/ 1181 w 6238"/>
                <a:gd name="T29" fmla="*/ 5055 h 6224"/>
                <a:gd name="T30" fmla="*/ 1442 w 6238"/>
                <a:gd name="T31" fmla="*/ 5055 h 6224"/>
                <a:gd name="T32" fmla="*/ 1492 w 6238"/>
                <a:gd name="T33" fmla="*/ 5005 h 6224"/>
                <a:gd name="T34" fmla="*/ 1579 w 6238"/>
                <a:gd name="T35" fmla="*/ 5035 h 6224"/>
                <a:gd name="T36" fmla="*/ 2026 w 6238"/>
                <a:gd name="T37" fmla="*/ 6181 h 6224"/>
                <a:gd name="T38" fmla="*/ 2095 w 6238"/>
                <a:gd name="T39" fmla="*/ 6219 h 6224"/>
                <a:gd name="T40" fmla="*/ 2127 w 6238"/>
                <a:gd name="T41" fmla="*/ 6202 h 6224"/>
                <a:gd name="T42" fmla="*/ 2145 w 6238"/>
                <a:gd name="T43" fmla="*/ 6158 h 6224"/>
                <a:gd name="T44" fmla="*/ 2145 w 6238"/>
                <a:gd name="T45" fmla="*/ 4808 h 6224"/>
                <a:gd name="T46" fmla="*/ 3626 w 6238"/>
                <a:gd name="T47" fmla="*/ 3327 h 6224"/>
                <a:gd name="T48" fmla="*/ 4557 w 6238"/>
                <a:gd name="T49" fmla="*/ 5713 h 6224"/>
                <a:gd name="T50" fmla="*/ 4756 w 6238"/>
                <a:gd name="T51" fmla="*/ 5823 h 6224"/>
                <a:gd name="T52" fmla="*/ 4848 w 6238"/>
                <a:gd name="T53" fmla="*/ 5774 h 6224"/>
                <a:gd name="T54" fmla="*/ 4901 w 6238"/>
                <a:gd name="T55" fmla="*/ 5648 h 6224"/>
                <a:gd name="T56" fmla="*/ 4901 w 6238"/>
                <a:gd name="T57" fmla="*/ 2053 h 6224"/>
                <a:gd name="T58" fmla="*/ 5691 w 6238"/>
                <a:gd name="T59" fmla="*/ 1262 h 6224"/>
                <a:gd name="T60" fmla="*/ 6041 w 6238"/>
                <a:gd name="T61" fmla="*/ 198 h 6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38" h="6224">
                  <a:moveTo>
                    <a:pt x="6041" y="198"/>
                  </a:moveTo>
                  <a:cubicBezTo>
                    <a:pt x="5844" y="0"/>
                    <a:pt x="5174" y="350"/>
                    <a:pt x="4976" y="548"/>
                  </a:cubicBezTo>
                  <a:lnTo>
                    <a:pt x="4186" y="1338"/>
                  </a:lnTo>
                  <a:lnTo>
                    <a:pt x="590" y="1338"/>
                  </a:lnTo>
                  <a:cubicBezTo>
                    <a:pt x="505" y="1338"/>
                    <a:pt x="432" y="1399"/>
                    <a:pt x="416" y="1483"/>
                  </a:cubicBezTo>
                  <a:cubicBezTo>
                    <a:pt x="400" y="1567"/>
                    <a:pt x="446" y="1650"/>
                    <a:pt x="525" y="1682"/>
                  </a:cubicBezTo>
                  <a:lnTo>
                    <a:pt x="2903" y="2621"/>
                  </a:lnTo>
                  <a:lnTo>
                    <a:pt x="1445" y="4079"/>
                  </a:lnTo>
                  <a:lnTo>
                    <a:pt x="66" y="4079"/>
                  </a:lnTo>
                  <a:cubicBezTo>
                    <a:pt x="36" y="4079"/>
                    <a:pt x="11" y="4100"/>
                    <a:pt x="5" y="4129"/>
                  </a:cubicBezTo>
                  <a:cubicBezTo>
                    <a:pt x="0" y="4158"/>
                    <a:pt x="15" y="4187"/>
                    <a:pt x="43" y="4198"/>
                  </a:cubicBezTo>
                  <a:lnTo>
                    <a:pt x="1203" y="4657"/>
                  </a:lnTo>
                  <a:cubicBezTo>
                    <a:pt x="1210" y="4686"/>
                    <a:pt x="1219" y="4714"/>
                    <a:pt x="1231" y="4742"/>
                  </a:cubicBezTo>
                  <a:lnTo>
                    <a:pt x="1181" y="4793"/>
                  </a:lnTo>
                  <a:cubicBezTo>
                    <a:pt x="1108" y="4865"/>
                    <a:pt x="1108" y="4983"/>
                    <a:pt x="1181" y="5055"/>
                  </a:cubicBezTo>
                  <a:cubicBezTo>
                    <a:pt x="1253" y="5127"/>
                    <a:pt x="1370" y="5127"/>
                    <a:pt x="1442" y="5055"/>
                  </a:cubicBezTo>
                  <a:lnTo>
                    <a:pt x="1492" y="5005"/>
                  </a:lnTo>
                  <a:cubicBezTo>
                    <a:pt x="1520" y="5018"/>
                    <a:pt x="1549" y="5028"/>
                    <a:pt x="1579" y="5035"/>
                  </a:cubicBezTo>
                  <a:lnTo>
                    <a:pt x="2026" y="6181"/>
                  </a:lnTo>
                  <a:cubicBezTo>
                    <a:pt x="2037" y="6209"/>
                    <a:pt x="2066" y="6224"/>
                    <a:pt x="2095" y="6219"/>
                  </a:cubicBezTo>
                  <a:cubicBezTo>
                    <a:pt x="2107" y="6217"/>
                    <a:pt x="2118" y="6211"/>
                    <a:pt x="2127" y="6202"/>
                  </a:cubicBezTo>
                  <a:cubicBezTo>
                    <a:pt x="2138" y="6191"/>
                    <a:pt x="2145" y="6175"/>
                    <a:pt x="2145" y="6158"/>
                  </a:cubicBezTo>
                  <a:lnTo>
                    <a:pt x="2145" y="4808"/>
                  </a:lnTo>
                  <a:lnTo>
                    <a:pt x="3626" y="3327"/>
                  </a:lnTo>
                  <a:lnTo>
                    <a:pt x="4557" y="5713"/>
                  </a:lnTo>
                  <a:cubicBezTo>
                    <a:pt x="4588" y="5793"/>
                    <a:pt x="4671" y="5839"/>
                    <a:pt x="4756" y="5823"/>
                  </a:cubicBezTo>
                  <a:cubicBezTo>
                    <a:pt x="4792" y="5816"/>
                    <a:pt x="4824" y="5799"/>
                    <a:pt x="4848" y="5774"/>
                  </a:cubicBezTo>
                  <a:cubicBezTo>
                    <a:pt x="4881" y="5742"/>
                    <a:pt x="4901" y="5697"/>
                    <a:pt x="4901" y="5648"/>
                  </a:cubicBezTo>
                  <a:lnTo>
                    <a:pt x="4901" y="2053"/>
                  </a:lnTo>
                  <a:lnTo>
                    <a:pt x="5691" y="1262"/>
                  </a:lnTo>
                  <a:cubicBezTo>
                    <a:pt x="5888" y="1065"/>
                    <a:pt x="6238" y="395"/>
                    <a:pt x="6041" y="198"/>
                  </a:cubicBezTo>
                  <a:close/>
                </a:path>
              </a:pathLst>
            </a:custGeom>
            <a:solidFill>
              <a:schemeClr val="bg1"/>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grpSp>
      <p:grpSp>
        <p:nvGrpSpPr>
          <p:cNvPr id="34" name="Group 11">
            <a:extLst>
              <a:ext uri="{FF2B5EF4-FFF2-40B4-BE49-F238E27FC236}">
                <a16:creationId xmlns="" xmlns:a16="http://schemas.microsoft.com/office/drawing/2014/main" id="{0D5CF10D-2646-4951-BB97-3D1F3B63083E}"/>
              </a:ext>
            </a:extLst>
          </p:cNvPr>
          <p:cNvGrpSpPr/>
          <p:nvPr/>
        </p:nvGrpSpPr>
        <p:grpSpPr>
          <a:xfrm>
            <a:off x="1155128" y="3393405"/>
            <a:ext cx="877615" cy="877615"/>
            <a:chOff x="1154279" y="3533105"/>
            <a:chExt cx="877615" cy="877615"/>
          </a:xfrm>
        </p:grpSpPr>
        <p:sp>
          <p:nvSpPr>
            <p:cNvPr id="35" name="Oval 43">
              <a:extLst>
                <a:ext uri="{FF2B5EF4-FFF2-40B4-BE49-F238E27FC236}">
                  <a16:creationId xmlns="" xmlns:a16="http://schemas.microsoft.com/office/drawing/2014/main" id="{5241A8D8-805E-461A-9F4D-DAAC0AD3152A}"/>
                </a:ext>
              </a:extLst>
            </p:cNvPr>
            <p:cNvSpPr/>
            <p:nvPr/>
          </p:nvSpPr>
          <p:spPr>
            <a:xfrm>
              <a:off x="1154279" y="3533105"/>
              <a:ext cx="877615" cy="877615"/>
            </a:xfrm>
            <a:prstGeom prst="ellipse">
              <a:avLst/>
            </a:prstGeom>
            <a:solidFill>
              <a:schemeClr val="accent1"/>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sp>
          <p:nvSpPr>
            <p:cNvPr id="36" name="Oval 43">
              <a:extLst>
                <a:ext uri="{FF2B5EF4-FFF2-40B4-BE49-F238E27FC236}">
                  <a16:creationId xmlns="" xmlns:a16="http://schemas.microsoft.com/office/drawing/2014/main" id="{53476AAA-9B18-47B2-ADBE-4E570C052E4A}"/>
                </a:ext>
              </a:extLst>
            </p:cNvPr>
            <p:cNvSpPr/>
            <p:nvPr/>
          </p:nvSpPr>
          <p:spPr>
            <a:xfrm>
              <a:off x="1411156" y="3832748"/>
              <a:ext cx="363862" cy="278327"/>
            </a:xfrm>
            <a:custGeom>
              <a:avLst/>
              <a:gdLst>
                <a:gd name="connsiteX0" fmla="*/ 361794 w 551492"/>
                <a:gd name="connsiteY0" fmla="*/ 308363 h 421851"/>
                <a:gd name="connsiteX1" fmla="*/ 530845 w 551492"/>
                <a:gd name="connsiteY1" fmla="*/ 308363 h 421851"/>
                <a:gd name="connsiteX2" fmla="*/ 551492 w 551492"/>
                <a:gd name="connsiteY2" fmla="*/ 329044 h 421851"/>
                <a:gd name="connsiteX3" fmla="*/ 551492 w 551492"/>
                <a:gd name="connsiteY3" fmla="*/ 362650 h 421851"/>
                <a:gd name="connsiteX4" fmla="*/ 530845 w 551492"/>
                <a:gd name="connsiteY4" fmla="*/ 383331 h 421851"/>
                <a:gd name="connsiteX5" fmla="*/ 378570 w 551492"/>
                <a:gd name="connsiteY5" fmla="*/ 383331 h 421851"/>
                <a:gd name="connsiteX6" fmla="*/ 378570 w 551492"/>
                <a:gd name="connsiteY6" fmla="*/ 369113 h 421851"/>
                <a:gd name="connsiteX7" fmla="*/ 361794 w 551492"/>
                <a:gd name="connsiteY7" fmla="*/ 308363 h 421851"/>
                <a:gd name="connsiteX8" fmla="*/ 313904 w 551492"/>
                <a:gd name="connsiteY8" fmla="*/ 172924 h 421851"/>
                <a:gd name="connsiteX9" fmla="*/ 530832 w 551492"/>
                <a:gd name="connsiteY9" fmla="*/ 172924 h 421851"/>
                <a:gd name="connsiteX10" fmla="*/ 551492 w 551492"/>
                <a:gd name="connsiteY10" fmla="*/ 193548 h 421851"/>
                <a:gd name="connsiteX11" fmla="*/ 551492 w 551492"/>
                <a:gd name="connsiteY11" fmla="*/ 225772 h 421851"/>
                <a:gd name="connsiteX12" fmla="*/ 530832 w 551492"/>
                <a:gd name="connsiteY12" fmla="*/ 247685 h 421851"/>
                <a:gd name="connsiteX13" fmla="*/ 271293 w 551492"/>
                <a:gd name="connsiteY13" fmla="*/ 247685 h 421851"/>
                <a:gd name="connsiteX14" fmla="*/ 271293 w 551492"/>
                <a:gd name="connsiteY14" fmla="*/ 227061 h 421851"/>
                <a:gd name="connsiteX15" fmla="*/ 272584 w 551492"/>
                <a:gd name="connsiteY15" fmla="*/ 224483 h 421851"/>
                <a:gd name="connsiteX16" fmla="*/ 313904 w 551492"/>
                <a:gd name="connsiteY16" fmla="*/ 172924 h 421851"/>
                <a:gd name="connsiteX17" fmla="*/ 281648 w 551492"/>
                <a:gd name="connsiteY17" fmla="*/ 36241 h 421851"/>
                <a:gd name="connsiteX18" fmla="*/ 530834 w 551492"/>
                <a:gd name="connsiteY18" fmla="*/ 36241 h 421851"/>
                <a:gd name="connsiteX19" fmla="*/ 551492 w 551492"/>
                <a:gd name="connsiteY19" fmla="*/ 58154 h 421851"/>
                <a:gd name="connsiteX20" fmla="*/ 551492 w 551492"/>
                <a:gd name="connsiteY20" fmla="*/ 90378 h 421851"/>
                <a:gd name="connsiteX21" fmla="*/ 530834 w 551492"/>
                <a:gd name="connsiteY21" fmla="*/ 111002 h 421851"/>
                <a:gd name="connsiteX22" fmla="*/ 308761 w 551492"/>
                <a:gd name="connsiteY22" fmla="*/ 111002 h 421851"/>
                <a:gd name="connsiteX23" fmla="*/ 295850 w 551492"/>
                <a:gd name="connsiteY23" fmla="*/ 96823 h 421851"/>
                <a:gd name="connsiteX24" fmla="*/ 281648 w 551492"/>
                <a:gd name="connsiteY24" fmla="*/ 36241 h 421851"/>
                <a:gd name="connsiteX25" fmla="*/ 176987 w 551492"/>
                <a:gd name="connsiteY25" fmla="*/ 0 h 421851"/>
                <a:gd name="connsiteX26" fmla="*/ 271294 w 551492"/>
                <a:gd name="connsiteY26" fmla="*/ 117396 h 421851"/>
                <a:gd name="connsiteX27" fmla="*/ 276461 w 551492"/>
                <a:gd name="connsiteY27" fmla="*/ 117396 h 421851"/>
                <a:gd name="connsiteX28" fmla="*/ 290672 w 551492"/>
                <a:gd name="connsiteY28" fmla="*/ 152228 h 421851"/>
                <a:gd name="connsiteX29" fmla="*/ 262251 w 551492"/>
                <a:gd name="connsiteY29" fmla="*/ 199960 h 421851"/>
                <a:gd name="connsiteX30" fmla="*/ 257083 w 551492"/>
                <a:gd name="connsiteY30" fmla="*/ 197380 h 421851"/>
                <a:gd name="connsiteX31" fmla="*/ 224786 w 551492"/>
                <a:gd name="connsiteY31" fmla="*/ 247692 h 421851"/>
                <a:gd name="connsiteX32" fmla="*/ 219619 w 551492"/>
                <a:gd name="connsiteY32" fmla="*/ 259303 h 421851"/>
                <a:gd name="connsiteX33" fmla="*/ 241581 w 551492"/>
                <a:gd name="connsiteY33" fmla="*/ 279944 h 421851"/>
                <a:gd name="connsiteX34" fmla="*/ 263543 w 551492"/>
                <a:gd name="connsiteY34" fmla="*/ 279944 h 421851"/>
                <a:gd name="connsiteX35" fmla="*/ 352682 w 551492"/>
                <a:gd name="connsiteY35" fmla="*/ 368958 h 421851"/>
                <a:gd name="connsiteX36" fmla="*/ 352682 w 551492"/>
                <a:gd name="connsiteY36" fmla="*/ 393470 h 421851"/>
                <a:gd name="connsiteX37" fmla="*/ 325553 w 551492"/>
                <a:gd name="connsiteY37" fmla="*/ 421851 h 421851"/>
                <a:gd name="connsiteX38" fmla="*/ 28421 w 551492"/>
                <a:gd name="connsiteY38" fmla="*/ 421851 h 421851"/>
                <a:gd name="connsiteX39" fmla="*/ 0 w 551492"/>
                <a:gd name="connsiteY39" fmla="*/ 393470 h 421851"/>
                <a:gd name="connsiteX40" fmla="*/ 0 w 551492"/>
                <a:gd name="connsiteY40" fmla="*/ 368958 h 421851"/>
                <a:gd name="connsiteX41" fmla="*/ 89139 w 551492"/>
                <a:gd name="connsiteY41" fmla="*/ 279944 h 421851"/>
                <a:gd name="connsiteX42" fmla="*/ 112393 w 551492"/>
                <a:gd name="connsiteY42" fmla="*/ 279944 h 421851"/>
                <a:gd name="connsiteX43" fmla="*/ 133063 w 551492"/>
                <a:gd name="connsiteY43" fmla="*/ 259303 h 421851"/>
                <a:gd name="connsiteX44" fmla="*/ 127896 w 551492"/>
                <a:gd name="connsiteY44" fmla="*/ 247692 h 421851"/>
                <a:gd name="connsiteX45" fmla="*/ 95599 w 551492"/>
                <a:gd name="connsiteY45" fmla="*/ 198670 h 421851"/>
                <a:gd name="connsiteX46" fmla="*/ 91723 w 551492"/>
                <a:gd name="connsiteY46" fmla="*/ 199960 h 421851"/>
                <a:gd name="connsiteX47" fmla="*/ 63302 w 551492"/>
                <a:gd name="connsiteY47" fmla="*/ 152228 h 421851"/>
                <a:gd name="connsiteX48" fmla="*/ 78804 w 551492"/>
                <a:gd name="connsiteY48" fmla="*/ 117396 h 421851"/>
                <a:gd name="connsiteX49" fmla="*/ 81388 w 551492"/>
                <a:gd name="connsiteY49" fmla="*/ 117396 h 421851"/>
                <a:gd name="connsiteX50" fmla="*/ 176987 w 551492"/>
                <a:gd name="connsiteY50" fmla="*/ 0 h 4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1492" h="421851">
                  <a:moveTo>
                    <a:pt x="361794" y="308363"/>
                  </a:moveTo>
                  <a:lnTo>
                    <a:pt x="530845" y="308363"/>
                  </a:lnTo>
                  <a:cubicBezTo>
                    <a:pt x="541168" y="308363"/>
                    <a:pt x="551492" y="317411"/>
                    <a:pt x="551492" y="329044"/>
                  </a:cubicBezTo>
                  <a:lnTo>
                    <a:pt x="551492" y="362650"/>
                  </a:lnTo>
                  <a:cubicBezTo>
                    <a:pt x="551492" y="374283"/>
                    <a:pt x="541168" y="383331"/>
                    <a:pt x="530845" y="383331"/>
                  </a:cubicBezTo>
                  <a:lnTo>
                    <a:pt x="378570" y="383331"/>
                  </a:lnTo>
                  <a:lnTo>
                    <a:pt x="378570" y="369113"/>
                  </a:lnTo>
                  <a:cubicBezTo>
                    <a:pt x="378570" y="347140"/>
                    <a:pt x="372118" y="326459"/>
                    <a:pt x="361794" y="308363"/>
                  </a:cubicBezTo>
                  <a:close/>
                  <a:moveTo>
                    <a:pt x="313904" y="172924"/>
                  </a:moveTo>
                  <a:lnTo>
                    <a:pt x="530832" y="172924"/>
                  </a:lnTo>
                  <a:cubicBezTo>
                    <a:pt x="541162" y="172924"/>
                    <a:pt x="551492" y="181947"/>
                    <a:pt x="551492" y="193548"/>
                  </a:cubicBezTo>
                  <a:lnTo>
                    <a:pt x="551492" y="225772"/>
                  </a:lnTo>
                  <a:cubicBezTo>
                    <a:pt x="551492" y="237373"/>
                    <a:pt x="541162" y="247685"/>
                    <a:pt x="530832" y="247685"/>
                  </a:cubicBezTo>
                  <a:lnTo>
                    <a:pt x="271293" y="247685"/>
                  </a:lnTo>
                  <a:lnTo>
                    <a:pt x="271293" y="227061"/>
                  </a:lnTo>
                  <a:cubicBezTo>
                    <a:pt x="271293" y="225772"/>
                    <a:pt x="272584" y="225772"/>
                    <a:pt x="272584" y="224483"/>
                  </a:cubicBezTo>
                  <a:cubicBezTo>
                    <a:pt x="293244" y="218038"/>
                    <a:pt x="307448" y="194837"/>
                    <a:pt x="313904" y="172924"/>
                  </a:cubicBezTo>
                  <a:close/>
                  <a:moveTo>
                    <a:pt x="281648" y="36241"/>
                  </a:moveTo>
                  <a:lnTo>
                    <a:pt x="530834" y="36241"/>
                  </a:lnTo>
                  <a:cubicBezTo>
                    <a:pt x="541163" y="36241"/>
                    <a:pt x="551492" y="46553"/>
                    <a:pt x="551492" y="58154"/>
                  </a:cubicBezTo>
                  <a:lnTo>
                    <a:pt x="551492" y="90378"/>
                  </a:lnTo>
                  <a:cubicBezTo>
                    <a:pt x="551492" y="101979"/>
                    <a:pt x="541163" y="111002"/>
                    <a:pt x="530834" y="111002"/>
                  </a:cubicBezTo>
                  <a:lnTo>
                    <a:pt x="308761" y="111002"/>
                  </a:lnTo>
                  <a:cubicBezTo>
                    <a:pt x="304888" y="104557"/>
                    <a:pt x="301015" y="99401"/>
                    <a:pt x="295850" y="96823"/>
                  </a:cubicBezTo>
                  <a:cubicBezTo>
                    <a:pt x="293268" y="72333"/>
                    <a:pt x="288104" y="52998"/>
                    <a:pt x="281648" y="36241"/>
                  </a:cubicBezTo>
                  <a:close/>
                  <a:moveTo>
                    <a:pt x="176987" y="0"/>
                  </a:moveTo>
                  <a:cubicBezTo>
                    <a:pt x="257083" y="0"/>
                    <a:pt x="270002" y="64503"/>
                    <a:pt x="271294" y="117396"/>
                  </a:cubicBezTo>
                  <a:cubicBezTo>
                    <a:pt x="272586" y="117396"/>
                    <a:pt x="273878" y="117396"/>
                    <a:pt x="276461" y="117396"/>
                  </a:cubicBezTo>
                  <a:cubicBezTo>
                    <a:pt x="289380" y="117396"/>
                    <a:pt x="290672" y="132877"/>
                    <a:pt x="290672" y="152228"/>
                  </a:cubicBezTo>
                  <a:cubicBezTo>
                    <a:pt x="290672" y="171579"/>
                    <a:pt x="275169" y="199960"/>
                    <a:pt x="262251" y="199960"/>
                  </a:cubicBezTo>
                  <a:cubicBezTo>
                    <a:pt x="260959" y="199960"/>
                    <a:pt x="258375" y="198670"/>
                    <a:pt x="257083" y="197380"/>
                  </a:cubicBezTo>
                  <a:cubicBezTo>
                    <a:pt x="249332" y="216731"/>
                    <a:pt x="237705" y="233502"/>
                    <a:pt x="224786" y="247692"/>
                  </a:cubicBezTo>
                  <a:cubicBezTo>
                    <a:pt x="220911" y="250272"/>
                    <a:pt x="219619" y="254143"/>
                    <a:pt x="219619" y="259303"/>
                  </a:cubicBezTo>
                  <a:cubicBezTo>
                    <a:pt x="219619" y="270913"/>
                    <a:pt x="228662" y="279944"/>
                    <a:pt x="241581" y="279944"/>
                  </a:cubicBezTo>
                  <a:lnTo>
                    <a:pt x="263543" y="279944"/>
                  </a:lnTo>
                  <a:cubicBezTo>
                    <a:pt x="312634" y="279944"/>
                    <a:pt x="352682" y="319936"/>
                    <a:pt x="352682" y="368958"/>
                  </a:cubicBezTo>
                  <a:lnTo>
                    <a:pt x="352682" y="393470"/>
                  </a:lnTo>
                  <a:cubicBezTo>
                    <a:pt x="352682" y="408950"/>
                    <a:pt x="341055" y="421851"/>
                    <a:pt x="325553" y="421851"/>
                  </a:cubicBezTo>
                  <a:lnTo>
                    <a:pt x="28421" y="421851"/>
                  </a:lnTo>
                  <a:cubicBezTo>
                    <a:pt x="12919" y="421851"/>
                    <a:pt x="0" y="408950"/>
                    <a:pt x="0" y="393470"/>
                  </a:cubicBezTo>
                  <a:lnTo>
                    <a:pt x="0" y="368958"/>
                  </a:lnTo>
                  <a:cubicBezTo>
                    <a:pt x="0" y="319936"/>
                    <a:pt x="40048" y="279944"/>
                    <a:pt x="89139" y="279944"/>
                  </a:cubicBezTo>
                  <a:lnTo>
                    <a:pt x="112393" y="279944"/>
                  </a:lnTo>
                  <a:cubicBezTo>
                    <a:pt x="124020" y="279944"/>
                    <a:pt x="133063" y="270913"/>
                    <a:pt x="133063" y="259303"/>
                  </a:cubicBezTo>
                  <a:cubicBezTo>
                    <a:pt x="133063" y="254143"/>
                    <a:pt x="131771" y="250272"/>
                    <a:pt x="127896" y="247692"/>
                  </a:cubicBezTo>
                  <a:cubicBezTo>
                    <a:pt x="114977" y="234792"/>
                    <a:pt x="104642" y="216731"/>
                    <a:pt x="95599" y="198670"/>
                  </a:cubicBezTo>
                  <a:cubicBezTo>
                    <a:pt x="94307" y="199960"/>
                    <a:pt x="93015" y="199960"/>
                    <a:pt x="91723" y="199960"/>
                  </a:cubicBezTo>
                  <a:cubicBezTo>
                    <a:pt x="78804" y="199960"/>
                    <a:pt x="63302" y="171579"/>
                    <a:pt x="63302" y="152228"/>
                  </a:cubicBezTo>
                  <a:cubicBezTo>
                    <a:pt x="63302" y="132877"/>
                    <a:pt x="65886" y="117396"/>
                    <a:pt x="78804" y="117396"/>
                  </a:cubicBezTo>
                  <a:cubicBezTo>
                    <a:pt x="80096" y="117396"/>
                    <a:pt x="80096" y="117396"/>
                    <a:pt x="81388" y="117396"/>
                  </a:cubicBezTo>
                  <a:cubicBezTo>
                    <a:pt x="82680" y="64503"/>
                    <a:pt x="93015" y="0"/>
                    <a:pt x="176987" y="0"/>
                  </a:cubicBezTo>
                  <a:close/>
                </a:path>
              </a:pathLst>
            </a:custGeom>
            <a:solidFill>
              <a:schemeClr val="bg1"/>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grpSp>
      <p:grpSp>
        <p:nvGrpSpPr>
          <p:cNvPr id="37" name="Group 14">
            <a:extLst>
              <a:ext uri="{FF2B5EF4-FFF2-40B4-BE49-F238E27FC236}">
                <a16:creationId xmlns="" xmlns:a16="http://schemas.microsoft.com/office/drawing/2014/main" id="{2FE00F75-76FB-4B49-8359-2B09B6DE13A6}"/>
              </a:ext>
            </a:extLst>
          </p:cNvPr>
          <p:cNvGrpSpPr/>
          <p:nvPr/>
        </p:nvGrpSpPr>
        <p:grpSpPr>
          <a:xfrm>
            <a:off x="10183591" y="3393405"/>
            <a:ext cx="877615" cy="877615"/>
            <a:chOff x="10182742" y="3533105"/>
            <a:chExt cx="877615" cy="877615"/>
          </a:xfrm>
        </p:grpSpPr>
        <p:sp>
          <p:nvSpPr>
            <p:cNvPr id="38" name="Oval 49">
              <a:extLst>
                <a:ext uri="{FF2B5EF4-FFF2-40B4-BE49-F238E27FC236}">
                  <a16:creationId xmlns="" xmlns:a16="http://schemas.microsoft.com/office/drawing/2014/main" id="{6A691811-CED0-4C39-B34D-A319E3BCBF6B}"/>
                </a:ext>
              </a:extLst>
            </p:cNvPr>
            <p:cNvSpPr/>
            <p:nvPr/>
          </p:nvSpPr>
          <p:spPr>
            <a:xfrm>
              <a:off x="10182742" y="3533105"/>
              <a:ext cx="877615" cy="877615"/>
            </a:xfrm>
            <a:prstGeom prst="ellipse">
              <a:avLst/>
            </a:prstGeom>
            <a:solidFill>
              <a:schemeClr val="accent6"/>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sp>
          <p:nvSpPr>
            <p:cNvPr id="39" name="Oval 49">
              <a:extLst>
                <a:ext uri="{FF2B5EF4-FFF2-40B4-BE49-F238E27FC236}">
                  <a16:creationId xmlns="" xmlns:a16="http://schemas.microsoft.com/office/drawing/2014/main" id="{D9CFA9C5-959A-4633-AE37-7C3EDC214DCB}"/>
                </a:ext>
              </a:extLst>
            </p:cNvPr>
            <p:cNvSpPr/>
            <p:nvPr/>
          </p:nvSpPr>
          <p:spPr>
            <a:xfrm>
              <a:off x="10439618" y="3842592"/>
              <a:ext cx="363862" cy="258640"/>
            </a:xfrm>
            <a:custGeom>
              <a:avLst/>
              <a:gdLst>
                <a:gd name="connsiteX0" fmla="*/ 303919 w 607850"/>
                <a:gd name="connsiteY0" fmla="*/ 362847 h 432072"/>
                <a:gd name="connsiteX1" fmla="*/ 350938 w 607850"/>
                <a:gd name="connsiteY1" fmla="*/ 382187 h 432072"/>
                <a:gd name="connsiteX2" fmla="*/ 352474 w 607850"/>
                <a:gd name="connsiteY2" fmla="*/ 383722 h 432072"/>
                <a:gd name="connsiteX3" fmla="*/ 303919 w 607850"/>
                <a:gd name="connsiteY3" fmla="*/ 432072 h 432072"/>
                <a:gd name="connsiteX4" fmla="*/ 255517 w 607850"/>
                <a:gd name="connsiteY4" fmla="*/ 383569 h 432072"/>
                <a:gd name="connsiteX5" fmla="*/ 256900 w 607850"/>
                <a:gd name="connsiteY5" fmla="*/ 382187 h 432072"/>
                <a:gd name="connsiteX6" fmla="*/ 303919 w 607850"/>
                <a:gd name="connsiteY6" fmla="*/ 362847 h 432072"/>
                <a:gd name="connsiteX7" fmla="*/ 303890 w 607850"/>
                <a:gd name="connsiteY7" fmla="*/ 232725 h 432072"/>
                <a:gd name="connsiteX8" fmla="*/ 443080 w 607850"/>
                <a:gd name="connsiteY8" fmla="*/ 290261 h 432072"/>
                <a:gd name="connsiteX9" fmla="*/ 396684 w 607850"/>
                <a:gd name="connsiteY9" fmla="*/ 336597 h 432072"/>
                <a:gd name="connsiteX10" fmla="*/ 303890 w 607850"/>
                <a:gd name="connsiteY10" fmla="*/ 298086 h 432072"/>
                <a:gd name="connsiteX11" fmla="*/ 211096 w 607850"/>
                <a:gd name="connsiteY11" fmla="*/ 336597 h 432072"/>
                <a:gd name="connsiteX12" fmla="*/ 164700 w 607850"/>
                <a:gd name="connsiteY12" fmla="*/ 290261 h 432072"/>
                <a:gd name="connsiteX13" fmla="*/ 303890 w 607850"/>
                <a:gd name="connsiteY13" fmla="*/ 232725 h 432072"/>
                <a:gd name="connsiteX14" fmla="*/ 303925 w 607850"/>
                <a:gd name="connsiteY14" fmla="*/ 116292 h 432072"/>
                <a:gd name="connsiteX15" fmla="*/ 525500 w 607850"/>
                <a:gd name="connsiteY15" fmla="*/ 207904 h 432072"/>
                <a:gd name="connsiteX16" fmla="*/ 479249 w 607850"/>
                <a:gd name="connsiteY16" fmla="*/ 254247 h 432072"/>
                <a:gd name="connsiteX17" fmla="*/ 303925 w 607850"/>
                <a:gd name="connsiteY17" fmla="*/ 181817 h 432072"/>
                <a:gd name="connsiteX18" fmla="*/ 128755 w 607850"/>
                <a:gd name="connsiteY18" fmla="*/ 254247 h 432072"/>
                <a:gd name="connsiteX19" fmla="*/ 82350 w 607850"/>
                <a:gd name="connsiteY19" fmla="*/ 207904 h 432072"/>
                <a:gd name="connsiteX20" fmla="*/ 303925 w 607850"/>
                <a:gd name="connsiteY20" fmla="*/ 116292 h 432072"/>
                <a:gd name="connsiteX21" fmla="*/ 303925 w 607850"/>
                <a:gd name="connsiteY21" fmla="*/ 0 h 432072"/>
                <a:gd name="connsiteX22" fmla="*/ 607850 w 607850"/>
                <a:gd name="connsiteY22" fmla="*/ 125690 h 432072"/>
                <a:gd name="connsiteX23" fmla="*/ 561601 w 607850"/>
                <a:gd name="connsiteY23" fmla="*/ 172038 h 432072"/>
                <a:gd name="connsiteX24" fmla="*/ 303925 w 607850"/>
                <a:gd name="connsiteY24" fmla="*/ 65531 h 432072"/>
                <a:gd name="connsiteX25" fmla="*/ 46403 w 607850"/>
                <a:gd name="connsiteY25" fmla="*/ 172038 h 432072"/>
                <a:gd name="connsiteX26" fmla="*/ 0 w 607850"/>
                <a:gd name="connsiteY26" fmla="*/ 125690 h 432072"/>
                <a:gd name="connsiteX27" fmla="*/ 303925 w 607850"/>
                <a:gd name="connsiteY27" fmla="*/ 0 h 432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850" h="432072">
                  <a:moveTo>
                    <a:pt x="303919" y="362847"/>
                  </a:moveTo>
                  <a:cubicBezTo>
                    <a:pt x="320975" y="362847"/>
                    <a:pt x="338031" y="369294"/>
                    <a:pt x="350938" y="382187"/>
                  </a:cubicBezTo>
                  <a:cubicBezTo>
                    <a:pt x="351552" y="382801"/>
                    <a:pt x="352013" y="383262"/>
                    <a:pt x="352474" y="383722"/>
                  </a:cubicBezTo>
                  <a:lnTo>
                    <a:pt x="303919" y="432072"/>
                  </a:lnTo>
                  <a:lnTo>
                    <a:pt x="255517" y="383569"/>
                  </a:lnTo>
                  <a:cubicBezTo>
                    <a:pt x="255978" y="383108"/>
                    <a:pt x="256439" y="382648"/>
                    <a:pt x="256900" y="382187"/>
                  </a:cubicBezTo>
                  <a:cubicBezTo>
                    <a:pt x="269807" y="369294"/>
                    <a:pt x="286863" y="362847"/>
                    <a:pt x="303919" y="362847"/>
                  </a:cubicBezTo>
                  <a:close/>
                  <a:moveTo>
                    <a:pt x="303890" y="232725"/>
                  </a:moveTo>
                  <a:cubicBezTo>
                    <a:pt x="356432" y="232725"/>
                    <a:pt x="405901" y="253131"/>
                    <a:pt x="443080" y="290261"/>
                  </a:cubicBezTo>
                  <a:lnTo>
                    <a:pt x="396684" y="336597"/>
                  </a:lnTo>
                  <a:cubicBezTo>
                    <a:pt x="371949" y="311741"/>
                    <a:pt x="338918" y="298086"/>
                    <a:pt x="303890" y="298086"/>
                  </a:cubicBezTo>
                  <a:cubicBezTo>
                    <a:pt x="268862" y="298086"/>
                    <a:pt x="235831" y="311741"/>
                    <a:pt x="211096" y="336597"/>
                  </a:cubicBezTo>
                  <a:lnTo>
                    <a:pt x="164700" y="290261"/>
                  </a:lnTo>
                  <a:cubicBezTo>
                    <a:pt x="201879" y="253131"/>
                    <a:pt x="251348" y="232725"/>
                    <a:pt x="303890" y="232725"/>
                  </a:cubicBezTo>
                  <a:close/>
                  <a:moveTo>
                    <a:pt x="303925" y="116292"/>
                  </a:moveTo>
                  <a:cubicBezTo>
                    <a:pt x="387669" y="116292"/>
                    <a:pt x="466342" y="148824"/>
                    <a:pt x="525500" y="207904"/>
                  </a:cubicBezTo>
                  <a:lnTo>
                    <a:pt x="479249" y="254247"/>
                  </a:lnTo>
                  <a:cubicBezTo>
                    <a:pt x="432383" y="207443"/>
                    <a:pt x="370152" y="181817"/>
                    <a:pt x="303925" y="181817"/>
                  </a:cubicBezTo>
                  <a:cubicBezTo>
                    <a:pt x="237698" y="181817"/>
                    <a:pt x="175467" y="207443"/>
                    <a:pt x="128755" y="254247"/>
                  </a:cubicBezTo>
                  <a:lnTo>
                    <a:pt x="82350" y="207904"/>
                  </a:lnTo>
                  <a:cubicBezTo>
                    <a:pt x="141508" y="148824"/>
                    <a:pt x="220181" y="116292"/>
                    <a:pt x="303925" y="116292"/>
                  </a:cubicBezTo>
                  <a:close/>
                  <a:moveTo>
                    <a:pt x="303925" y="0"/>
                  </a:moveTo>
                  <a:cubicBezTo>
                    <a:pt x="418704" y="0"/>
                    <a:pt x="526722" y="44659"/>
                    <a:pt x="607850" y="125690"/>
                  </a:cubicBezTo>
                  <a:lnTo>
                    <a:pt x="561601" y="172038"/>
                  </a:lnTo>
                  <a:cubicBezTo>
                    <a:pt x="492764" y="103284"/>
                    <a:pt x="401187" y="65531"/>
                    <a:pt x="303925" y="65531"/>
                  </a:cubicBezTo>
                  <a:cubicBezTo>
                    <a:pt x="206663" y="65531"/>
                    <a:pt x="115086" y="103284"/>
                    <a:pt x="46403" y="172038"/>
                  </a:cubicBezTo>
                  <a:lnTo>
                    <a:pt x="0" y="125690"/>
                  </a:lnTo>
                  <a:cubicBezTo>
                    <a:pt x="81128" y="44659"/>
                    <a:pt x="189146" y="0"/>
                    <a:pt x="303925" y="0"/>
                  </a:cubicBezTo>
                  <a:close/>
                </a:path>
              </a:pathLst>
            </a:custGeom>
            <a:solidFill>
              <a:schemeClr val="bg1"/>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grpSp>
      <p:grpSp>
        <p:nvGrpSpPr>
          <p:cNvPr id="43" name="Group 17">
            <a:extLst>
              <a:ext uri="{FF2B5EF4-FFF2-40B4-BE49-F238E27FC236}">
                <a16:creationId xmlns="" xmlns:a16="http://schemas.microsoft.com/office/drawing/2014/main" id="{329E693A-6E3E-40DC-A003-59F8BE71E30C}"/>
              </a:ext>
            </a:extLst>
          </p:cNvPr>
          <p:cNvGrpSpPr/>
          <p:nvPr/>
        </p:nvGrpSpPr>
        <p:grpSpPr>
          <a:xfrm>
            <a:off x="5669360" y="3393405"/>
            <a:ext cx="877615" cy="877615"/>
            <a:chOff x="6571358" y="3533105"/>
            <a:chExt cx="877615" cy="877615"/>
          </a:xfrm>
        </p:grpSpPr>
        <p:sp>
          <p:nvSpPr>
            <p:cNvPr id="44" name="Oval 58">
              <a:extLst>
                <a:ext uri="{FF2B5EF4-FFF2-40B4-BE49-F238E27FC236}">
                  <a16:creationId xmlns="" xmlns:a16="http://schemas.microsoft.com/office/drawing/2014/main" id="{3D05C5F0-A0A7-48BD-A91D-98746F3607BB}"/>
                </a:ext>
              </a:extLst>
            </p:cNvPr>
            <p:cNvSpPr/>
            <p:nvPr/>
          </p:nvSpPr>
          <p:spPr>
            <a:xfrm>
              <a:off x="6571358" y="3533105"/>
              <a:ext cx="877615" cy="877615"/>
            </a:xfrm>
            <a:prstGeom prst="ellipse">
              <a:avLst/>
            </a:prstGeom>
            <a:solidFill>
              <a:schemeClr val="accent4"/>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sp>
          <p:nvSpPr>
            <p:cNvPr id="45" name="Oval 58">
              <a:extLst>
                <a:ext uri="{FF2B5EF4-FFF2-40B4-BE49-F238E27FC236}">
                  <a16:creationId xmlns="" xmlns:a16="http://schemas.microsoft.com/office/drawing/2014/main" id="{CEC76532-0C42-4F84-BA29-F64055141525}"/>
                </a:ext>
              </a:extLst>
            </p:cNvPr>
            <p:cNvSpPr/>
            <p:nvPr/>
          </p:nvSpPr>
          <p:spPr>
            <a:xfrm>
              <a:off x="6828235" y="3809091"/>
              <a:ext cx="363862" cy="325641"/>
            </a:xfrm>
            <a:custGeom>
              <a:avLst/>
              <a:gdLst>
                <a:gd name="T0" fmla="*/ 5350 w 8573"/>
                <a:gd name="T1" fmla="*/ 2522 h 7684"/>
                <a:gd name="T2" fmla="*/ 5107 w 8573"/>
                <a:gd name="T3" fmla="*/ 1849 h 7684"/>
                <a:gd name="T4" fmla="*/ 5410 w 8573"/>
                <a:gd name="T5" fmla="*/ 1202 h 7684"/>
                <a:gd name="T6" fmla="*/ 6459 w 8573"/>
                <a:gd name="T7" fmla="*/ 244 h 7684"/>
                <a:gd name="T8" fmla="*/ 7088 w 8573"/>
                <a:gd name="T9" fmla="*/ 0 h 7684"/>
                <a:gd name="T10" fmla="*/ 7778 w 8573"/>
                <a:gd name="T11" fmla="*/ 304 h 7684"/>
                <a:gd name="T12" fmla="*/ 7883 w 8573"/>
                <a:gd name="T13" fmla="*/ 419 h 7684"/>
                <a:gd name="T14" fmla="*/ 7925 w 8573"/>
                <a:gd name="T15" fmla="*/ 472 h 7684"/>
                <a:gd name="T16" fmla="*/ 5504 w 8573"/>
                <a:gd name="T17" fmla="*/ 2683 h 7684"/>
                <a:gd name="T18" fmla="*/ 5455 w 8573"/>
                <a:gd name="T19" fmla="*/ 2637 h 7684"/>
                <a:gd name="T20" fmla="*/ 5350 w 8573"/>
                <a:gd name="T21" fmla="*/ 2522 h 7684"/>
                <a:gd name="T22" fmla="*/ 452 w 8573"/>
                <a:gd name="T23" fmla="*/ 7205 h 7684"/>
                <a:gd name="T24" fmla="*/ 501 w 8573"/>
                <a:gd name="T25" fmla="*/ 7251 h 7684"/>
                <a:gd name="T26" fmla="*/ 2922 w 8573"/>
                <a:gd name="T27" fmla="*/ 5040 h 7684"/>
                <a:gd name="T28" fmla="*/ 2880 w 8573"/>
                <a:gd name="T29" fmla="*/ 4987 h 7684"/>
                <a:gd name="T30" fmla="*/ 2775 w 8573"/>
                <a:gd name="T31" fmla="*/ 4872 h 7684"/>
                <a:gd name="T32" fmla="*/ 2085 w 8573"/>
                <a:gd name="T33" fmla="*/ 4568 h 7684"/>
                <a:gd name="T34" fmla="*/ 1456 w 8573"/>
                <a:gd name="T35" fmla="*/ 4812 h 7684"/>
                <a:gd name="T36" fmla="*/ 407 w 8573"/>
                <a:gd name="T37" fmla="*/ 5770 h 7684"/>
                <a:gd name="T38" fmla="*/ 347 w 8573"/>
                <a:gd name="T39" fmla="*/ 7090 h 7684"/>
                <a:gd name="T40" fmla="*/ 452 w 8573"/>
                <a:gd name="T41" fmla="*/ 7205 h 7684"/>
                <a:gd name="T42" fmla="*/ 7996 w 8573"/>
                <a:gd name="T43" fmla="*/ 966 h 7684"/>
                <a:gd name="T44" fmla="*/ 5989 w 8573"/>
                <a:gd name="T45" fmla="*/ 2798 h 7684"/>
                <a:gd name="T46" fmla="*/ 6399 w 8573"/>
                <a:gd name="T47" fmla="*/ 3030 h 7684"/>
                <a:gd name="T48" fmla="*/ 5167 w 8573"/>
                <a:gd name="T49" fmla="*/ 4826 h 7684"/>
                <a:gd name="T50" fmla="*/ 3185 w 8573"/>
                <a:gd name="T51" fmla="*/ 5955 h 7684"/>
                <a:gd name="T52" fmla="*/ 2993 w 8573"/>
                <a:gd name="T53" fmla="*/ 5534 h 7684"/>
                <a:gd name="T54" fmla="*/ 986 w 8573"/>
                <a:gd name="T55" fmla="*/ 7366 h 7684"/>
                <a:gd name="T56" fmla="*/ 1629 w 8573"/>
                <a:gd name="T57" fmla="*/ 7657 h 7684"/>
                <a:gd name="T58" fmla="*/ 1631 w 8573"/>
                <a:gd name="T59" fmla="*/ 7657 h 7684"/>
                <a:gd name="T60" fmla="*/ 1662 w 8573"/>
                <a:gd name="T61" fmla="*/ 7662 h 7684"/>
                <a:gd name="T62" fmla="*/ 1667 w 8573"/>
                <a:gd name="T63" fmla="*/ 7662 h 7684"/>
                <a:gd name="T64" fmla="*/ 2040 w 8573"/>
                <a:gd name="T65" fmla="*/ 7684 h 7684"/>
                <a:gd name="T66" fmla="*/ 2040 w 8573"/>
                <a:gd name="T67" fmla="*/ 7684 h 7684"/>
                <a:gd name="T68" fmla="*/ 6241 w 8573"/>
                <a:gd name="T69" fmla="*/ 5814 h 7684"/>
                <a:gd name="T70" fmla="*/ 8226 w 8573"/>
                <a:gd name="T71" fmla="*/ 1621 h 7684"/>
                <a:gd name="T72" fmla="*/ 7996 w 8573"/>
                <a:gd name="T73" fmla="*/ 966 h 7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73" h="7684">
                  <a:moveTo>
                    <a:pt x="5350" y="2522"/>
                  </a:moveTo>
                  <a:cubicBezTo>
                    <a:pt x="5182" y="2337"/>
                    <a:pt x="5095" y="2099"/>
                    <a:pt x="5107" y="1849"/>
                  </a:cubicBezTo>
                  <a:cubicBezTo>
                    <a:pt x="5118" y="1600"/>
                    <a:pt x="5226" y="1370"/>
                    <a:pt x="5410" y="1202"/>
                  </a:cubicBezTo>
                  <a:lnTo>
                    <a:pt x="6459" y="244"/>
                  </a:lnTo>
                  <a:cubicBezTo>
                    <a:pt x="6631" y="87"/>
                    <a:pt x="6855" y="0"/>
                    <a:pt x="7088" y="0"/>
                  </a:cubicBezTo>
                  <a:cubicBezTo>
                    <a:pt x="7350" y="0"/>
                    <a:pt x="7602" y="111"/>
                    <a:pt x="7778" y="304"/>
                  </a:cubicBezTo>
                  <a:lnTo>
                    <a:pt x="7883" y="419"/>
                  </a:lnTo>
                  <a:cubicBezTo>
                    <a:pt x="7899" y="436"/>
                    <a:pt x="7912" y="454"/>
                    <a:pt x="7925" y="472"/>
                  </a:cubicBezTo>
                  <a:lnTo>
                    <a:pt x="5504" y="2683"/>
                  </a:lnTo>
                  <a:cubicBezTo>
                    <a:pt x="5487" y="2668"/>
                    <a:pt x="5470" y="2653"/>
                    <a:pt x="5455" y="2637"/>
                  </a:cubicBezTo>
                  <a:lnTo>
                    <a:pt x="5350" y="2522"/>
                  </a:lnTo>
                  <a:close/>
                  <a:moveTo>
                    <a:pt x="452" y="7205"/>
                  </a:moveTo>
                  <a:cubicBezTo>
                    <a:pt x="467" y="7221"/>
                    <a:pt x="484" y="7236"/>
                    <a:pt x="501" y="7251"/>
                  </a:cubicBezTo>
                  <a:lnTo>
                    <a:pt x="2922" y="5040"/>
                  </a:lnTo>
                  <a:cubicBezTo>
                    <a:pt x="2909" y="5022"/>
                    <a:pt x="2896" y="5004"/>
                    <a:pt x="2880" y="4987"/>
                  </a:cubicBezTo>
                  <a:lnTo>
                    <a:pt x="2775" y="4872"/>
                  </a:lnTo>
                  <a:cubicBezTo>
                    <a:pt x="2599" y="4679"/>
                    <a:pt x="2347" y="4568"/>
                    <a:pt x="2085" y="4568"/>
                  </a:cubicBezTo>
                  <a:cubicBezTo>
                    <a:pt x="1852" y="4568"/>
                    <a:pt x="1628" y="4655"/>
                    <a:pt x="1456" y="4812"/>
                  </a:cubicBezTo>
                  <a:lnTo>
                    <a:pt x="407" y="5770"/>
                  </a:lnTo>
                  <a:cubicBezTo>
                    <a:pt x="26" y="6117"/>
                    <a:pt x="0" y="6709"/>
                    <a:pt x="347" y="7090"/>
                  </a:cubicBezTo>
                  <a:lnTo>
                    <a:pt x="452" y="7205"/>
                  </a:lnTo>
                  <a:close/>
                  <a:moveTo>
                    <a:pt x="7996" y="966"/>
                  </a:moveTo>
                  <a:lnTo>
                    <a:pt x="5989" y="2798"/>
                  </a:lnTo>
                  <a:cubicBezTo>
                    <a:pt x="6111" y="2900"/>
                    <a:pt x="6249" y="2978"/>
                    <a:pt x="6399" y="3030"/>
                  </a:cubicBezTo>
                  <a:cubicBezTo>
                    <a:pt x="6256" y="3391"/>
                    <a:pt x="5888" y="4167"/>
                    <a:pt x="5167" y="4826"/>
                  </a:cubicBezTo>
                  <a:cubicBezTo>
                    <a:pt x="4440" y="5490"/>
                    <a:pt x="3578" y="5826"/>
                    <a:pt x="3185" y="5955"/>
                  </a:cubicBezTo>
                  <a:cubicBezTo>
                    <a:pt x="3146" y="5804"/>
                    <a:pt x="3081" y="5662"/>
                    <a:pt x="2993" y="5534"/>
                  </a:cubicBezTo>
                  <a:lnTo>
                    <a:pt x="986" y="7366"/>
                  </a:lnTo>
                  <a:cubicBezTo>
                    <a:pt x="1169" y="7518"/>
                    <a:pt x="1388" y="7618"/>
                    <a:pt x="1629" y="7657"/>
                  </a:cubicBezTo>
                  <a:cubicBezTo>
                    <a:pt x="1630" y="7657"/>
                    <a:pt x="1630" y="7657"/>
                    <a:pt x="1631" y="7657"/>
                  </a:cubicBezTo>
                  <a:cubicBezTo>
                    <a:pt x="1631" y="7657"/>
                    <a:pt x="1641" y="7659"/>
                    <a:pt x="1662" y="7662"/>
                  </a:cubicBezTo>
                  <a:lnTo>
                    <a:pt x="1667" y="7662"/>
                  </a:lnTo>
                  <a:cubicBezTo>
                    <a:pt x="1727" y="7670"/>
                    <a:pt x="1855" y="7684"/>
                    <a:pt x="2040" y="7684"/>
                  </a:cubicBezTo>
                  <a:lnTo>
                    <a:pt x="2040" y="7684"/>
                  </a:lnTo>
                  <a:cubicBezTo>
                    <a:pt x="2844" y="7684"/>
                    <a:pt x="4459" y="7441"/>
                    <a:pt x="6241" y="5814"/>
                  </a:cubicBezTo>
                  <a:cubicBezTo>
                    <a:pt x="8573" y="3685"/>
                    <a:pt x="8271" y="1839"/>
                    <a:pt x="8226" y="1621"/>
                  </a:cubicBezTo>
                  <a:cubicBezTo>
                    <a:pt x="8208" y="1382"/>
                    <a:pt x="8129" y="1159"/>
                    <a:pt x="7996" y="966"/>
                  </a:cubicBezTo>
                  <a:close/>
                </a:path>
              </a:pathLst>
            </a:custGeom>
            <a:solidFill>
              <a:schemeClr val="bg1"/>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grpSp>
      <p:grpSp>
        <p:nvGrpSpPr>
          <p:cNvPr id="31" name="Group 20">
            <a:extLst>
              <a:ext uri="{FF2B5EF4-FFF2-40B4-BE49-F238E27FC236}">
                <a16:creationId xmlns="" xmlns:a16="http://schemas.microsoft.com/office/drawing/2014/main" id="{83ECE2F3-8E62-4324-A07B-567AC5BB6620}"/>
              </a:ext>
            </a:extLst>
          </p:cNvPr>
          <p:cNvGrpSpPr/>
          <p:nvPr/>
        </p:nvGrpSpPr>
        <p:grpSpPr>
          <a:xfrm>
            <a:off x="3378828" y="3393405"/>
            <a:ext cx="877615" cy="877615"/>
            <a:chOff x="4765665" y="3533105"/>
            <a:chExt cx="877615" cy="877615"/>
          </a:xfrm>
        </p:grpSpPr>
        <p:sp>
          <p:nvSpPr>
            <p:cNvPr id="32" name="Oval 71">
              <a:extLst>
                <a:ext uri="{FF2B5EF4-FFF2-40B4-BE49-F238E27FC236}">
                  <a16:creationId xmlns="" xmlns:a16="http://schemas.microsoft.com/office/drawing/2014/main" id="{7B20D6D0-5CC8-43D6-9B4D-7E0FD68670C7}"/>
                </a:ext>
              </a:extLst>
            </p:cNvPr>
            <p:cNvSpPr/>
            <p:nvPr/>
          </p:nvSpPr>
          <p:spPr>
            <a:xfrm>
              <a:off x="4765665" y="3533105"/>
              <a:ext cx="877615" cy="877615"/>
            </a:xfrm>
            <a:prstGeom prst="ellipse">
              <a:avLst/>
            </a:prstGeom>
            <a:solidFill>
              <a:schemeClr val="accent3"/>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sp>
          <p:nvSpPr>
            <p:cNvPr id="33" name="Oval 71">
              <a:extLst>
                <a:ext uri="{FF2B5EF4-FFF2-40B4-BE49-F238E27FC236}">
                  <a16:creationId xmlns="" xmlns:a16="http://schemas.microsoft.com/office/drawing/2014/main" id="{98CC5C51-AB2D-42BC-B35E-460DA73920EE}"/>
                </a:ext>
              </a:extLst>
            </p:cNvPr>
            <p:cNvSpPr/>
            <p:nvPr/>
          </p:nvSpPr>
          <p:spPr>
            <a:xfrm>
              <a:off x="5039164" y="3789981"/>
              <a:ext cx="330617" cy="363862"/>
            </a:xfrm>
            <a:custGeom>
              <a:avLst/>
              <a:gdLst>
                <a:gd name="T0" fmla="*/ 2288 w 7404"/>
                <a:gd name="T1" fmla="*/ 0 h 8160"/>
                <a:gd name="T2" fmla="*/ 1185 w 7404"/>
                <a:gd name="T3" fmla="*/ 1833 h 8160"/>
                <a:gd name="T4" fmla="*/ 0 w 7404"/>
                <a:gd name="T5" fmla="*/ 2397 h 8160"/>
                <a:gd name="T6" fmla="*/ 565 w 7404"/>
                <a:gd name="T7" fmla="*/ 5548 h 8160"/>
                <a:gd name="T8" fmla="*/ 1185 w 7404"/>
                <a:gd name="T9" fmla="*/ 7057 h 8160"/>
                <a:gd name="T10" fmla="*/ 6301 w 7404"/>
                <a:gd name="T11" fmla="*/ 8160 h 8160"/>
                <a:gd name="T12" fmla="*/ 7404 w 7404"/>
                <a:gd name="T13" fmla="*/ 1103 h 8160"/>
                <a:gd name="T14" fmla="*/ 1693 w 7404"/>
                <a:gd name="T15" fmla="*/ 4400 h 8160"/>
                <a:gd name="T16" fmla="*/ 2052 w 7404"/>
                <a:gd name="T17" fmla="*/ 4224 h 8160"/>
                <a:gd name="T18" fmla="*/ 2918 w 7404"/>
                <a:gd name="T19" fmla="*/ 4215 h 8160"/>
                <a:gd name="T20" fmla="*/ 2482 w 7404"/>
                <a:gd name="T21" fmla="*/ 3933 h 8160"/>
                <a:gd name="T22" fmla="*/ 1764 w 7404"/>
                <a:gd name="T23" fmla="*/ 3265 h 8160"/>
                <a:gd name="T24" fmla="*/ 2336 w 7404"/>
                <a:gd name="T25" fmla="*/ 2469 h 8160"/>
                <a:gd name="T26" fmla="*/ 2749 w 7404"/>
                <a:gd name="T27" fmla="*/ 2469 h 8160"/>
                <a:gd name="T28" fmla="*/ 3209 w 7404"/>
                <a:gd name="T29" fmla="*/ 2804 h 8160"/>
                <a:gd name="T30" fmla="*/ 3092 w 7404"/>
                <a:gd name="T31" fmla="*/ 3213 h 8160"/>
                <a:gd name="T32" fmla="*/ 2516 w 7404"/>
                <a:gd name="T33" fmla="*/ 3033 h 8160"/>
                <a:gd name="T34" fmla="*/ 2237 w 7404"/>
                <a:gd name="T35" fmla="*/ 3228 h 8160"/>
                <a:gd name="T36" fmla="*/ 3392 w 7404"/>
                <a:gd name="T37" fmla="*/ 4162 h 8160"/>
                <a:gd name="T38" fmla="*/ 2748 w 7404"/>
                <a:gd name="T39" fmla="*/ 4830 h 8160"/>
                <a:gd name="T40" fmla="*/ 2542 w 7404"/>
                <a:gd name="T41" fmla="*/ 5190 h 8160"/>
                <a:gd name="T42" fmla="*/ 2336 w 7404"/>
                <a:gd name="T43" fmla="*/ 4813 h 8160"/>
                <a:gd name="T44" fmla="*/ 1693 w 7404"/>
                <a:gd name="T45" fmla="*/ 4400 h 8160"/>
                <a:gd name="T46" fmla="*/ 3916 w 7404"/>
                <a:gd name="T47" fmla="*/ 7434 h 8160"/>
                <a:gd name="T48" fmla="*/ 4672 w 7404"/>
                <a:gd name="T49" fmla="*/ 7434 h 8160"/>
                <a:gd name="T50" fmla="*/ 6463 w 7404"/>
                <a:gd name="T51" fmla="*/ 6617 h 8160"/>
                <a:gd name="T52" fmla="*/ 2125 w 7404"/>
                <a:gd name="T53" fmla="*/ 5548 h 8160"/>
                <a:gd name="T54" fmla="*/ 4059 w 7404"/>
                <a:gd name="T55" fmla="*/ 6174 h 8160"/>
                <a:gd name="T56" fmla="*/ 4679 w 7404"/>
                <a:gd name="T57" fmla="*/ 6317 h 8160"/>
                <a:gd name="T58" fmla="*/ 5038 w 7404"/>
                <a:gd name="T59" fmla="*/ 2397 h 8160"/>
                <a:gd name="T60" fmla="*/ 2125 w 7404"/>
                <a:gd name="T61" fmla="*/ 1833 h 8160"/>
                <a:gd name="T62" fmla="*/ 2288 w 7404"/>
                <a:gd name="T63" fmla="*/ 941 h 8160"/>
                <a:gd name="T64" fmla="*/ 6463 w 7404"/>
                <a:gd name="T65" fmla="*/ 1103 h 8160"/>
                <a:gd name="T66" fmla="*/ 6463 w 7404"/>
                <a:gd name="T67" fmla="*/ 6617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04" h="8160">
                  <a:moveTo>
                    <a:pt x="6301" y="0"/>
                  </a:moveTo>
                  <a:lnTo>
                    <a:pt x="2288" y="0"/>
                  </a:lnTo>
                  <a:cubicBezTo>
                    <a:pt x="1680" y="0"/>
                    <a:pt x="1185" y="495"/>
                    <a:pt x="1185" y="1103"/>
                  </a:cubicBezTo>
                  <a:lnTo>
                    <a:pt x="1185" y="1833"/>
                  </a:lnTo>
                  <a:lnTo>
                    <a:pt x="565" y="1833"/>
                  </a:lnTo>
                  <a:cubicBezTo>
                    <a:pt x="253" y="1833"/>
                    <a:pt x="0" y="2085"/>
                    <a:pt x="0" y="2397"/>
                  </a:cubicBezTo>
                  <a:lnTo>
                    <a:pt x="0" y="4984"/>
                  </a:lnTo>
                  <a:cubicBezTo>
                    <a:pt x="0" y="5295"/>
                    <a:pt x="253" y="5548"/>
                    <a:pt x="565" y="5548"/>
                  </a:cubicBezTo>
                  <a:lnTo>
                    <a:pt x="1185" y="5548"/>
                  </a:lnTo>
                  <a:lnTo>
                    <a:pt x="1185" y="7057"/>
                  </a:lnTo>
                  <a:cubicBezTo>
                    <a:pt x="1185" y="7665"/>
                    <a:pt x="1680" y="8160"/>
                    <a:pt x="2288" y="8160"/>
                  </a:cubicBezTo>
                  <a:lnTo>
                    <a:pt x="6301" y="8160"/>
                  </a:lnTo>
                  <a:cubicBezTo>
                    <a:pt x="6909" y="8160"/>
                    <a:pt x="7404" y="7665"/>
                    <a:pt x="7404" y="7057"/>
                  </a:cubicBezTo>
                  <a:lnTo>
                    <a:pt x="7404" y="1103"/>
                  </a:lnTo>
                  <a:cubicBezTo>
                    <a:pt x="7404" y="495"/>
                    <a:pt x="6909" y="0"/>
                    <a:pt x="6301" y="0"/>
                  </a:cubicBezTo>
                  <a:close/>
                  <a:moveTo>
                    <a:pt x="1693" y="4400"/>
                  </a:moveTo>
                  <a:cubicBezTo>
                    <a:pt x="1693" y="4277"/>
                    <a:pt x="1792" y="4181"/>
                    <a:pt x="1916" y="4181"/>
                  </a:cubicBezTo>
                  <a:cubicBezTo>
                    <a:pt x="1978" y="4181"/>
                    <a:pt x="2021" y="4203"/>
                    <a:pt x="2052" y="4224"/>
                  </a:cubicBezTo>
                  <a:cubicBezTo>
                    <a:pt x="2216" y="4345"/>
                    <a:pt x="2395" y="4419"/>
                    <a:pt x="2606" y="4419"/>
                  </a:cubicBezTo>
                  <a:cubicBezTo>
                    <a:pt x="2801" y="4419"/>
                    <a:pt x="2918" y="4342"/>
                    <a:pt x="2918" y="4215"/>
                  </a:cubicBezTo>
                  <a:lnTo>
                    <a:pt x="2918" y="4209"/>
                  </a:lnTo>
                  <a:cubicBezTo>
                    <a:pt x="2918" y="4088"/>
                    <a:pt x="2844" y="4026"/>
                    <a:pt x="2482" y="3933"/>
                  </a:cubicBezTo>
                  <a:cubicBezTo>
                    <a:pt x="2046" y="3822"/>
                    <a:pt x="1764" y="3701"/>
                    <a:pt x="1764" y="3271"/>
                  </a:cubicBezTo>
                  <a:lnTo>
                    <a:pt x="1764" y="3265"/>
                  </a:lnTo>
                  <a:cubicBezTo>
                    <a:pt x="1764" y="2930"/>
                    <a:pt x="1995" y="2693"/>
                    <a:pt x="2336" y="2630"/>
                  </a:cubicBezTo>
                  <a:lnTo>
                    <a:pt x="2336" y="2469"/>
                  </a:lnTo>
                  <a:cubicBezTo>
                    <a:pt x="2336" y="2355"/>
                    <a:pt x="2429" y="2263"/>
                    <a:pt x="2543" y="2263"/>
                  </a:cubicBezTo>
                  <a:cubicBezTo>
                    <a:pt x="2656" y="2263"/>
                    <a:pt x="2749" y="2355"/>
                    <a:pt x="2749" y="2469"/>
                  </a:cubicBezTo>
                  <a:lnTo>
                    <a:pt x="2749" y="2632"/>
                  </a:lnTo>
                  <a:cubicBezTo>
                    <a:pt x="2918" y="2660"/>
                    <a:pt x="3073" y="2717"/>
                    <a:pt x="3209" y="2804"/>
                  </a:cubicBezTo>
                  <a:cubicBezTo>
                    <a:pt x="3262" y="2835"/>
                    <a:pt x="3315" y="2900"/>
                    <a:pt x="3315" y="2993"/>
                  </a:cubicBezTo>
                  <a:cubicBezTo>
                    <a:pt x="3315" y="3116"/>
                    <a:pt x="3216" y="3213"/>
                    <a:pt x="3092" y="3213"/>
                  </a:cubicBezTo>
                  <a:cubicBezTo>
                    <a:pt x="3045" y="3213"/>
                    <a:pt x="3008" y="3200"/>
                    <a:pt x="2971" y="3179"/>
                  </a:cubicBezTo>
                  <a:cubicBezTo>
                    <a:pt x="2813" y="3086"/>
                    <a:pt x="2665" y="3033"/>
                    <a:pt x="2516" y="3033"/>
                  </a:cubicBezTo>
                  <a:cubicBezTo>
                    <a:pt x="2333" y="3033"/>
                    <a:pt x="2237" y="3116"/>
                    <a:pt x="2237" y="3222"/>
                  </a:cubicBezTo>
                  <a:lnTo>
                    <a:pt x="2237" y="3228"/>
                  </a:lnTo>
                  <a:cubicBezTo>
                    <a:pt x="2237" y="3370"/>
                    <a:pt x="2330" y="3417"/>
                    <a:pt x="2705" y="3512"/>
                  </a:cubicBezTo>
                  <a:cubicBezTo>
                    <a:pt x="3144" y="3627"/>
                    <a:pt x="3392" y="3785"/>
                    <a:pt x="3392" y="4162"/>
                  </a:cubicBezTo>
                  <a:lnTo>
                    <a:pt x="3392" y="4169"/>
                  </a:lnTo>
                  <a:cubicBezTo>
                    <a:pt x="3392" y="4550"/>
                    <a:pt x="3133" y="4783"/>
                    <a:pt x="2748" y="4830"/>
                  </a:cubicBezTo>
                  <a:lnTo>
                    <a:pt x="2748" y="4984"/>
                  </a:lnTo>
                  <a:cubicBezTo>
                    <a:pt x="2748" y="5098"/>
                    <a:pt x="2656" y="5190"/>
                    <a:pt x="2542" y="5190"/>
                  </a:cubicBezTo>
                  <a:cubicBezTo>
                    <a:pt x="2428" y="5190"/>
                    <a:pt x="2336" y="5098"/>
                    <a:pt x="2336" y="4984"/>
                  </a:cubicBezTo>
                  <a:lnTo>
                    <a:pt x="2336" y="4813"/>
                  </a:lnTo>
                  <a:cubicBezTo>
                    <a:pt x="2141" y="4776"/>
                    <a:pt x="1950" y="4701"/>
                    <a:pt x="1783" y="4580"/>
                  </a:cubicBezTo>
                  <a:cubicBezTo>
                    <a:pt x="1730" y="4543"/>
                    <a:pt x="1693" y="4475"/>
                    <a:pt x="1693" y="4400"/>
                  </a:cubicBezTo>
                  <a:close/>
                  <a:moveTo>
                    <a:pt x="4294" y="7812"/>
                  </a:moveTo>
                  <a:cubicBezTo>
                    <a:pt x="4085" y="7812"/>
                    <a:pt x="3916" y="7643"/>
                    <a:pt x="3916" y="7434"/>
                  </a:cubicBezTo>
                  <a:cubicBezTo>
                    <a:pt x="3916" y="7225"/>
                    <a:pt x="4085" y="7056"/>
                    <a:pt x="4294" y="7056"/>
                  </a:cubicBezTo>
                  <a:cubicBezTo>
                    <a:pt x="4503" y="7056"/>
                    <a:pt x="4672" y="7225"/>
                    <a:pt x="4672" y="7434"/>
                  </a:cubicBezTo>
                  <a:cubicBezTo>
                    <a:pt x="4672" y="7643"/>
                    <a:pt x="4503" y="7812"/>
                    <a:pt x="4294" y="7812"/>
                  </a:cubicBezTo>
                  <a:close/>
                  <a:moveTo>
                    <a:pt x="6463" y="6617"/>
                  </a:moveTo>
                  <a:lnTo>
                    <a:pt x="2125" y="6617"/>
                  </a:lnTo>
                  <a:lnTo>
                    <a:pt x="2125" y="5548"/>
                  </a:lnTo>
                  <a:lnTo>
                    <a:pt x="3481" y="5548"/>
                  </a:lnTo>
                  <a:lnTo>
                    <a:pt x="4059" y="6174"/>
                  </a:lnTo>
                  <a:cubicBezTo>
                    <a:pt x="4168" y="6292"/>
                    <a:pt x="4319" y="6355"/>
                    <a:pt x="4474" y="6355"/>
                  </a:cubicBezTo>
                  <a:cubicBezTo>
                    <a:pt x="4543" y="6355"/>
                    <a:pt x="4613" y="6343"/>
                    <a:pt x="4679" y="6317"/>
                  </a:cubicBezTo>
                  <a:cubicBezTo>
                    <a:pt x="4896" y="6232"/>
                    <a:pt x="5038" y="6023"/>
                    <a:pt x="5038" y="5791"/>
                  </a:cubicBezTo>
                  <a:lnTo>
                    <a:pt x="5038" y="2397"/>
                  </a:lnTo>
                  <a:cubicBezTo>
                    <a:pt x="5038" y="2085"/>
                    <a:pt x="4785" y="1833"/>
                    <a:pt x="4474" y="1833"/>
                  </a:cubicBezTo>
                  <a:lnTo>
                    <a:pt x="2125" y="1833"/>
                  </a:lnTo>
                  <a:lnTo>
                    <a:pt x="2125" y="1103"/>
                  </a:lnTo>
                  <a:cubicBezTo>
                    <a:pt x="2125" y="1014"/>
                    <a:pt x="2198" y="941"/>
                    <a:pt x="2288" y="941"/>
                  </a:cubicBezTo>
                  <a:lnTo>
                    <a:pt x="6300" y="941"/>
                  </a:lnTo>
                  <a:cubicBezTo>
                    <a:pt x="6390" y="941"/>
                    <a:pt x="6463" y="1014"/>
                    <a:pt x="6463" y="1103"/>
                  </a:cubicBezTo>
                  <a:lnTo>
                    <a:pt x="6463" y="6617"/>
                  </a:lnTo>
                  <a:lnTo>
                    <a:pt x="6463" y="6617"/>
                  </a:lnTo>
                  <a:lnTo>
                    <a:pt x="6463" y="6617"/>
                  </a:lnTo>
                  <a:close/>
                </a:path>
              </a:pathLst>
            </a:custGeom>
            <a:solidFill>
              <a:schemeClr val="bg1"/>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grpSp>
      <p:sp>
        <p:nvSpPr>
          <p:cNvPr id="24" name="Oval 116">
            <a:extLst>
              <a:ext uri="{FF2B5EF4-FFF2-40B4-BE49-F238E27FC236}">
                <a16:creationId xmlns="" xmlns:a16="http://schemas.microsoft.com/office/drawing/2014/main" id="{0431BCA4-6AB0-477D-A32D-FAEB4D35874C}"/>
              </a:ext>
            </a:extLst>
          </p:cNvPr>
          <p:cNvSpPr/>
          <p:nvPr/>
        </p:nvSpPr>
        <p:spPr>
          <a:xfrm>
            <a:off x="5853851" y="1794930"/>
            <a:ext cx="484298" cy="412420"/>
          </a:xfrm>
          <a:custGeom>
            <a:avLst/>
            <a:gdLst>
              <a:gd name="connsiteX0" fmla="*/ 303714 w 607639"/>
              <a:gd name="connsiteY0" fmla="*/ 173520 h 517456"/>
              <a:gd name="connsiteX1" fmla="*/ 337586 w 607639"/>
              <a:gd name="connsiteY1" fmla="*/ 207321 h 517456"/>
              <a:gd name="connsiteX2" fmla="*/ 303714 w 607639"/>
              <a:gd name="connsiteY2" fmla="*/ 241122 h 517456"/>
              <a:gd name="connsiteX3" fmla="*/ 269842 w 607639"/>
              <a:gd name="connsiteY3" fmla="*/ 207321 h 517456"/>
              <a:gd name="connsiteX4" fmla="*/ 303714 w 607639"/>
              <a:gd name="connsiteY4" fmla="*/ 173520 h 517456"/>
              <a:gd name="connsiteX5" fmla="*/ 303758 w 607639"/>
              <a:gd name="connsiteY5" fmla="*/ 139994 h 517456"/>
              <a:gd name="connsiteX6" fmla="*/ 236373 w 607639"/>
              <a:gd name="connsiteY6" fmla="*/ 207277 h 517456"/>
              <a:gd name="connsiteX7" fmla="*/ 303758 w 607639"/>
              <a:gd name="connsiteY7" fmla="*/ 274559 h 517456"/>
              <a:gd name="connsiteX8" fmla="*/ 371054 w 607639"/>
              <a:gd name="connsiteY8" fmla="*/ 207277 h 517456"/>
              <a:gd name="connsiteX9" fmla="*/ 303758 w 607639"/>
              <a:gd name="connsiteY9" fmla="*/ 139994 h 517456"/>
              <a:gd name="connsiteX10" fmla="*/ 282839 w 607639"/>
              <a:gd name="connsiteY10" fmla="*/ 68801 h 517456"/>
              <a:gd name="connsiteX11" fmla="*/ 303669 w 607639"/>
              <a:gd name="connsiteY11" fmla="*/ 68801 h 517456"/>
              <a:gd name="connsiteX12" fmla="*/ 303847 w 607639"/>
              <a:gd name="connsiteY12" fmla="*/ 68801 h 517456"/>
              <a:gd name="connsiteX13" fmla="*/ 324588 w 607639"/>
              <a:gd name="connsiteY13" fmla="*/ 68801 h 517456"/>
              <a:gd name="connsiteX14" fmla="*/ 327703 w 607639"/>
              <a:gd name="connsiteY14" fmla="*/ 99465 h 517456"/>
              <a:gd name="connsiteX15" fmla="*/ 363221 w 607639"/>
              <a:gd name="connsiteY15" fmla="*/ 114219 h 517456"/>
              <a:gd name="connsiteX16" fmla="*/ 387166 w 607639"/>
              <a:gd name="connsiteY16" fmla="*/ 94665 h 517456"/>
              <a:gd name="connsiteX17" fmla="*/ 416541 w 607639"/>
              <a:gd name="connsiteY17" fmla="*/ 124085 h 517456"/>
              <a:gd name="connsiteX18" fmla="*/ 396958 w 607639"/>
              <a:gd name="connsiteY18" fmla="*/ 147993 h 517456"/>
              <a:gd name="connsiteX19" fmla="*/ 411645 w 607639"/>
              <a:gd name="connsiteY19" fmla="*/ 183457 h 517456"/>
              <a:gd name="connsiteX20" fmla="*/ 442445 w 607639"/>
              <a:gd name="connsiteY20" fmla="*/ 186479 h 517456"/>
              <a:gd name="connsiteX21" fmla="*/ 442445 w 607639"/>
              <a:gd name="connsiteY21" fmla="*/ 228075 h 517456"/>
              <a:gd name="connsiteX22" fmla="*/ 411645 w 607639"/>
              <a:gd name="connsiteY22" fmla="*/ 231185 h 517456"/>
              <a:gd name="connsiteX23" fmla="*/ 396958 w 607639"/>
              <a:gd name="connsiteY23" fmla="*/ 266649 h 517456"/>
              <a:gd name="connsiteX24" fmla="*/ 416541 w 607639"/>
              <a:gd name="connsiteY24" fmla="*/ 290558 h 517456"/>
              <a:gd name="connsiteX25" fmla="*/ 387166 w 607639"/>
              <a:gd name="connsiteY25" fmla="*/ 319977 h 517456"/>
              <a:gd name="connsiteX26" fmla="*/ 363221 w 607639"/>
              <a:gd name="connsiteY26" fmla="*/ 300423 h 517456"/>
              <a:gd name="connsiteX27" fmla="*/ 327703 w 607639"/>
              <a:gd name="connsiteY27" fmla="*/ 315177 h 517456"/>
              <a:gd name="connsiteX28" fmla="*/ 324588 w 607639"/>
              <a:gd name="connsiteY28" fmla="*/ 345841 h 517456"/>
              <a:gd name="connsiteX29" fmla="*/ 303847 w 607639"/>
              <a:gd name="connsiteY29" fmla="*/ 345841 h 517456"/>
              <a:gd name="connsiteX30" fmla="*/ 303669 w 607639"/>
              <a:gd name="connsiteY30" fmla="*/ 345841 h 517456"/>
              <a:gd name="connsiteX31" fmla="*/ 282839 w 607639"/>
              <a:gd name="connsiteY31" fmla="*/ 345841 h 517456"/>
              <a:gd name="connsiteX32" fmla="*/ 279813 w 607639"/>
              <a:gd name="connsiteY32" fmla="*/ 315177 h 517456"/>
              <a:gd name="connsiteX33" fmla="*/ 244295 w 607639"/>
              <a:gd name="connsiteY33" fmla="*/ 300423 h 517456"/>
              <a:gd name="connsiteX34" fmla="*/ 220350 w 607639"/>
              <a:gd name="connsiteY34" fmla="*/ 319977 h 517456"/>
              <a:gd name="connsiteX35" fmla="*/ 190886 w 607639"/>
              <a:gd name="connsiteY35" fmla="*/ 290558 h 517456"/>
              <a:gd name="connsiteX36" fmla="*/ 210558 w 607639"/>
              <a:gd name="connsiteY36" fmla="*/ 266649 h 517456"/>
              <a:gd name="connsiteX37" fmla="*/ 195782 w 607639"/>
              <a:gd name="connsiteY37" fmla="*/ 231185 h 517456"/>
              <a:gd name="connsiteX38" fmla="*/ 164982 w 607639"/>
              <a:gd name="connsiteY38" fmla="*/ 228075 h 517456"/>
              <a:gd name="connsiteX39" fmla="*/ 164982 w 607639"/>
              <a:gd name="connsiteY39" fmla="*/ 186568 h 517456"/>
              <a:gd name="connsiteX40" fmla="*/ 195782 w 607639"/>
              <a:gd name="connsiteY40" fmla="*/ 183457 h 517456"/>
              <a:gd name="connsiteX41" fmla="*/ 210558 w 607639"/>
              <a:gd name="connsiteY41" fmla="*/ 147993 h 517456"/>
              <a:gd name="connsiteX42" fmla="*/ 190886 w 607639"/>
              <a:gd name="connsiteY42" fmla="*/ 124085 h 517456"/>
              <a:gd name="connsiteX43" fmla="*/ 220350 w 607639"/>
              <a:gd name="connsiteY43" fmla="*/ 94665 h 517456"/>
              <a:gd name="connsiteX44" fmla="*/ 244295 w 607639"/>
              <a:gd name="connsiteY44" fmla="*/ 114219 h 517456"/>
              <a:gd name="connsiteX45" fmla="*/ 279813 w 607639"/>
              <a:gd name="connsiteY45" fmla="*/ 99465 h 517456"/>
              <a:gd name="connsiteX46" fmla="*/ 38005 w 607639"/>
              <a:gd name="connsiteY46" fmla="*/ 37951 h 517456"/>
              <a:gd name="connsiteX47" fmla="*/ 38005 w 607639"/>
              <a:gd name="connsiteY47" fmla="*/ 376049 h 517456"/>
              <a:gd name="connsiteX48" fmla="*/ 569634 w 607639"/>
              <a:gd name="connsiteY48" fmla="*/ 376049 h 517456"/>
              <a:gd name="connsiteX49" fmla="*/ 569634 w 607639"/>
              <a:gd name="connsiteY49" fmla="*/ 37951 h 517456"/>
              <a:gd name="connsiteX50" fmla="*/ 28482 w 607639"/>
              <a:gd name="connsiteY50" fmla="*/ 0 h 517456"/>
              <a:gd name="connsiteX51" fmla="*/ 579157 w 607639"/>
              <a:gd name="connsiteY51" fmla="*/ 0 h 517456"/>
              <a:gd name="connsiteX52" fmla="*/ 607639 w 607639"/>
              <a:gd name="connsiteY52" fmla="*/ 28441 h 517456"/>
              <a:gd name="connsiteX53" fmla="*/ 607639 w 607639"/>
              <a:gd name="connsiteY53" fmla="*/ 385559 h 517456"/>
              <a:gd name="connsiteX54" fmla="*/ 579157 w 607639"/>
              <a:gd name="connsiteY54" fmla="*/ 414000 h 517456"/>
              <a:gd name="connsiteX55" fmla="*/ 351304 w 607639"/>
              <a:gd name="connsiteY55" fmla="*/ 414000 h 517456"/>
              <a:gd name="connsiteX56" fmla="*/ 351304 w 607639"/>
              <a:gd name="connsiteY56" fmla="*/ 479593 h 517456"/>
              <a:gd name="connsiteX57" fmla="*/ 437906 w 607639"/>
              <a:gd name="connsiteY57" fmla="*/ 479593 h 517456"/>
              <a:gd name="connsiteX58" fmla="*/ 437906 w 607639"/>
              <a:gd name="connsiteY58" fmla="*/ 517456 h 517456"/>
              <a:gd name="connsiteX59" fmla="*/ 169733 w 607639"/>
              <a:gd name="connsiteY59" fmla="*/ 517456 h 517456"/>
              <a:gd name="connsiteX60" fmla="*/ 169733 w 607639"/>
              <a:gd name="connsiteY60" fmla="*/ 479593 h 517456"/>
              <a:gd name="connsiteX61" fmla="*/ 256335 w 607639"/>
              <a:gd name="connsiteY61" fmla="*/ 479593 h 517456"/>
              <a:gd name="connsiteX62" fmla="*/ 256335 w 607639"/>
              <a:gd name="connsiteY62" fmla="*/ 414000 h 517456"/>
              <a:gd name="connsiteX63" fmla="*/ 28482 w 607639"/>
              <a:gd name="connsiteY63" fmla="*/ 414000 h 517456"/>
              <a:gd name="connsiteX64" fmla="*/ 0 w 607639"/>
              <a:gd name="connsiteY64" fmla="*/ 385559 h 517456"/>
              <a:gd name="connsiteX65" fmla="*/ 0 w 607639"/>
              <a:gd name="connsiteY65" fmla="*/ 28441 h 517456"/>
              <a:gd name="connsiteX66" fmla="*/ 28482 w 607639"/>
              <a:gd name="connsiteY66" fmla="*/ 0 h 51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7639" h="517456">
                <a:moveTo>
                  <a:pt x="303714" y="173520"/>
                </a:moveTo>
                <a:cubicBezTo>
                  <a:pt x="322421" y="173520"/>
                  <a:pt x="337586" y="188653"/>
                  <a:pt x="337586" y="207321"/>
                </a:cubicBezTo>
                <a:cubicBezTo>
                  <a:pt x="337586" y="225989"/>
                  <a:pt x="322421" y="241122"/>
                  <a:pt x="303714" y="241122"/>
                </a:cubicBezTo>
                <a:cubicBezTo>
                  <a:pt x="285007" y="241122"/>
                  <a:pt x="269842" y="225989"/>
                  <a:pt x="269842" y="207321"/>
                </a:cubicBezTo>
                <a:cubicBezTo>
                  <a:pt x="269842" y="188653"/>
                  <a:pt x="285007" y="173520"/>
                  <a:pt x="303714" y="173520"/>
                </a:cubicBezTo>
                <a:close/>
                <a:moveTo>
                  <a:pt x="303758" y="139994"/>
                </a:moveTo>
                <a:cubicBezTo>
                  <a:pt x="266549" y="139994"/>
                  <a:pt x="236373" y="170125"/>
                  <a:pt x="236373" y="207277"/>
                </a:cubicBezTo>
                <a:cubicBezTo>
                  <a:pt x="236373" y="244517"/>
                  <a:pt x="266549" y="274559"/>
                  <a:pt x="303758" y="274559"/>
                </a:cubicBezTo>
                <a:cubicBezTo>
                  <a:pt x="340967" y="274559"/>
                  <a:pt x="371054" y="244517"/>
                  <a:pt x="371054" y="207277"/>
                </a:cubicBezTo>
                <a:cubicBezTo>
                  <a:pt x="371054" y="170125"/>
                  <a:pt x="340967" y="139994"/>
                  <a:pt x="303758" y="139994"/>
                </a:cubicBezTo>
                <a:close/>
                <a:moveTo>
                  <a:pt x="282839" y="68801"/>
                </a:moveTo>
                <a:lnTo>
                  <a:pt x="303669" y="68801"/>
                </a:lnTo>
                <a:lnTo>
                  <a:pt x="303847" y="68801"/>
                </a:lnTo>
                <a:lnTo>
                  <a:pt x="324588" y="68801"/>
                </a:lnTo>
                <a:lnTo>
                  <a:pt x="327703" y="99465"/>
                </a:lnTo>
                <a:cubicBezTo>
                  <a:pt x="340522" y="102309"/>
                  <a:pt x="352450" y="107375"/>
                  <a:pt x="363221" y="114219"/>
                </a:cubicBezTo>
                <a:lnTo>
                  <a:pt x="387166" y="94665"/>
                </a:lnTo>
                <a:lnTo>
                  <a:pt x="416541" y="124085"/>
                </a:lnTo>
                <a:lnTo>
                  <a:pt x="396958" y="147993"/>
                </a:lnTo>
                <a:cubicBezTo>
                  <a:pt x="403812" y="158748"/>
                  <a:pt x="408797" y="170658"/>
                  <a:pt x="411645" y="183457"/>
                </a:cubicBezTo>
                <a:lnTo>
                  <a:pt x="442445" y="186479"/>
                </a:lnTo>
                <a:lnTo>
                  <a:pt x="442445" y="228075"/>
                </a:lnTo>
                <a:lnTo>
                  <a:pt x="411645" y="231185"/>
                </a:lnTo>
                <a:cubicBezTo>
                  <a:pt x="408886" y="243984"/>
                  <a:pt x="403812" y="255894"/>
                  <a:pt x="396958" y="266649"/>
                </a:cubicBezTo>
                <a:lnTo>
                  <a:pt x="416541" y="290558"/>
                </a:lnTo>
                <a:lnTo>
                  <a:pt x="387166" y="319977"/>
                </a:lnTo>
                <a:lnTo>
                  <a:pt x="363221" y="300423"/>
                </a:lnTo>
                <a:cubicBezTo>
                  <a:pt x="352450" y="307267"/>
                  <a:pt x="340522" y="312333"/>
                  <a:pt x="327703" y="315177"/>
                </a:cubicBezTo>
                <a:lnTo>
                  <a:pt x="324588" y="345841"/>
                </a:lnTo>
                <a:lnTo>
                  <a:pt x="303847" y="345841"/>
                </a:lnTo>
                <a:lnTo>
                  <a:pt x="303669" y="345841"/>
                </a:lnTo>
                <a:lnTo>
                  <a:pt x="282839" y="345841"/>
                </a:lnTo>
                <a:lnTo>
                  <a:pt x="279813" y="315177"/>
                </a:lnTo>
                <a:cubicBezTo>
                  <a:pt x="266994" y="312333"/>
                  <a:pt x="254977" y="307267"/>
                  <a:pt x="244295" y="300423"/>
                </a:cubicBezTo>
                <a:lnTo>
                  <a:pt x="220350" y="319977"/>
                </a:lnTo>
                <a:lnTo>
                  <a:pt x="190886" y="290558"/>
                </a:lnTo>
                <a:lnTo>
                  <a:pt x="210558" y="266649"/>
                </a:lnTo>
                <a:cubicBezTo>
                  <a:pt x="203704" y="255894"/>
                  <a:pt x="198630" y="243984"/>
                  <a:pt x="195782" y="231185"/>
                </a:cubicBezTo>
                <a:lnTo>
                  <a:pt x="164982" y="228075"/>
                </a:lnTo>
                <a:lnTo>
                  <a:pt x="164982" y="186568"/>
                </a:lnTo>
                <a:lnTo>
                  <a:pt x="195782" y="183457"/>
                </a:lnTo>
                <a:cubicBezTo>
                  <a:pt x="198630" y="170658"/>
                  <a:pt x="203704" y="158748"/>
                  <a:pt x="210558" y="147993"/>
                </a:cubicBezTo>
                <a:lnTo>
                  <a:pt x="190886" y="124085"/>
                </a:lnTo>
                <a:lnTo>
                  <a:pt x="220350" y="94665"/>
                </a:lnTo>
                <a:lnTo>
                  <a:pt x="244295" y="114219"/>
                </a:lnTo>
                <a:cubicBezTo>
                  <a:pt x="254977" y="107375"/>
                  <a:pt x="266905" y="102309"/>
                  <a:pt x="279813" y="99465"/>
                </a:cubicBezTo>
                <a:close/>
                <a:moveTo>
                  <a:pt x="38005" y="37951"/>
                </a:moveTo>
                <a:lnTo>
                  <a:pt x="38005" y="376049"/>
                </a:lnTo>
                <a:lnTo>
                  <a:pt x="569634" y="376049"/>
                </a:lnTo>
                <a:lnTo>
                  <a:pt x="569634" y="37951"/>
                </a:lnTo>
                <a:close/>
                <a:moveTo>
                  <a:pt x="28482" y="0"/>
                </a:moveTo>
                <a:lnTo>
                  <a:pt x="579157" y="0"/>
                </a:lnTo>
                <a:cubicBezTo>
                  <a:pt x="594822" y="0"/>
                  <a:pt x="607639" y="12799"/>
                  <a:pt x="607639" y="28441"/>
                </a:cubicBezTo>
                <a:lnTo>
                  <a:pt x="607639" y="385559"/>
                </a:lnTo>
                <a:cubicBezTo>
                  <a:pt x="607639" y="401202"/>
                  <a:pt x="594822" y="414000"/>
                  <a:pt x="579157" y="414000"/>
                </a:cubicBezTo>
                <a:lnTo>
                  <a:pt x="351304" y="414000"/>
                </a:lnTo>
                <a:lnTo>
                  <a:pt x="351304" y="479593"/>
                </a:lnTo>
                <a:lnTo>
                  <a:pt x="437906" y="479593"/>
                </a:lnTo>
                <a:lnTo>
                  <a:pt x="437906" y="517456"/>
                </a:lnTo>
                <a:lnTo>
                  <a:pt x="169733" y="517456"/>
                </a:lnTo>
                <a:lnTo>
                  <a:pt x="169733" y="479593"/>
                </a:lnTo>
                <a:lnTo>
                  <a:pt x="256335" y="479593"/>
                </a:lnTo>
                <a:lnTo>
                  <a:pt x="256335" y="414000"/>
                </a:lnTo>
                <a:lnTo>
                  <a:pt x="28482" y="414000"/>
                </a:lnTo>
                <a:cubicBezTo>
                  <a:pt x="12817" y="414000"/>
                  <a:pt x="0" y="401202"/>
                  <a:pt x="0" y="385559"/>
                </a:cubicBezTo>
                <a:lnTo>
                  <a:pt x="0" y="28441"/>
                </a:lnTo>
                <a:cubicBezTo>
                  <a:pt x="0" y="12799"/>
                  <a:pt x="12817" y="0"/>
                  <a:pt x="28482" y="0"/>
                </a:cubicBezTo>
                <a:close/>
              </a:path>
            </a:pathLst>
          </a:custGeom>
          <a:solidFill>
            <a:schemeClr val="bg1"/>
          </a:solidFill>
          <a:ln>
            <a:noFill/>
          </a:ln>
          <a:effectLst/>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a:solidFill>
                <a:srgbClr val="4BD7FF"/>
              </a:solidFill>
              <a:cs typeface="+mn-ea"/>
              <a:sym typeface="+mn-lt"/>
            </a:endParaRPr>
          </a:p>
        </p:txBody>
      </p:sp>
      <p:sp>
        <p:nvSpPr>
          <p:cNvPr id="25" name="文本框 24">
            <a:extLst>
              <a:ext uri="{FF2B5EF4-FFF2-40B4-BE49-F238E27FC236}">
                <a16:creationId xmlns="" xmlns:a16="http://schemas.microsoft.com/office/drawing/2014/main" id="{75A12791-9F5E-4797-BAF1-527AE8D6E813}"/>
              </a:ext>
            </a:extLst>
          </p:cNvPr>
          <p:cNvSpPr txBox="1"/>
          <p:nvPr/>
        </p:nvSpPr>
        <p:spPr>
          <a:xfrm>
            <a:off x="675182" y="4527897"/>
            <a:ext cx="1837506" cy="13389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4BD7FF"/>
                </a:solidFill>
                <a:cs typeface="+mn-ea"/>
                <a:sym typeface="+mn-lt"/>
              </a:rPr>
              <a:t>用户可以在投影仪或者计算机上进行演示</a:t>
            </a:r>
            <a:r>
              <a:rPr lang="en-US" altLang="zh-CN" sz="1200" dirty="0">
                <a:solidFill>
                  <a:srgbClr val="4BD7FF"/>
                </a:solidFill>
                <a:cs typeface="+mn-ea"/>
                <a:sym typeface="+mn-lt"/>
              </a:rPr>
              <a:t>,</a:t>
            </a:r>
            <a:r>
              <a:rPr lang="zh-CN" altLang="en-US" sz="1200" dirty="0">
                <a:solidFill>
                  <a:srgbClr val="4BD7FF"/>
                </a:solidFill>
                <a:cs typeface="+mn-ea"/>
                <a:sym typeface="+mn-lt"/>
              </a:rPr>
              <a:t>双击输入替换，在此处输入您想要输入的内容，标题数字等都可以通过点击和重新输入进行更改</a:t>
            </a:r>
            <a:endParaRPr lang="en-US" altLang="zh-CN" sz="1200" dirty="0">
              <a:solidFill>
                <a:srgbClr val="4BD7FF"/>
              </a:solidFill>
              <a:cs typeface="+mn-ea"/>
              <a:sym typeface="+mn-lt"/>
            </a:endParaRPr>
          </a:p>
        </p:txBody>
      </p:sp>
      <p:sp>
        <p:nvSpPr>
          <p:cNvPr id="26" name="文本框 25">
            <a:extLst>
              <a:ext uri="{FF2B5EF4-FFF2-40B4-BE49-F238E27FC236}">
                <a16:creationId xmlns="" xmlns:a16="http://schemas.microsoft.com/office/drawing/2014/main" id="{0FC011B8-D303-45E2-AA48-3481E8571F4E}"/>
              </a:ext>
            </a:extLst>
          </p:cNvPr>
          <p:cNvSpPr txBox="1"/>
          <p:nvPr/>
        </p:nvSpPr>
        <p:spPr>
          <a:xfrm>
            <a:off x="2932298" y="4527897"/>
            <a:ext cx="1837506" cy="91794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4BD7FF"/>
                </a:solidFill>
                <a:cs typeface="+mn-ea"/>
                <a:sym typeface="+mn-lt"/>
              </a:rPr>
              <a:t>用户可以在投影仪或者计算机上进行演示</a:t>
            </a:r>
            <a:r>
              <a:rPr lang="en-US" altLang="zh-CN" sz="1200" dirty="0">
                <a:solidFill>
                  <a:srgbClr val="4BD7FF"/>
                </a:solidFill>
                <a:cs typeface="+mn-ea"/>
                <a:sym typeface="+mn-lt"/>
              </a:rPr>
              <a:t>,</a:t>
            </a:r>
            <a:r>
              <a:rPr lang="zh-CN" altLang="en-US" sz="1200" dirty="0">
                <a:solidFill>
                  <a:srgbClr val="4BD7FF"/>
                </a:solidFill>
                <a:cs typeface="+mn-ea"/>
                <a:sym typeface="+mn-lt"/>
              </a:rPr>
              <a:t>双击输入替换，在此处输入您想要输入的内容</a:t>
            </a:r>
            <a:endParaRPr lang="en-US" altLang="zh-CN" sz="1200" dirty="0">
              <a:solidFill>
                <a:srgbClr val="4BD7FF"/>
              </a:solidFill>
              <a:cs typeface="+mn-ea"/>
              <a:sym typeface="+mn-lt"/>
            </a:endParaRPr>
          </a:p>
        </p:txBody>
      </p:sp>
      <p:sp>
        <p:nvSpPr>
          <p:cNvPr id="27" name="文本框 26">
            <a:extLst>
              <a:ext uri="{FF2B5EF4-FFF2-40B4-BE49-F238E27FC236}">
                <a16:creationId xmlns="" xmlns:a16="http://schemas.microsoft.com/office/drawing/2014/main" id="{453B5E96-B92D-40E2-8853-7C83083462A9}"/>
              </a:ext>
            </a:extLst>
          </p:cNvPr>
          <p:cNvSpPr txBox="1"/>
          <p:nvPr/>
        </p:nvSpPr>
        <p:spPr>
          <a:xfrm>
            <a:off x="5204084" y="4527897"/>
            <a:ext cx="1837506" cy="13389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4BD7FF"/>
                </a:solidFill>
                <a:cs typeface="+mn-ea"/>
                <a:sym typeface="+mn-lt"/>
              </a:rPr>
              <a:t>用户可以在投影仪或者计算机上进行演示</a:t>
            </a:r>
            <a:r>
              <a:rPr lang="en-US" altLang="zh-CN" sz="1200" dirty="0">
                <a:solidFill>
                  <a:srgbClr val="4BD7FF"/>
                </a:solidFill>
                <a:cs typeface="+mn-ea"/>
                <a:sym typeface="+mn-lt"/>
              </a:rPr>
              <a:t>,</a:t>
            </a:r>
            <a:r>
              <a:rPr lang="zh-CN" altLang="en-US" sz="1200" dirty="0">
                <a:solidFill>
                  <a:srgbClr val="4BD7FF"/>
                </a:solidFill>
                <a:cs typeface="+mn-ea"/>
                <a:sym typeface="+mn-lt"/>
              </a:rPr>
              <a:t>双击输入替换，在此处输入您想要输入的内容，标题数字等都可以通过点击和重新输入进行更改</a:t>
            </a:r>
            <a:endParaRPr lang="en-US" altLang="zh-CN" sz="1200" dirty="0">
              <a:solidFill>
                <a:srgbClr val="4BD7FF"/>
              </a:solidFill>
              <a:cs typeface="+mn-ea"/>
              <a:sym typeface="+mn-lt"/>
            </a:endParaRPr>
          </a:p>
        </p:txBody>
      </p:sp>
      <p:sp>
        <p:nvSpPr>
          <p:cNvPr id="28" name="文本框 27">
            <a:extLst>
              <a:ext uri="{FF2B5EF4-FFF2-40B4-BE49-F238E27FC236}">
                <a16:creationId xmlns="" xmlns:a16="http://schemas.microsoft.com/office/drawing/2014/main" id="{C1F8C37B-7F92-412D-8024-B557CDBE25C9}"/>
              </a:ext>
            </a:extLst>
          </p:cNvPr>
          <p:cNvSpPr txBox="1"/>
          <p:nvPr/>
        </p:nvSpPr>
        <p:spPr>
          <a:xfrm>
            <a:off x="7446530" y="4527897"/>
            <a:ext cx="1837506" cy="17599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4BD7FF"/>
                </a:solidFill>
                <a:cs typeface="+mn-ea"/>
                <a:sym typeface="+mn-lt"/>
              </a:rPr>
              <a:t>用户可以在投影仪或者计算机上进行演示</a:t>
            </a:r>
            <a:r>
              <a:rPr lang="en-US" altLang="zh-CN" sz="1200" dirty="0">
                <a:solidFill>
                  <a:srgbClr val="4BD7FF"/>
                </a:solidFill>
                <a:cs typeface="+mn-ea"/>
                <a:sym typeface="+mn-lt"/>
              </a:rPr>
              <a:t>,</a:t>
            </a:r>
            <a:r>
              <a:rPr lang="zh-CN" altLang="en-US" sz="1200" dirty="0">
                <a:solidFill>
                  <a:srgbClr val="4BD7FF"/>
                </a:solidFill>
                <a:cs typeface="+mn-ea"/>
                <a:sym typeface="+mn-lt"/>
              </a:rPr>
              <a:t>双击输入替换，在此处输入您想要输入的内容，标题数字等都可以通过点击和重新输入进行更改。用户可以在投影仪或者计算机上进行演示</a:t>
            </a:r>
            <a:endParaRPr lang="en-US" altLang="zh-CN" sz="1200" dirty="0">
              <a:solidFill>
                <a:srgbClr val="4BD7FF"/>
              </a:solidFill>
              <a:cs typeface="+mn-ea"/>
              <a:sym typeface="+mn-lt"/>
            </a:endParaRPr>
          </a:p>
        </p:txBody>
      </p:sp>
      <p:sp>
        <p:nvSpPr>
          <p:cNvPr id="29" name="文本框 28">
            <a:extLst>
              <a:ext uri="{FF2B5EF4-FFF2-40B4-BE49-F238E27FC236}">
                <a16:creationId xmlns="" xmlns:a16="http://schemas.microsoft.com/office/drawing/2014/main" id="{5021F39A-27E2-43D4-8EBC-006BC77E67DC}"/>
              </a:ext>
            </a:extLst>
          </p:cNvPr>
          <p:cNvSpPr txBox="1"/>
          <p:nvPr/>
        </p:nvSpPr>
        <p:spPr>
          <a:xfrm>
            <a:off x="9716345" y="4527897"/>
            <a:ext cx="1837506" cy="70743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200" dirty="0">
                <a:solidFill>
                  <a:srgbClr val="4BD7FF"/>
                </a:solidFill>
                <a:cs typeface="+mn-ea"/>
                <a:sym typeface="+mn-lt"/>
              </a:rPr>
              <a:t>用户可以在投影仪或者计算机上进行演示</a:t>
            </a:r>
            <a:r>
              <a:rPr lang="en-US" altLang="zh-CN" sz="1200" dirty="0">
                <a:solidFill>
                  <a:srgbClr val="4BD7FF"/>
                </a:solidFill>
                <a:cs typeface="+mn-ea"/>
                <a:sym typeface="+mn-lt"/>
              </a:rPr>
              <a:t>,</a:t>
            </a:r>
            <a:r>
              <a:rPr lang="zh-CN" altLang="en-US" sz="1200" dirty="0">
                <a:solidFill>
                  <a:srgbClr val="4BD7FF"/>
                </a:solidFill>
                <a:cs typeface="+mn-ea"/>
                <a:sym typeface="+mn-lt"/>
              </a:rPr>
              <a:t>双击输入替换</a:t>
            </a:r>
            <a:endParaRPr lang="en-US" altLang="zh-CN" sz="1200" dirty="0">
              <a:solidFill>
                <a:srgbClr val="4BD7FF"/>
              </a:solidFill>
              <a:cs typeface="+mn-ea"/>
              <a:sym typeface="+mn-lt"/>
            </a:endParaRPr>
          </a:p>
        </p:txBody>
      </p:sp>
      <p:sp>
        <p:nvSpPr>
          <p:cNvPr id="30" name="矩形 29">
            <a:extLst>
              <a:ext uri="{FF2B5EF4-FFF2-40B4-BE49-F238E27FC236}">
                <a16:creationId xmlns="" xmlns:a16="http://schemas.microsoft.com/office/drawing/2014/main" id="{E7CD907C-EFFC-4B95-9F37-C0722A2B3FFD}"/>
              </a:ext>
            </a:extLst>
          </p:cNvPr>
          <p:cNvSpPr/>
          <p:nvPr/>
        </p:nvSpPr>
        <p:spPr>
          <a:xfrm>
            <a:off x="4851630" y="2714994"/>
            <a:ext cx="2501951" cy="403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4BD7FF"/>
                </a:solidFill>
                <a:cs typeface="+mn-ea"/>
                <a:sym typeface="+mn-lt"/>
              </a:rPr>
              <a:t>标题内容</a:t>
            </a:r>
          </a:p>
        </p:txBody>
      </p:sp>
      <p:grpSp>
        <p:nvGrpSpPr>
          <p:cNvPr id="46" name="组合 45">
            <a:extLst>
              <a:ext uri="{FF2B5EF4-FFF2-40B4-BE49-F238E27FC236}">
                <a16:creationId xmlns="" xmlns:a16="http://schemas.microsoft.com/office/drawing/2014/main" id="{E8C15469-3377-462A-849C-D390C09DB40B}"/>
              </a:ext>
            </a:extLst>
          </p:cNvPr>
          <p:cNvGrpSpPr/>
          <p:nvPr/>
        </p:nvGrpSpPr>
        <p:grpSpPr>
          <a:xfrm>
            <a:off x="382276" y="202078"/>
            <a:ext cx="4291324" cy="381000"/>
            <a:chOff x="382276" y="202078"/>
            <a:chExt cx="4291324" cy="381000"/>
          </a:xfrm>
        </p:grpSpPr>
        <p:grpSp>
          <p:nvGrpSpPr>
            <p:cNvPr id="47" name="组合 46">
              <a:extLst>
                <a:ext uri="{FF2B5EF4-FFF2-40B4-BE49-F238E27FC236}">
                  <a16:creationId xmlns="" xmlns:a16="http://schemas.microsoft.com/office/drawing/2014/main" id="{E3ED2FD2-2372-4022-9E6D-45E39D524E2E}"/>
                </a:ext>
              </a:extLst>
            </p:cNvPr>
            <p:cNvGrpSpPr/>
            <p:nvPr/>
          </p:nvGrpSpPr>
          <p:grpSpPr>
            <a:xfrm>
              <a:off x="382276" y="269854"/>
              <a:ext cx="604607" cy="274860"/>
              <a:chOff x="775976" y="295254"/>
              <a:chExt cx="604607" cy="274860"/>
            </a:xfrm>
          </p:grpSpPr>
          <p:grpSp>
            <p:nvGrpSpPr>
              <p:cNvPr id="49" name="组合 48">
                <a:extLst>
                  <a:ext uri="{FF2B5EF4-FFF2-40B4-BE49-F238E27FC236}">
                    <a16:creationId xmlns="" xmlns:a16="http://schemas.microsoft.com/office/drawing/2014/main" id="{484F8384-E858-4E36-9367-C7254758F5DC}"/>
                  </a:ext>
                </a:extLst>
              </p:cNvPr>
              <p:cNvGrpSpPr/>
              <p:nvPr/>
            </p:nvGrpSpPr>
            <p:grpSpPr>
              <a:xfrm rot="2788198">
                <a:off x="784307" y="286923"/>
                <a:ext cx="266582" cy="283243"/>
                <a:chOff x="4389120" y="2293620"/>
                <a:chExt cx="609600" cy="647700"/>
              </a:xfrm>
            </p:grpSpPr>
            <p:cxnSp>
              <p:nvCxnSpPr>
                <p:cNvPr id="56" name="直接连接符 55">
                  <a:extLst>
                    <a:ext uri="{FF2B5EF4-FFF2-40B4-BE49-F238E27FC236}">
                      <a16:creationId xmlns="" xmlns:a16="http://schemas.microsoft.com/office/drawing/2014/main" id="{66933BF9-DA45-4B9D-A1B0-15B23ECAB191}"/>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67E1B09D-038B-4076-870C-5895D7441AE7}"/>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50" name="组合 49">
                <a:extLst>
                  <a:ext uri="{FF2B5EF4-FFF2-40B4-BE49-F238E27FC236}">
                    <a16:creationId xmlns="" xmlns:a16="http://schemas.microsoft.com/office/drawing/2014/main" id="{DD48BDC1-152F-430D-A09C-67478FB3A38D}"/>
                  </a:ext>
                </a:extLst>
              </p:cNvPr>
              <p:cNvGrpSpPr/>
              <p:nvPr/>
            </p:nvGrpSpPr>
            <p:grpSpPr>
              <a:xfrm rot="2788198">
                <a:off x="938001" y="286923"/>
                <a:ext cx="266582" cy="283243"/>
                <a:chOff x="4389120" y="2293620"/>
                <a:chExt cx="609600" cy="647700"/>
              </a:xfrm>
            </p:grpSpPr>
            <p:cxnSp>
              <p:nvCxnSpPr>
                <p:cNvPr id="54" name="直接连接符 53">
                  <a:extLst>
                    <a:ext uri="{FF2B5EF4-FFF2-40B4-BE49-F238E27FC236}">
                      <a16:creationId xmlns="" xmlns:a16="http://schemas.microsoft.com/office/drawing/2014/main" id="{BF1F3BF3-2D71-4CAF-A752-10E790532F4F}"/>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 xmlns:a16="http://schemas.microsoft.com/office/drawing/2014/main" id="{371C74DB-AAE1-4FF1-8480-A974617AD135}"/>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51" name="组合 50">
                <a:extLst>
                  <a:ext uri="{FF2B5EF4-FFF2-40B4-BE49-F238E27FC236}">
                    <a16:creationId xmlns="" xmlns:a16="http://schemas.microsoft.com/office/drawing/2014/main" id="{9D4F86F7-C6B2-4DBC-B3E0-21CA39876788}"/>
                  </a:ext>
                </a:extLst>
              </p:cNvPr>
              <p:cNvGrpSpPr/>
              <p:nvPr/>
            </p:nvGrpSpPr>
            <p:grpSpPr>
              <a:xfrm rot="2788198">
                <a:off x="1105671" y="295201"/>
                <a:ext cx="266582" cy="283243"/>
                <a:chOff x="4389120" y="2293620"/>
                <a:chExt cx="609600" cy="647700"/>
              </a:xfrm>
            </p:grpSpPr>
            <p:cxnSp>
              <p:nvCxnSpPr>
                <p:cNvPr id="52" name="直接连接符 51">
                  <a:extLst>
                    <a:ext uri="{FF2B5EF4-FFF2-40B4-BE49-F238E27FC236}">
                      <a16:creationId xmlns="" xmlns:a16="http://schemas.microsoft.com/office/drawing/2014/main" id="{28BF99CB-5DF7-42DA-99BB-0C899B133B37}"/>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25ABB66B-7771-4A6C-8E8B-D1D70BBB0187}"/>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48" name="文本框 47">
              <a:extLst>
                <a:ext uri="{FF2B5EF4-FFF2-40B4-BE49-F238E27FC236}">
                  <a16:creationId xmlns="" xmlns:a16="http://schemas.microsoft.com/office/drawing/2014/main" id="{64015307-7E00-4E0D-884A-2CF7060CBF3F}"/>
                </a:ext>
              </a:extLst>
            </p:cNvPr>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完成情况</a:t>
              </a:r>
            </a:p>
          </p:txBody>
        </p:sp>
      </p:grpSp>
    </p:spTree>
    <p:extLst>
      <p:ext uri="{BB962C8B-B14F-4D97-AF65-F5344CB8AC3E}">
        <p14:creationId xmlns:p14="http://schemas.microsoft.com/office/powerpoint/2010/main" val="3376498221"/>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53" presetClass="entr" presetSubtype="16"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childTnLst>
                          </p:cTn>
                        </p:par>
                        <p:par>
                          <p:cTn id="43" fill="hold">
                            <p:stCondLst>
                              <p:cond delay="1000"/>
                            </p:stCondLst>
                            <p:childTnLst>
                              <p:par>
                                <p:cTn id="44" presetID="53" presetClass="entr" presetSubtype="16"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Effect transition="in" filter="fade">
                                      <p:cBhvr>
                                        <p:cTn id="48" dur="500"/>
                                        <p:tgtEl>
                                          <p:spTgt spid="26"/>
                                        </p:tgtEl>
                                      </p:cBhvr>
                                    </p:animEffect>
                                  </p:childTnLst>
                                </p:cTn>
                              </p:par>
                            </p:childTnLst>
                          </p:cTn>
                        </p:par>
                        <p:par>
                          <p:cTn id="49" fill="hold">
                            <p:stCondLst>
                              <p:cond delay="1500"/>
                            </p:stCondLst>
                            <p:childTnLst>
                              <p:par>
                                <p:cTn id="50" presetID="53" presetClass="entr" presetSubtype="16"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p:cTn id="52" dur="500" fill="hold"/>
                                        <p:tgtEl>
                                          <p:spTgt spid="27"/>
                                        </p:tgtEl>
                                        <p:attrNameLst>
                                          <p:attrName>ppt_w</p:attrName>
                                        </p:attrNameLst>
                                      </p:cBhvr>
                                      <p:tavLst>
                                        <p:tav tm="0">
                                          <p:val>
                                            <p:fltVal val="0"/>
                                          </p:val>
                                        </p:tav>
                                        <p:tav tm="100000">
                                          <p:val>
                                            <p:strVal val="#ppt_w"/>
                                          </p:val>
                                        </p:tav>
                                      </p:tavLst>
                                    </p:anim>
                                    <p:anim calcmode="lin" valueType="num">
                                      <p:cBhvr>
                                        <p:cTn id="53" dur="500" fill="hold"/>
                                        <p:tgtEl>
                                          <p:spTgt spid="27"/>
                                        </p:tgtEl>
                                        <p:attrNameLst>
                                          <p:attrName>ppt_h</p:attrName>
                                        </p:attrNameLst>
                                      </p:cBhvr>
                                      <p:tavLst>
                                        <p:tav tm="0">
                                          <p:val>
                                            <p:fltVal val="0"/>
                                          </p:val>
                                        </p:tav>
                                        <p:tav tm="100000">
                                          <p:val>
                                            <p:strVal val="#ppt_h"/>
                                          </p:val>
                                        </p:tav>
                                      </p:tavLst>
                                    </p:anim>
                                    <p:animEffect transition="in" filter="fade">
                                      <p:cBhvr>
                                        <p:cTn id="54" dur="500"/>
                                        <p:tgtEl>
                                          <p:spTgt spid="27"/>
                                        </p:tgtEl>
                                      </p:cBhvr>
                                    </p:animEffect>
                                  </p:childTnLst>
                                </p:cTn>
                              </p:par>
                            </p:childTnLst>
                          </p:cTn>
                        </p:par>
                        <p:par>
                          <p:cTn id="55" fill="hold">
                            <p:stCondLst>
                              <p:cond delay="2000"/>
                            </p:stCondLst>
                            <p:childTnLst>
                              <p:par>
                                <p:cTn id="56" presetID="53" presetClass="entr" presetSubtype="16"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Effect transition="in" filter="fade">
                                      <p:cBhvr>
                                        <p:cTn id="60" dur="500"/>
                                        <p:tgtEl>
                                          <p:spTgt spid="28"/>
                                        </p:tgtEl>
                                      </p:cBhvr>
                                    </p:animEffect>
                                  </p:childTnLst>
                                </p:cTn>
                              </p:par>
                            </p:childTnLst>
                          </p:cTn>
                        </p:par>
                        <p:par>
                          <p:cTn id="61" fill="hold">
                            <p:stCondLst>
                              <p:cond delay="2500"/>
                            </p:stCondLst>
                            <p:childTnLst>
                              <p:par>
                                <p:cTn id="62" presetID="53" presetClass="entr" presetSubtype="16"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500" fill="hold"/>
                                        <p:tgtEl>
                                          <p:spTgt spid="29"/>
                                        </p:tgtEl>
                                        <p:attrNameLst>
                                          <p:attrName>ppt_w</p:attrName>
                                        </p:attrNameLst>
                                      </p:cBhvr>
                                      <p:tavLst>
                                        <p:tav tm="0">
                                          <p:val>
                                            <p:fltVal val="0"/>
                                          </p:val>
                                        </p:tav>
                                        <p:tav tm="100000">
                                          <p:val>
                                            <p:strVal val="#ppt_w"/>
                                          </p:val>
                                        </p:tav>
                                      </p:tavLst>
                                    </p:anim>
                                    <p:anim calcmode="lin" valueType="num">
                                      <p:cBhvr>
                                        <p:cTn id="65" dur="500" fill="hold"/>
                                        <p:tgtEl>
                                          <p:spTgt spid="29"/>
                                        </p:tgtEl>
                                        <p:attrNameLst>
                                          <p:attrName>ppt_h</p:attrName>
                                        </p:attrNameLst>
                                      </p:cBhvr>
                                      <p:tavLst>
                                        <p:tav tm="0">
                                          <p:val>
                                            <p:fltVal val="0"/>
                                          </p:val>
                                        </p:tav>
                                        <p:tav tm="100000">
                                          <p:val>
                                            <p:strVal val="#ppt_h"/>
                                          </p:val>
                                        </p:tav>
                                      </p:tavLst>
                                    </p:anim>
                                    <p:animEffect transition="in" filter="fade">
                                      <p:cBhvr>
                                        <p:cTn id="6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24" grpId="0" animBg="1"/>
      <p:bldP spid="25" grpId="0"/>
      <p:bldP spid="26" grpId="0"/>
      <p:bldP spid="27" grpId="0"/>
      <p:bldP spid="28" grpId="0"/>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172E2F39-D07B-4E67-B97B-E5B95CA48F1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75796">
            <a:off x="2307764" y="152393"/>
            <a:ext cx="6995893" cy="6995893"/>
          </a:xfrm>
          <a:prstGeom prst="rect">
            <a:avLst/>
          </a:prstGeom>
        </p:spPr>
      </p:pic>
      <p:sp>
        <p:nvSpPr>
          <p:cNvPr id="2" name="文本框 1">
            <a:extLst>
              <a:ext uri="{FF2B5EF4-FFF2-40B4-BE49-F238E27FC236}">
                <a16:creationId xmlns="" xmlns:a16="http://schemas.microsoft.com/office/drawing/2014/main" id="{61B6BBB5-FD20-4554-95CF-5D4CB1E0574F}"/>
              </a:ext>
            </a:extLst>
          </p:cNvPr>
          <p:cNvSpPr txBox="1"/>
          <p:nvPr/>
        </p:nvSpPr>
        <p:spPr>
          <a:xfrm>
            <a:off x="4855573" y="1844781"/>
            <a:ext cx="3193143" cy="2646878"/>
          </a:xfrm>
          <a:prstGeom prst="rect">
            <a:avLst/>
          </a:prstGeom>
          <a:noFill/>
        </p:spPr>
        <p:txBody>
          <a:bodyPr wrap="square" rtlCol="0">
            <a:spAutoFit/>
          </a:bodyPr>
          <a:lstStyle/>
          <a:p>
            <a:r>
              <a:rPr lang="en-US" altLang="zh-CN" sz="16600" dirty="0">
                <a:gradFill>
                  <a:gsLst>
                    <a:gs pos="0">
                      <a:schemeClr val="accent1">
                        <a:lumMod val="5000"/>
                        <a:lumOff val="95000"/>
                      </a:schemeClr>
                    </a:gs>
                    <a:gs pos="0">
                      <a:srgbClr val="4BD7FF"/>
                    </a:gs>
                    <a:gs pos="100000">
                      <a:srgbClr val="1B82FF"/>
                    </a:gs>
                  </a:gsLst>
                  <a:lin ang="5400000" scaled="1"/>
                </a:gradFill>
                <a:cs typeface="+mn-ea"/>
                <a:sym typeface="+mn-lt"/>
              </a:rPr>
              <a:t>03</a:t>
            </a:r>
            <a:endParaRPr lang="zh-CN" altLang="en-US" sz="16600" dirty="0">
              <a:gradFill>
                <a:gsLst>
                  <a:gs pos="0">
                    <a:schemeClr val="accent1">
                      <a:lumMod val="5000"/>
                      <a:lumOff val="95000"/>
                    </a:schemeClr>
                  </a:gs>
                  <a:gs pos="0">
                    <a:srgbClr val="4BD7FF"/>
                  </a:gs>
                  <a:gs pos="100000">
                    <a:srgbClr val="1B82FF"/>
                  </a:gs>
                </a:gsLst>
                <a:lin ang="5400000" scaled="1"/>
              </a:gradFill>
              <a:cs typeface="+mn-ea"/>
              <a:sym typeface="+mn-lt"/>
            </a:endParaRPr>
          </a:p>
        </p:txBody>
      </p:sp>
      <p:grpSp>
        <p:nvGrpSpPr>
          <p:cNvPr id="69" name="组合 68">
            <a:extLst>
              <a:ext uri="{FF2B5EF4-FFF2-40B4-BE49-F238E27FC236}">
                <a16:creationId xmlns="" xmlns:a16="http://schemas.microsoft.com/office/drawing/2014/main" id="{1B9CE832-26A2-4AFF-8960-DF53A35E3E7E}"/>
              </a:ext>
            </a:extLst>
          </p:cNvPr>
          <p:cNvGrpSpPr/>
          <p:nvPr/>
        </p:nvGrpSpPr>
        <p:grpSpPr>
          <a:xfrm>
            <a:off x="4702408" y="3429000"/>
            <a:ext cx="2935705" cy="1202070"/>
            <a:chOff x="4602496" y="2705479"/>
            <a:chExt cx="2935705" cy="1202070"/>
          </a:xfrm>
          <a:solidFill>
            <a:srgbClr val="122041"/>
          </a:solidFill>
        </p:grpSpPr>
        <p:sp>
          <p:nvSpPr>
            <p:cNvPr id="70" name="文本框 69">
              <a:extLst>
                <a:ext uri="{FF2B5EF4-FFF2-40B4-BE49-F238E27FC236}">
                  <a16:creationId xmlns="" xmlns:a16="http://schemas.microsoft.com/office/drawing/2014/main" id="{97C6C925-7434-4673-9F60-B8F2D228DE26}"/>
                </a:ext>
              </a:extLst>
            </p:cNvPr>
            <p:cNvSpPr txBox="1"/>
            <p:nvPr/>
          </p:nvSpPr>
          <p:spPr>
            <a:xfrm>
              <a:off x="4602496" y="2705479"/>
              <a:ext cx="2790592" cy="1200329"/>
            </a:xfrm>
            <a:prstGeom prst="rect">
              <a:avLst/>
            </a:prstGeom>
            <a:grpFill/>
          </p:spPr>
          <p:txBody>
            <a:bodyPr wrap="square" rtlCol="0">
              <a:spAutoFit/>
            </a:bodyPr>
            <a:lstStyle/>
            <a:p>
              <a:pPr algn="ctr"/>
              <a:r>
                <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rPr>
                <a:t>不足</a:t>
              </a:r>
              <a:endParaRPr lang="en-US" altLang="zh-CN" sz="3600" b="1" kern="2400" spc="1200" dirty="0">
                <a:gradFill>
                  <a:gsLst>
                    <a:gs pos="0">
                      <a:schemeClr val="accent1">
                        <a:lumMod val="5000"/>
                        <a:lumOff val="95000"/>
                      </a:schemeClr>
                    </a:gs>
                    <a:gs pos="0">
                      <a:srgbClr val="4BD7FF"/>
                    </a:gs>
                    <a:gs pos="100000">
                      <a:srgbClr val="1B82FF"/>
                    </a:gs>
                  </a:gsLst>
                  <a:lin ang="5400000" scaled="1"/>
                </a:gradFill>
                <a:cs typeface="+mn-ea"/>
                <a:sym typeface="+mn-lt"/>
              </a:endParaRPr>
            </a:p>
            <a:p>
              <a:pPr algn="ctr"/>
              <a:r>
                <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rPr>
                <a:t>之处</a:t>
              </a:r>
            </a:p>
          </p:txBody>
        </p:sp>
        <p:cxnSp>
          <p:nvCxnSpPr>
            <p:cNvPr id="72" name="直接连接符 71">
              <a:extLst>
                <a:ext uri="{FF2B5EF4-FFF2-40B4-BE49-F238E27FC236}">
                  <a16:creationId xmlns="" xmlns:a16="http://schemas.microsoft.com/office/drawing/2014/main" id="{119DB335-AA0F-4882-8F3E-8DFF9C177BC2}"/>
                </a:ext>
              </a:extLst>
            </p:cNvPr>
            <p:cNvCxnSpPr/>
            <p:nvPr/>
          </p:nvCxnSpPr>
          <p:spPr>
            <a:xfrm>
              <a:off x="4602496" y="2705479"/>
              <a:ext cx="2935705" cy="0"/>
            </a:xfrm>
            <a:prstGeom prst="line">
              <a:avLst/>
            </a:prstGeom>
            <a:grpFill/>
            <a:ln>
              <a:gradFill>
                <a:gsLst>
                  <a:gs pos="0">
                    <a:srgbClr val="1B82FF"/>
                  </a:gs>
                  <a:gs pos="100000">
                    <a:srgbClr val="4BD7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 xmlns:a16="http://schemas.microsoft.com/office/drawing/2014/main" id="{621667F6-C768-4E71-8431-D33FE5689C91}"/>
                </a:ext>
              </a:extLst>
            </p:cNvPr>
            <p:cNvCxnSpPr/>
            <p:nvPr/>
          </p:nvCxnSpPr>
          <p:spPr>
            <a:xfrm>
              <a:off x="4602496" y="3907549"/>
              <a:ext cx="2935705" cy="0"/>
            </a:xfrm>
            <a:prstGeom prst="line">
              <a:avLst/>
            </a:prstGeom>
            <a:grpFill/>
            <a:ln>
              <a:gradFill>
                <a:gsLst>
                  <a:gs pos="0">
                    <a:schemeClr val="accent1">
                      <a:lumMod val="5000"/>
                      <a:lumOff val="95000"/>
                    </a:schemeClr>
                  </a:gs>
                  <a:gs pos="0">
                    <a:srgbClr val="4BD7FF"/>
                  </a:gs>
                  <a:gs pos="100000">
                    <a:srgbClr val="1B82FF"/>
                  </a:gs>
                </a:gsLst>
                <a:lin ang="5400000" scaled="1"/>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667481"/>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additive="base">
                                        <p:cTn id="14" dur="500" fill="hold"/>
                                        <p:tgtEl>
                                          <p:spTgt spid="69"/>
                                        </p:tgtEl>
                                        <p:attrNameLst>
                                          <p:attrName>ppt_x</p:attrName>
                                        </p:attrNameLst>
                                      </p:cBhvr>
                                      <p:tavLst>
                                        <p:tav tm="0">
                                          <p:val>
                                            <p:strVal val="#ppt_x"/>
                                          </p:val>
                                        </p:tav>
                                        <p:tav tm="100000">
                                          <p:val>
                                            <p:strVal val="#ppt_x"/>
                                          </p:val>
                                        </p:tav>
                                      </p:tavLst>
                                    </p:anim>
                                    <p:anim calcmode="lin" valueType="num">
                                      <p:cBhvr additive="base">
                                        <p:cTn id="1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a:extLst>
              <a:ext uri="{FF2B5EF4-FFF2-40B4-BE49-F238E27FC236}">
                <a16:creationId xmlns="" xmlns:a16="http://schemas.microsoft.com/office/drawing/2014/main" id="{06F36B41-21DD-450B-8578-BC75000040BA}"/>
              </a:ext>
            </a:extLst>
          </p:cNvPr>
          <p:cNvPicPr>
            <a:picLocks noGrp="1" noChangeAspect="1"/>
          </p:cNvPicPr>
          <p:nvPr>
            <p:ph type="pic" sz="quarter" idx="10"/>
          </p:nvPr>
        </p:nvPicPr>
        <p:blipFill rotWithShape="1">
          <a:blip r:embed="rId4">
            <a:extLst>
              <a:ext uri="{28A0092B-C50C-407E-A947-70E740481C1C}">
                <a14:useLocalDpi xmlns:a14="http://schemas.microsoft.com/office/drawing/2010/main" val="0"/>
              </a:ext>
            </a:extLst>
          </a:blip>
          <a:srcRect l="17593" r="17593"/>
          <a:stretch/>
        </p:blipFill>
        <p:spPr>
          <a:xfrm>
            <a:off x="-3" y="0"/>
            <a:ext cx="12192000" cy="6858000"/>
          </a:xfrm>
        </p:spPr>
      </p:pic>
      <p:sp>
        <p:nvSpPr>
          <p:cNvPr id="4" name="Rectangle 3"/>
          <p:cNvSpPr/>
          <p:nvPr/>
        </p:nvSpPr>
        <p:spPr>
          <a:xfrm>
            <a:off x="43951" y="-17352"/>
            <a:ext cx="12191999" cy="6867526"/>
          </a:xfrm>
          <a:prstGeom prst="rect">
            <a:avLst/>
          </a:prstGeom>
          <a:solidFill>
            <a:srgbClr val="12204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4BD7FF"/>
              </a:solidFill>
              <a:cs typeface="+mn-ea"/>
              <a:sym typeface="+mn-lt"/>
            </a:endParaRPr>
          </a:p>
        </p:txBody>
      </p:sp>
      <p:sp>
        <p:nvSpPr>
          <p:cNvPr id="1489" name="Shape 1489"/>
          <p:cNvSpPr/>
          <p:nvPr/>
        </p:nvSpPr>
        <p:spPr>
          <a:xfrm rot="2700000">
            <a:off x="3720042" y="-2412768"/>
            <a:ext cx="4751920" cy="4751920"/>
          </a:xfrm>
          <a:prstGeom prst="rect">
            <a:avLst/>
          </a:prstGeom>
          <a:ln w="25400">
            <a:solidFill>
              <a:schemeClr val="accent3">
                <a:alpha val="26000"/>
              </a:schemeClr>
            </a:solidFill>
            <a:miter lim="400000"/>
          </a:ln>
        </p:spPr>
        <p:txBody>
          <a:bodyPr lIns="35719" tIns="35719" rIns="35719" bIns="35719" anchor="ctr"/>
          <a:lstStyle/>
          <a:p>
            <a:pPr>
              <a:defRPr sz="3200">
                <a:solidFill>
                  <a:srgbClr val="FFFFFF"/>
                </a:solidFill>
              </a:defRPr>
            </a:pPr>
            <a:endParaRPr sz="1600">
              <a:cs typeface="+mn-ea"/>
              <a:sym typeface="+mn-lt"/>
            </a:endParaRPr>
          </a:p>
        </p:txBody>
      </p:sp>
      <p:grpSp>
        <p:nvGrpSpPr>
          <p:cNvPr id="12" name="Group 11"/>
          <p:cNvGrpSpPr/>
          <p:nvPr/>
        </p:nvGrpSpPr>
        <p:grpSpPr>
          <a:xfrm>
            <a:off x="277309" y="4562625"/>
            <a:ext cx="2997381" cy="976441"/>
            <a:chOff x="277309" y="4562625"/>
            <a:chExt cx="2997381" cy="976441"/>
          </a:xfrm>
        </p:grpSpPr>
        <p:sp>
          <p:nvSpPr>
            <p:cNvPr id="18" name="Rectangle 17"/>
            <p:cNvSpPr/>
            <p:nvPr/>
          </p:nvSpPr>
          <p:spPr>
            <a:xfrm>
              <a:off x="387884" y="4886323"/>
              <a:ext cx="2776230" cy="652743"/>
            </a:xfrm>
            <a:prstGeom prst="rect">
              <a:avLst/>
            </a:prstGeom>
          </p:spPr>
          <p:txBody>
            <a:bodyPr wrap="square">
              <a:spAutoFit/>
            </a:bodyPr>
            <a:lstStyle/>
            <a:p>
              <a:pPr algn="ctr">
                <a:lnSpc>
                  <a:spcPct val="140000"/>
                </a:lnSpc>
              </a:pPr>
              <a:r>
                <a:rPr lang="zh-CN" altLang="en-US" sz="900" dirty="0">
                  <a:solidFill>
                    <a:srgbClr val="4BD7FF"/>
                  </a:solidFill>
                  <a:cs typeface="+mn-ea"/>
                  <a:sym typeface="+mn-lt"/>
                </a:rPr>
                <a:t>用户可以在投影仪或者计算机上进行演示</a:t>
              </a:r>
              <a:r>
                <a:rPr lang="en-US" altLang="zh-CN" sz="900" dirty="0">
                  <a:solidFill>
                    <a:srgbClr val="4BD7FF"/>
                  </a:solidFill>
                  <a:cs typeface="+mn-ea"/>
                  <a:sym typeface="+mn-lt"/>
                </a:rPr>
                <a:t>,</a:t>
              </a:r>
              <a:r>
                <a:rPr lang="zh-CN" altLang="en-US" sz="900" dirty="0">
                  <a:solidFill>
                    <a:srgbClr val="4BD7FF"/>
                  </a:solidFill>
                  <a:cs typeface="+mn-ea"/>
                  <a:sym typeface="+mn-lt"/>
                </a:rPr>
                <a:t>双击输入替换，在此处输入您想要输入的内容，标题数字等都可以通过点击和重新输入进行更改</a:t>
              </a:r>
              <a:endParaRPr lang="id-ID" sz="900" dirty="0">
                <a:solidFill>
                  <a:srgbClr val="4BD7FF"/>
                </a:solidFill>
                <a:cs typeface="+mn-ea"/>
                <a:sym typeface="+mn-lt"/>
              </a:endParaRPr>
            </a:p>
          </p:txBody>
        </p:sp>
        <p:sp>
          <p:nvSpPr>
            <p:cNvPr id="19" name="Rectangle 18"/>
            <p:cNvSpPr/>
            <p:nvPr/>
          </p:nvSpPr>
          <p:spPr>
            <a:xfrm>
              <a:off x="277309" y="4562625"/>
              <a:ext cx="2997381" cy="368755"/>
            </a:xfrm>
            <a:prstGeom prst="rect">
              <a:avLst/>
            </a:prstGeom>
          </p:spPr>
          <p:txBody>
            <a:bodyPr wrap="square">
              <a:spAutoFit/>
            </a:bodyPr>
            <a:lstStyle/>
            <a:p>
              <a:pPr algn="ctr">
                <a:lnSpc>
                  <a:spcPct val="120000"/>
                </a:lnSpc>
              </a:pPr>
              <a:r>
                <a:rPr lang="zh-CN" altLang="en-US" sz="1600" b="1" dirty="0">
                  <a:solidFill>
                    <a:srgbClr val="4BD7FF"/>
                  </a:solidFill>
                  <a:cs typeface="+mn-ea"/>
                  <a:sym typeface="+mn-lt"/>
                </a:rPr>
                <a:t>文本标题</a:t>
              </a:r>
              <a:endParaRPr lang="en-US" sz="1600" b="1" dirty="0">
                <a:solidFill>
                  <a:srgbClr val="4BD7FF"/>
                </a:solidFill>
                <a:cs typeface="+mn-ea"/>
                <a:sym typeface="+mn-lt"/>
              </a:endParaRPr>
            </a:p>
          </p:txBody>
        </p:sp>
      </p:grpSp>
      <p:sp>
        <p:nvSpPr>
          <p:cNvPr id="21" name="TextBox 20"/>
          <p:cNvSpPr txBox="1"/>
          <p:nvPr/>
        </p:nvSpPr>
        <p:spPr>
          <a:xfrm>
            <a:off x="2729458" y="1081920"/>
            <a:ext cx="6619642" cy="646331"/>
          </a:xfrm>
          <a:prstGeom prst="rect">
            <a:avLst/>
          </a:prstGeom>
          <a:noFill/>
        </p:spPr>
        <p:txBody>
          <a:bodyPr wrap="square" rtlCol="0">
            <a:spAutoFit/>
          </a:bodyPr>
          <a:lstStyle/>
          <a:p>
            <a:pPr algn="ctr"/>
            <a:r>
              <a:rPr lang="zh-CN" altLang="en-US" sz="3600" b="1" dirty="0">
                <a:solidFill>
                  <a:srgbClr val="4BD7FF"/>
                </a:solidFill>
                <a:cs typeface="+mn-ea"/>
                <a:sym typeface="+mn-lt"/>
              </a:rPr>
              <a:t>输入标题</a:t>
            </a:r>
            <a:endParaRPr lang="id-ID" sz="3600" b="1" dirty="0">
              <a:solidFill>
                <a:srgbClr val="4BD7FF"/>
              </a:solidFill>
              <a:cs typeface="+mn-ea"/>
              <a:sym typeface="+mn-lt"/>
            </a:endParaRPr>
          </a:p>
        </p:txBody>
      </p:sp>
      <p:sp>
        <p:nvSpPr>
          <p:cNvPr id="22" name="TextBox 21"/>
          <p:cNvSpPr txBox="1"/>
          <p:nvPr/>
        </p:nvSpPr>
        <p:spPr>
          <a:xfrm>
            <a:off x="5216845" y="1872508"/>
            <a:ext cx="1644874" cy="276999"/>
          </a:xfrm>
          <a:prstGeom prst="rect">
            <a:avLst/>
          </a:prstGeom>
          <a:noFill/>
        </p:spPr>
        <p:txBody>
          <a:bodyPr wrap="none" rtlCol="0">
            <a:spAutoFit/>
          </a:bodyPr>
          <a:lstStyle/>
          <a:p>
            <a:pPr algn="ctr"/>
            <a:r>
              <a:rPr lang="en-US" sz="1200" dirty="0">
                <a:solidFill>
                  <a:srgbClr val="4BD7FF"/>
                </a:solidFill>
                <a:cs typeface="+mn-ea"/>
                <a:sym typeface="+mn-lt"/>
              </a:rPr>
              <a:t>Your Title Types Here</a:t>
            </a:r>
            <a:endParaRPr lang="id-ID" sz="1200" dirty="0">
              <a:solidFill>
                <a:srgbClr val="4BD7FF"/>
              </a:solidFill>
              <a:cs typeface="+mn-ea"/>
              <a:sym typeface="+mn-lt"/>
            </a:endParaRPr>
          </a:p>
        </p:txBody>
      </p:sp>
      <p:grpSp>
        <p:nvGrpSpPr>
          <p:cNvPr id="10" name="Group 9"/>
          <p:cNvGrpSpPr/>
          <p:nvPr/>
        </p:nvGrpSpPr>
        <p:grpSpPr>
          <a:xfrm>
            <a:off x="3178771" y="4562625"/>
            <a:ext cx="2997381" cy="976441"/>
            <a:chOff x="3178771" y="4562625"/>
            <a:chExt cx="2997381" cy="976441"/>
          </a:xfrm>
        </p:grpSpPr>
        <p:sp>
          <p:nvSpPr>
            <p:cNvPr id="40" name="Rectangle 39"/>
            <p:cNvSpPr/>
            <p:nvPr/>
          </p:nvSpPr>
          <p:spPr>
            <a:xfrm>
              <a:off x="3289346" y="4886323"/>
              <a:ext cx="2776230" cy="652743"/>
            </a:xfrm>
            <a:prstGeom prst="rect">
              <a:avLst/>
            </a:prstGeom>
          </p:spPr>
          <p:txBody>
            <a:bodyPr wrap="square">
              <a:spAutoFit/>
            </a:bodyPr>
            <a:lstStyle/>
            <a:p>
              <a:pPr algn="ctr">
                <a:lnSpc>
                  <a:spcPct val="140000"/>
                </a:lnSpc>
              </a:pPr>
              <a:r>
                <a:rPr lang="zh-CN" altLang="en-US" sz="900" dirty="0">
                  <a:solidFill>
                    <a:srgbClr val="4BD7FF"/>
                  </a:solidFill>
                  <a:cs typeface="+mn-ea"/>
                  <a:sym typeface="+mn-lt"/>
                </a:rPr>
                <a:t>用户可以在投影仪或者计算机上进行演示</a:t>
              </a:r>
              <a:r>
                <a:rPr lang="en-US" altLang="zh-CN" sz="900" dirty="0">
                  <a:solidFill>
                    <a:srgbClr val="4BD7FF"/>
                  </a:solidFill>
                  <a:cs typeface="+mn-ea"/>
                  <a:sym typeface="+mn-lt"/>
                </a:rPr>
                <a:t>,</a:t>
              </a:r>
              <a:r>
                <a:rPr lang="zh-CN" altLang="en-US" sz="900" dirty="0">
                  <a:solidFill>
                    <a:srgbClr val="4BD7FF"/>
                  </a:solidFill>
                  <a:cs typeface="+mn-ea"/>
                  <a:sym typeface="+mn-lt"/>
                </a:rPr>
                <a:t>双击输入替换，在此处输入您想要输入的内容，标题数字等都可以通过点击和重新输入进行更改</a:t>
              </a:r>
              <a:endParaRPr lang="id-ID" sz="900" dirty="0">
                <a:solidFill>
                  <a:srgbClr val="4BD7FF"/>
                </a:solidFill>
                <a:cs typeface="+mn-ea"/>
                <a:sym typeface="+mn-lt"/>
              </a:endParaRPr>
            </a:p>
          </p:txBody>
        </p:sp>
        <p:sp>
          <p:nvSpPr>
            <p:cNvPr id="41" name="Rectangle 40"/>
            <p:cNvSpPr/>
            <p:nvPr/>
          </p:nvSpPr>
          <p:spPr>
            <a:xfrm>
              <a:off x="3178771" y="4562625"/>
              <a:ext cx="2997381" cy="368755"/>
            </a:xfrm>
            <a:prstGeom prst="rect">
              <a:avLst/>
            </a:prstGeom>
          </p:spPr>
          <p:txBody>
            <a:bodyPr wrap="square">
              <a:spAutoFit/>
            </a:bodyPr>
            <a:lstStyle/>
            <a:p>
              <a:pPr algn="ctr">
                <a:lnSpc>
                  <a:spcPct val="120000"/>
                </a:lnSpc>
              </a:pPr>
              <a:r>
                <a:rPr lang="zh-CN" altLang="en-US" sz="1600" b="1" dirty="0">
                  <a:solidFill>
                    <a:srgbClr val="4BD7FF"/>
                  </a:solidFill>
                  <a:cs typeface="+mn-ea"/>
                  <a:sym typeface="+mn-lt"/>
                </a:rPr>
                <a:t>文本标题</a:t>
              </a:r>
              <a:endParaRPr lang="en-US" altLang="zh-CN" sz="1600" b="1" dirty="0">
                <a:solidFill>
                  <a:srgbClr val="4BD7FF"/>
                </a:solidFill>
                <a:cs typeface="+mn-ea"/>
                <a:sym typeface="+mn-lt"/>
              </a:endParaRPr>
            </a:p>
          </p:txBody>
        </p:sp>
      </p:grpSp>
      <p:grpSp>
        <p:nvGrpSpPr>
          <p:cNvPr id="11" name="Group 10"/>
          <p:cNvGrpSpPr/>
          <p:nvPr/>
        </p:nvGrpSpPr>
        <p:grpSpPr>
          <a:xfrm>
            <a:off x="6029376" y="4562625"/>
            <a:ext cx="2997381" cy="976441"/>
            <a:chOff x="6029376" y="4562625"/>
            <a:chExt cx="2997381" cy="976441"/>
          </a:xfrm>
        </p:grpSpPr>
        <p:sp>
          <p:nvSpPr>
            <p:cNvPr id="42" name="Rectangle 41"/>
            <p:cNvSpPr/>
            <p:nvPr/>
          </p:nvSpPr>
          <p:spPr>
            <a:xfrm>
              <a:off x="6139951" y="4886323"/>
              <a:ext cx="2776230" cy="652743"/>
            </a:xfrm>
            <a:prstGeom prst="rect">
              <a:avLst/>
            </a:prstGeom>
          </p:spPr>
          <p:txBody>
            <a:bodyPr wrap="square">
              <a:spAutoFit/>
            </a:bodyPr>
            <a:lstStyle/>
            <a:p>
              <a:pPr algn="ctr">
                <a:lnSpc>
                  <a:spcPct val="140000"/>
                </a:lnSpc>
              </a:pPr>
              <a:r>
                <a:rPr lang="zh-CN" altLang="en-US" sz="900" dirty="0">
                  <a:solidFill>
                    <a:srgbClr val="4BD7FF"/>
                  </a:solidFill>
                  <a:cs typeface="+mn-ea"/>
                  <a:sym typeface="+mn-lt"/>
                </a:rPr>
                <a:t>用户可以在投影仪或者计算机上进行演示</a:t>
              </a:r>
              <a:r>
                <a:rPr lang="en-US" altLang="zh-CN" sz="900" dirty="0">
                  <a:solidFill>
                    <a:srgbClr val="4BD7FF"/>
                  </a:solidFill>
                  <a:cs typeface="+mn-ea"/>
                  <a:sym typeface="+mn-lt"/>
                </a:rPr>
                <a:t>,</a:t>
              </a:r>
              <a:r>
                <a:rPr lang="zh-CN" altLang="en-US" sz="900" dirty="0">
                  <a:solidFill>
                    <a:srgbClr val="4BD7FF"/>
                  </a:solidFill>
                  <a:cs typeface="+mn-ea"/>
                  <a:sym typeface="+mn-lt"/>
                </a:rPr>
                <a:t>双击输入替换，在此处输入您想要输入的内容，标题数字等都可以通过点击和重新输入进行更改</a:t>
              </a:r>
              <a:endParaRPr lang="id-ID" sz="900" dirty="0">
                <a:solidFill>
                  <a:srgbClr val="4BD7FF"/>
                </a:solidFill>
                <a:cs typeface="+mn-ea"/>
                <a:sym typeface="+mn-lt"/>
              </a:endParaRPr>
            </a:p>
          </p:txBody>
        </p:sp>
        <p:sp>
          <p:nvSpPr>
            <p:cNvPr id="43" name="Rectangle 42"/>
            <p:cNvSpPr/>
            <p:nvPr/>
          </p:nvSpPr>
          <p:spPr>
            <a:xfrm>
              <a:off x="6029376" y="4562625"/>
              <a:ext cx="2997381" cy="368755"/>
            </a:xfrm>
            <a:prstGeom prst="rect">
              <a:avLst/>
            </a:prstGeom>
          </p:spPr>
          <p:txBody>
            <a:bodyPr wrap="square">
              <a:spAutoFit/>
            </a:bodyPr>
            <a:lstStyle/>
            <a:p>
              <a:pPr algn="ctr">
                <a:lnSpc>
                  <a:spcPct val="120000"/>
                </a:lnSpc>
              </a:pPr>
              <a:r>
                <a:rPr lang="zh-CN" altLang="en-US" sz="1600" b="1" dirty="0">
                  <a:solidFill>
                    <a:srgbClr val="4BD7FF"/>
                  </a:solidFill>
                  <a:cs typeface="+mn-ea"/>
                  <a:sym typeface="+mn-lt"/>
                </a:rPr>
                <a:t>文本标题</a:t>
              </a:r>
              <a:endParaRPr lang="en-US" altLang="zh-CN" sz="1600" b="1" dirty="0">
                <a:solidFill>
                  <a:srgbClr val="4BD7FF"/>
                </a:solidFill>
                <a:cs typeface="+mn-ea"/>
                <a:sym typeface="+mn-lt"/>
              </a:endParaRPr>
            </a:p>
          </p:txBody>
        </p:sp>
      </p:grpSp>
      <p:grpSp>
        <p:nvGrpSpPr>
          <p:cNvPr id="9" name="Group 8"/>
          <p:cNvGrpSpPr/>
          <p:nvPr/>
        </p:nvGrpSpPr>
        <p:grpSpPr>
          <a:xfrm>
            <a:off x="8916182" y="4562625"/>
            <a:ext cx="2997381" cy="976441"/>
            <a:chOff x="8916182" y="4562625"/>
            <a:chExt cx="2997381" cy="976441"/>
          </a:xfrm>
        </p:grpSpPr>
        <p:sp>
          <p:nvSpPr>
            <p:cNvPr id="44" name="Rectangle 43"/>
            <p:cNvSpPr/>
            <p:nvPr/>
          </p:nvSpPr>
          <p:spPr>
            <a:xfrm>
              <a:off x="9026757" y="4886323"/>
              <a:ext cx="2776230" cy="652743"/>
            </a:xfrm>
            <a:prstGeom prst="rect">
              <a:avLst/>
            </a:prstGeom>
          </p:spPr>
          <p:txBody>
            <a:bodyPr wrap="square">
              <a:spAutoFit/>
            </a:bodyPr>
            <a:lstStyle/>
            <a:p>
              <a:pPr algn="ctr">
                <a:lnSpc>
                  <a:spcPct val="140000"/>
                </a:lnSpc>
              </a:pPr>
              <a:r>
                <a:rPr lang="zh-CN" altLang="en-US" sz="900" dirty="0">
                  <a:solidFill>
                    <a:srgbClr val="4BD7FF"/>
                  </a:solidFill>
                  <a:cs typeface="+mn-ea"/>
                  <a:sym typeface="+mn-lt"/>
                </a:rPr>
                <a:t>用户可以在投影仪或者计算机上进行演示</a:t>
              </a:r>
              <a:r>
                <a:rPr lang="en-US" altLang="zh-CN" sz="900" dirty="0">
                  <a:solidFill>
                    <a:srgbClr val="4BD7FF"/>
                  </a:solidFill>
                  <a:cs typeface="+mn-ea"/>
                  <a:sym typeface="+mn-lt"/>
                </a:rPr>
                <a:t>,</a:t>
              </a:r>
              <a:r>
                <a:rPr lang="zh-CN" altLang="en-US" sz="900" dirty="0">
                  <a:solidFill>
                    <a:srgbClr val="4BD7FF"/>
                  </a:solidFill>
                  <a:cs typeface="+mn-ea"/>
                  <a:sym typeface="+mn-lt"/>
                </a:rPr>
                <a:t>双击输入替换，在此处输入您想要输入的内容，标题数字等都可以通过点击和重新输入进行更改</a:t>
              </a:r>
              <a:endParaRPr lang="id-ID" sz="900" dirty="0">
                <a:solidFill>
                  <a:srgbClr val="4BD7FF"/>
                </a:solidFill>
                <a:cs typeface="+mn-ea"/>
                <a:sym typeface="+mn-lt"/>
              </a:endParaRPr>
            </a:p>
          </p:txBody>
        </p:sp>
        <p:sp>
          <p:nvSpPr>
            <p:cNvPr id="45" name="Rectangle 44"/>
            <p:cNvSpPr/>
            <p:nvPr/>
          </p:nvSpPr>
          <p:spPr>
            <a:xfrm>
              <a:off x="8916182" y="4562625"/>
              <a:ext cx="2997381" cy="368755"/>
            </a:xfrm>
            <a:prstGeom prst="rect">
              <a:avLst/>
            </a:prstGeom>
          </p:spPr>
          <p:txBody>
            <a:bodyPr wrap="square">
              <a:spAutoFit/>
            </a:bodyPr>
            <a:lstStyle/>
            <a:p>
              <a:pPr algn="ctr">
                <a:lnSpc>
                  <a:spcPct val="120000"/>
                </a:lnSpc>
              </a:pPr>
              <a:r>
                <a:rPr lang="zh-CN" altLang="en-US" sz="1600" b="1" dirty="0">
                  <a:solidFill>
                    <a:srgbClr val="4BD7FF"/>
                  </a:solidFill>
                  <a:cs typeface="+mn-ea"/>
                  <a:sym typeface="+mn-lt"/>
                </a:rPr>
                <a:t>文本标题</a:t>
              </a:r>
              <a:endParaRPr lang="en-US" altLang="zh-CN" sz="1600" b="1" dirty="0">
                <a:solidFill>
                  <a:srgbClr val="4BD7FF"/>
                </a:solidFill>
                <a:cs typeface="+mn-ea"/>
                <a:sym typeface="+mn-lt"/>
              </a:endParaRPr>
            </a:p>
          </p:txBody>
        </p:sp>
      </p:grpSp>
      <p:grpSp>
        <p:nvGrpSpPr>
          <p:cNvPr id="5" name="Group 4"/>
          <p:cNvGrpSpPr/>
          <p:nvPr/>
        </p:nvGrpSpPr>
        <p:grpSpPr>
          <a:xfrm>
            <a:off x="9957672" y="3213726"/>
            <a:ext cx="914400" cy="914400"/>
            <a:chOff x="9957672" y="3213726"/>
            <a:chExt cx="914400" cy="914400"/>
          </a:xfrm>
        </p:grpSpPr>
        <p:sp>
          <p:nvSpPr>
            <p:cNvPr id="26" name="Frame 25"/>
            <p:cNvSpPr/>
            <p:nvPr/>
          </p:nvSpPr>
          <p:spPr>
            <a:xfrm rot="2700000">
              <a:off x="9957672" y="3213726"/>
              <a:ext cx="914400" cy="914400"/>
            </a:xfrm>
            <a:prstGeom prst="frame">
              <a:avLst>
                <a:gd name="adj1" fmla="val 61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4BD7FF"/>
                </a:solidFill>
                <a:cs typeface="+mn-ea"/>
                <a:sym typeface="+mn-lt"/>
              </a:endParaRPr>
            </a:p>
          </p:txBody>
        </p:sp>
        <p:sp>
          <p:nvSpPr>
            <p:cNvPr id="49" name="Freeform 45"/>
            <p:cNvSpPr>
              <a:spLocks noEditPoints="1"/>
            </p:cNvSpPr>
            <p:nvPr/>
          </p:nvSpPr>
          <p:spPr bwMode="auto">
            <a:xfrm>
              <a:off x="10239453" y="3509680"/>
              <a:ext cx="350838" cy="255588"/>
            </a:xfrm>
            <a:custGeom>
              <a:avLst/>
              <a:gdLst>
                <a:gd name="T0" fmla="*/ 218 w 224"/>
                <a:gd name="T1" fmla="*/ 13 h 164"/>
                <a:gd name="T2" fmla="*/ 80 w 224"/>
                <a:gd name="T3" fmla="*/ 12 h 164"/>
                <a:gd name="T4" fmla="*/ 80 w 224"/>
                <a:gd name="T5" fmla="*/ 20 h 164"/>
                <a:gd name="T6" fmla="*/ 203 w 224"/>
                <a:gd name="T7" fmla="*/ 112 h 164"/>
                <a:gd name="T8" fmla="*/ 36 w 224"/>
                <a:gd name="T9" fmla="*/ 3 h 164"/>
                <a:gd name="T10" fmla="*/ 32 w 224"/>
                <a:gd name="T11" fmla="*/ 0 h 164"/>
                <a:gd name="T12" fmla="*/ 0 w 224"/>
                <a:gd name="T13" fmla="*/ 4 h 164"/>
                <a:gd name="T14" fmla="*/ 29 w 224"/>
                <a:gd name="T15" fmla="*/ 8 h 164"/>
                <a:gd name="T16" fmla="*/ 65 w 224"/>
                <a:gd name="T17" fmla="*/ 117 h 164"/>
                <a:gd name="T18" fmla="*/ 205 w 224"/>
                <a:gd name="T19" fmla="*/ 120 h 164"/>
                <a:gd name="T20" fmla="*/ 210 w 224"/>
                <a:gd name="T21" fmla="*/ 116 h 164"/>
                <a:gd name="T22" fmla="*/ 220 w 224"/>
                <a:gd name="T23" fmla="*/ 12 h 164"/>
                <a:gd name="T24" fmla="*/ 148 w 224"/>
                <a:gd name="T25" fmla="*/ 52 h 164"/>
                <a:gd name="T26" fmla="*/ 140 w 224"/>
                <a:gd name="T27" fmla="*/ 52 h 164"/>
                <a:gd name="T28" fmla="*/ 144 w 224"/>
                <a:gd name="T29" fmla="*/ 88 h 164"/>
                <a:gd name="T30" fmla="*/ 168 w 224"/>
                <a:gd name="T31" fmla="*/ 84 h 164"/>
                <a:gd name="T32" fmla="*/ 164 w 224"/>
                <a:gd name="T33" fmla="*/ 48 h 164"/>
                <a:gd name="T34" fmla="*/ 160 w 224"/>
                <a:gd name="T35" fmla="*/ 84 h 164"/>
                <a:gd name="T36" fmla="*/ 168 w 224"/>
                <a:gd name="T37" fmla="*/ 84 h 164"/>
                <a:gd name="T38" fmla="*/ 188 w 224"/>
                <a:gd name="T39" fmla="*/ 52 h 164"/>
                <a:gd name="T40" fmla="*/ 180 w 224"/>
                <a:gd name="T41" fmla="*/ 52 h 164"/>
                <a:gd name="T42" fmla="*/ 184 w 224"/>
                <a:gd name="T43" fmla="*/ 88 h 164"/>
                <a:gd name="T44" fmla="*/ 88 w 224"/>
                <a:gd name="T45" fmla="*/ 84 h 164"/>
                <a:gd name="T46" fmla="*/ 84 w 224"/>
                <a:gd name="T47" fmla="*/ 48 h 164"/>
                <a:gd name="T48" fmla="*/ 80 w 224"/>
                <a:gd name="T49" fmla="*/ 84 h 164"/>
                <a:gd name="T50" fmla="*/ 88 w 224"/>
                <a:gd name="T51" fmla="*/ 84 h 164"/>
                <a:gd name="T52" fmla="*/ 108 w 224"/>
                <a:gd name="T53" fmla="*/ 52 h 164"/>
                <a:gd name="T54" fmla="*/ 100 w 224"/>
                <a:gd name="T55" fmla="*/ 52 h 164"/>
                <a:gd name="T56" fmla="*/ 104 w 224"/>
                <a:gd name="T57" fmla="*/ 88 h 164"/>
                <a:gd name="T58" fmla="*/ 128 w 224"/>
                <a:gd name="T59" fmla="*/ 84 h 164"/>
                <a:gd name="T60" fmla="*/ 124 w 224"/>
                <a:gd name="T61" fmla="*/ 48 h 164"/>
                <a:gd name="T62" fmla="*/ 120 w 224"/>
                <a:gd name="T63" fmla="*/ 84 h 164"/>
                <a:gd name="T64" fmla="*/ 128 w 224"/>
                <a:gd name="T65" fmla="*/ 84 h 164"/>
                <a:gd name="T66" fmla="*/ 74 w 224"/>
                <a:gd name="T67" fmla="*/ 144 h 164"/>
                <a:gd name="T68" fmla="*/ 115 w 224"/>
                <a:gd name="T69" fmla="*/ 144 h 164"/>
                <a:gd name="T70" fmla="*/ 94 w 224"/>
                <a:gd name="T71" fmla="*/ 156 h 164"/>
                <a:gd name="T72" fmla="*/ 94 w 224"/>
                <a:gd name="T73" fmla="*/ 132 h 164"/>
                <a:gd name="T74" fmla="*/ 94 w 224"/>
                <a:gd name="T75" fmla="*/ 156 h 164"/>
                <a:gd name="T76" fmla="*/ 163 w 224"/>
                <a:gd name="T77" fmla="*/ 144 h 164"/>
                <a:gd name="T78" fmla="*/ 203 w 224"/>
                <a:gd name="T79" fmla="*/ 144 h 164"/>
                <a:gd name="T80" fmla="*/ 183 w 224"/>
                <a:gd name="T81" fmla="*/ 156 h 164"/>
                <a:gd name="T82" fmla="*/ 183 w 224"/>
                <a:gd name="T83" fmla="*/ 132 h 164"/>
                <a:gd name="T84" fmla="*/ 183 w 224"/>
                <a:gd name="T85"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4" h="164">
                  <a:moveTo>
                    <a:pt x="220" y="12"/>
                  </a:moveTo>
                  <a:cubicBezTo>
                    <a:pt x="219" y="12"/>
                    <a:pt x="219" y="12"/>
                    <a:pt x="218" y="13"/>
                  </a:cubicBezTo>
                  <a:cubicBezTo>
                    <a:pt x="217" y="12"/>
                    <a:pt x="217" y="12"/>
                    <a:pt x="216" y="12"/>
                  </a:cubicBezTo>
                  <a:cubicBezTo>
                    <a:pt x="80" y="12"/>
                    <a:pt x="80" y="12"/>
                    <a:pt x="80" y="12"/>
                  </a:cubicBezTo>
                  <a:cubicBezTo>
                    <a:pt x="78" y="12"/>
                    <a:pt x="76" y="14"/>
                    <a:pt x="76" y="16"/>
                  </a:cubicBezTo>
                  <a:cubicBezTo>
                    <a:pt x="76" y="18"/>
                    <a:pt x="78" y="20"/>
                    <a:pt x="80" y="20"/>
                  </a:cubicBezTo>
                  <a:cubicBezTo>
                    <a:pt x="215" y="20"/>
                    <a:pt x="215" y="20"/>
                    <a:pt x="215" y="20"/>
                  </a:cubicBezTo>
                  <a:cubicBezTo>
                    <a:pt x="203" y="112"/>
                    <a:pt x="203" y="112"/>
                    <a:pt x="203" y="112"/>
                  </a:cubicBezTo>
                  <a:cubicBezTo>
                    <a:pt x="71" y="112"/>
                    <a:pt x="71" y="112"/>
                    <a:pt x="71" y="112"/>
                  </a:cubicBezTo>
                  <a:cubicBezTo>
                    <a:pt x="36" y="3"/>
                    <a:pt x="36" y="3"/>
                    <a:pt x="36" y="3"/>
                  </a:cubicBezTo>
                  <a:cubicBezTo>
                    <a:pt x="36" y="2"/>
                    <a:pt x="35" y="2"/>
                    <a:pt x="35" y="1"/>
                  </a:cubicBezTo>
                  <a:cubicBezTo>
                    <a:pt x="34" y="1"/>
                    <a:pt x="33" y="0"/>
                    <a:pt x="32" y="0"/>
                  </a:cubicBezTo>
                  <a:cubicBezTo>
                    <a:pt x="4" y="0"/>
                    <a:pt x="4" y="0"/>
                    <a:pt x="4" y="0"/>
                  </a:cubicBezTo>
                  <a:cubicBezTo>
                    <a:pt x="2" y="0"/>
                    <a:pt x="0" y="2"/>
                    <a:pt x="0" y="4"/>
                  </a:cubicBezTo>
                  <a:cubicBezTo>
                    <a:pt x="0" y="6"/>
                    <a:pt x="2" y="8"/>
                    <a:pt x="4" y="8"/>
                  </a:cubicBezTo>
                  <a:cubicBezTo>
                    <a:pt x="29" y="8"/>
                    <a:pt x="29" y="8"/>
                    <a:pt x="29" y="8"/>
                  </a:cubicBezTo>
                  <a:cubicBezTo>
                    <a:pt x="63" y="115"/>
                    <a:pt x="63" y="115"/>
                    <a:pt x="63" y="115"/>
                  </a:cubicBezTo>
                  <a:cubicBezTo>
                    <a:pt x="63" y="116"/>
                    <a:pt x="64" y="116"/>
                    <a:pt x="65" y="117"/>
                  </a:cubicBezTo>
                  <a:cubicBezTo>
                    <a:pt x="65" y="119"/>
                    <a:pt x="66" y="120"/>
                    <a:pt x="68" y="120"/>
                  </a:cubicBezTo>
                  <a:cubicBezTo>
                    <a:pt x="205" y="120"/>
                    <a:pt x="205" y="120"/>
                    <a:pt x="205" y="120"/>
                  </a:cubicBezTo>
                  <a:cubicBezTo>
                    <a:pt x="206" y="120"/>
                    <a:pt x="207" y="120"/>
                    <a:pt x="207" y="119"/>
                  </a:cubicBezTo>
                  <a:cubicBezTo>
                    <a:pt x="209" y="119"/>
                    <a:pt x="210" y="118"/>
                    <a:pt x="210" y="116"/>
                  </a:cubicBezTo>
                  <a:cubicBezTo>
                    <a:pt x="224" y="17"/>
                    <a:pt x="224" y="17"/>
                    <a:pt x="224" y="17"/>
                  </a:cubicBezTo>
                  <a:cubicBezTo>
                    <a:pt x="224" y="14"/>
                    <a:pt x="222" y="12"/>
                    <a:pt x="220" y="12"/>
                  </a:cubicBezTo>
                  <a:close/>
                  <a:moveTo>
                    <a:pt x="148" y="84"/>
                  </a:moveTo>
                  <a:cubicBezTo>
                    <a:pt x="148" y="52"/>
                    <a:pt x="148" y="52"/>
                    <a:pt x="148" y="52"/>
                  </a:cubicBezTo>
                  <a:cubicBezTo>
                    <a:pt x="148" y="50"/>
                    <a:pt x="146" y="48"/>
                    <a:pt x="144" y="48"/>
                  </a:cubicBezTo>
                  <a:cubicBezTo>
                    <a:pt x="142" y="48"/>
                    <a:pt x="140" y="50"/>
                    <a:pt x="140" y="52"/>
                  </a:cubicBezTo>
                  <a:cubicBezTo>
                    <a:pt x="140" y="84"/>
                    <a:pt x="140" y="84"/>
                    <a:pt x="140" y="84"/>
                  </a:cubicBezTo>
                  <a:cubicBezTo>
                    <a:pt x="140" y="86"/>
                    <a:pt x="142" y="88"/>
                    <a:pt x="144" y="88"/>
                  </a:cubicBezTo>
                  <a:cubicBezTo>
                    <a:pt x="146" y="88"/>
                    <a:pt x="148" y="86"/>
                    <a:pt x="148" y="84"/>
                  </a:cubicBezTo>
                  <a:close/>
                  <a:moveTo>
                    <a:pt x="168" y="84"/>
                  </a:moveTo>
                  <a:cubicBezTo>
                    <a:pt x="168" y="52"/>
                    <a:pt x="168" y="52"/>
                    <a:pt x="168" y="52"/>
                  </a:cubicBezTo>
                  <a:cubicBezTo>
                    <a:pt x="168" y="50"/>
                    <a:pt x="166" y="48"/>
                    <a:pt x="164" y="48"/>
                  </a:cubicBezTo>
                  <a:cubicBezTo>
                    <a:pt x="162" y="48"/>
                    <a:pt x="160" y="50"/>
                    <a:pt x="160" y="52"/>
                  </a:cubicBezTo>
                  <a:cubicBezTo>
                    <a:pt x="160" y="84"/>
                    <a:pt x="160" y="84"/>
                    <a:pt x="160" y="84"/>
                  </a:cubicBezTo>
                  <a:cubicBezTo>
                    <a:pt x="160" y="86"/>
                    <a:pt x="162" y="88"/>
                    <a:pt x="164" y="88"/>
                  </a:cubicBezTo>
                  <a:cubicBezTo>
                    <a:pt x="166" y="88"/>
                    <a:pt x="168" y="86"/>
                    <a:pt x="168" y="84"/>
                  </a:cubicBezTo>
                  <a:close/>
                  <a:moveTo>
                    <a:pt x="188" y="84"/>
                  </a:moveTo>
                  <a:cubicBezTo>
                    <a:pt x="188" y="52"/>
                    <a:pt x="188" y="52"/>
                    <a:pt x="188" y="52"/>
                  </a:cubicBezTo>
                  <a:cubicBezTo>
                    <a:pt x="188" y="50"/>
                    <a:pt x="186" y="48"/>
                    <a:pt x="184" y="48"/>
                  </a:cubicBezTo>
                  <a:cubicBezTo>
                    <a:pt x="182" y="48"/>
                    <a:pt x="180" y="50"/>
                    <a:pt x="180" y="52"/>
                  </a:cubicBezTo>
                  <a:cubicBezTo>
                    <a:pt x="180" y="84"/>
                    <a:pt x="180" y="84"/>
                    <a:pt x="180" y="84"/>
                  </a:cubicBezTo>
                  <a:cubicBezTo>
                    <a:pt x="180" y="86"/>
                    <a:pt x="182" y="88"/>
                    <a:pt x="184" y="88"/>
                  </a:cubicBezTo>
                  <a:cubicBezTo>
                    <a:pt x="186" y="88"/>
                    <a:pt x="188" y="86"/>
                    <a:pt x="188" y="84"/>
                  </a:cubicBezTo>
                  <a:close/>
                  <a:moveTo>
                    <a:pt x="88" y="84"/>
                  </a:moveTo>
                  <a:cubicBezTo>
                    <a:pt x="88" y="52"/>
                    <a:pt x="88" y="52"/>
                    <a:pt x="88" y="52"/>
                  </a:cubicBezTo>
                  <a:cubicBezTo>
                    <a:pt x="88" y="50"/>
                    <a:pt x="86" y="48"/>
                    <a:pt x="84" y="48"/>
                  </a:cubicBezTo>
                  <a:cubicBezTo>
                    <a:pt x="82" y="48"/>
                    <a:pt x="80" y="50"/>
                    <a:pt x="80" y="52"/>
                  </a:cubicBezTo>
                  <a:cubicBezTo>
                    <a:pt x="80" y="84"/>
                    <a:pt x="80" y="84"/>
                    <a:pt x="80" y="84"/>
                  </a:cubicBezTo>
                  <a:cubicBezTo>
                    <a:pt x="80" y="86"/>
                    <a:pt x="82" y="88"/>
                    <a:pt x="84" y="88"/>
                  </a:cubicBezTo>
                  <a:cubicBezTo>
                    <a:pt x="86" y="88"/>
                    <a:pt x="88" y="86"/>
                    <a:pt x="88" y="84"/>
                  </a:cubicBezTo>
                  <a:close/>
                  <a:moveTo>
                    <a:pt x="108" y="84"/>
                  </a:moveTo>
                  <a:cubicBezTo>
                    <a:pt x="108" y="52"/>
                    <a:pt x="108" y="52"/>
                    <a:pt x="108" y="52"/>
                  </a:cubicBezTo>
                  <a:cubicBezTo>
                    <a:pt x="108" y="50"/>
                    <a:pt x="106" y="48"/>
                    <a:pt x="104" y="48"/>
                  </a:cubicBezTo>
                  <a:cubicBezTo>
                    <a:pt x="102" y="48"/>
                    <a:pt x="100" y="50"/>
                    <a:pt x="100" y="52"/>
                  </a:cubicBezTo>
                  <a:cubicBezTo>
                    <a:pt x="100" y="84"/>
                    <a:pt x="100" y="84"/>
                    <a:pt x="100" y="84"/>
                  </a:cubicBezTo>
                  <a:cubicBezTo>
                    <a:pt x="100" y="86"/>
                    <a:pt x="102" y="88"/>
                    <a:pt x="104" y="88"/>
                  </a:cubicBezTo>
                  <a:cubicBezTo>
                    <a:pt x="106" y="88"/>
                    <a:pt x="108" y="86"/>
                    <a:pt x="108" y="84"/>
                  </a:cubicBezTo>
                  <a:close/>
                  <a:moveTo>
                    <a:pt x="128" y="84"/>
                  </a:moveTo>
                  <a:cubicBezTo>
                    <a:pt x="128" y="52"/>
                    <a:pt x="128" y="52"/>
                    <a:pt x="128" y="52"/>
                  </a:cubicBezTo>
                  <a:cubicBezTo>
                    <a:pt x="128" y="50"/>
                    <a:pt x="126" y="48"/>
                    <a:pt x="124" y="48"/>
                  </a:cubicBezTo>
                  <a:cubicBezTo>
                    <a:pt x="122" y="48"/>
                    <a:pt x="120" y="50"/>
                    <a:pt x="120" y="52"/>
                  </a:cubicBezTo>
                  <a:cubicBezTo>
                    <a:pt x="120" y="84"/>
                    <a:pt x="120" y="84"/>
                    <a:pt x="120" y="84"/>
                  </a:cubicBezTo>
                  <a:cubicBezTo>
                    <a:pt x="120" y="86"/>
                    <a:pt x="122" y="88"/>
                    <a:pt x="124" y="88"/>
                  </a:cubicBezTo>
                  <a:cubicBezTo>
                    <a:pt x="126" y="88"/>
                    <a:pt x="128" y="86"/>
                    <a:pt x="128" y="84"/>
                  </a:cubicBezTo>
                  <a:close/>
                  <a:moveTo>
                    <a:pt x="94" y="124"/>
                  </a:moveTo>
                  <a:cubicBezTo>
                    <a:pt x="83" y="124"/>
                    <a:pt x="74" y="133"/>
                    <a:pt x="74" y="144"/>
                  </a:cubicBezTo>
                  <a:cubicBezTo>
                    <a:pt x="74" y="155"/>
                    <a:pt x="83" y="164"/>
                    <a:pt x="94" y="164"/>
                  </a:cubicBezTo>
                  <a:cubicBezTo>
                    <a:pt x="106" y="164"/>
                    <a:pt x="115" y="155"/>
                    <a:pt x="115" y="144"/>
                  </a:cubicBezTo>
                  <a:cubicBezTo>
                    <a:pt x="115" y="133"/>
                    <a:pt x="106" y="124"/>
                    <a:pt x="94" y="124"/>
                  </a:cubicBezTo>
                  <a:close/>
                  <a:moveTo>
                    <a:pt x="94" y="156"/>
                  </a:moveTo>
                  <a:cubicBezTo>
                    <a:pt x="88" y="156"/>
                    <a:pt x="82" y="150"/>
                    <a:pt x="82" y="144"/>
                  </a:cubicBezTo>
                  <a:cubicBezTo>
                    <a:pt x="82" y="137"/>
                    <a:pt x="88" y="132"/>
                    <a:pt x="94" y="132"/>
                  </a:cubicBezTo>
                  <a:cubicBezTo>
                    <a:pt x="101" y="132"/>
                    <a:pt x="107" y="137"/>
                    <a:pt x="107" y="144"/>
                  </a:cubicBezTo>
                  <a:cubicBezTo>
                    <a:pt x="107" y="150"/>
                    <a:pt x="101" y="156"/>
                    <a:pt x="94" y="156"/>
                  </a:cubicBezTo>
                  <a:close/>
                  <a:moveTo>
                    <a:pt x="183" y="124"/>
                  </a:moveTo>
                  <a:cubicBezTo>
                    <a:pt x="172" y="124"/>
                    <a:pt x="163" y="133"/>
                    <a:pt x="163" y="144"/>
                  </a:cubicBezTo>
                  <a:cubicBezTo>
                    <a:pt x="163" y="155"/>
                    <a:pt x="172" y="164"/>
                    <a:pt x="183" y="164"/>
                  </a:cubicBezTo>
                  <a:cubicBezTo>
                    <a:pt x="194" y="164"/>
                    <a:pt x="203" y="155"/>
                    <a:pt x="203" y="144"/>
                  </a:cubicBezTo>
                  <a:cubicBezTo>
                    <a:pt x="203" y="133"/>
                    <a:pt x="194" y="124"/>
                    <a:pt x="183" y="124"/>
                  </a:cubicBezTo>
                  <a:close/>
                  <a:moveTo>
                    <a:pt x="183" y="156"/>
                  </a:moveTo>
                  <a:cubicBezTo>
                    <a:pt x="176" y="156"/>
                    <a:pt x="171" y="150"/>
                    <a:pt x="171" y="144"/>
                  </a:cubicBezTo>
                  <a:cubicBezTo>
                    <a:pt x="171" y="137"/>
                    <a:pt x="176" y="132"/>
                    <a:pt x="183" y="132"/>
                  </a:cubicBezTo>
                  <a:cubicBezTo>
                    <a:pt x="190" y="132"/>
                    <a:pt x="195" y="137"/>
                    <a:pt x="195" y="144"/>
                  </a:cubicBezTo>
                  <a:cubicBezTo>
                    <a:pt x="195" y="150"/>
                    <a:pt x="190" y="156"/>
                    <a:pt x="183" y="15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4BD7FF"/>
                </a:solidFill>
                <a:cs typeface="+mn-ea"/>
                <a:sym typeface="+mn-lt"/>
              </a:endParaRPr>
            </a:p>
          </p:txBody>
        </p:sp>
      </p:grpSp>
      <p:grpSp>
        <p:nvGrpSpPr>
          <p:cNvPr id="7" name="Group 6"/>
          <p:cNvGrpSpPr/>
          <p:nvPr/>
        </p:nvGrpSpPr>
        <p:grpSpPr>
          <a:xfrm>
            <a:off x="4220261" y="3213724"/>
            <a:ext cx="914400" cy="914400"/>
            <a:chOff x="4220261" y="3213724"/>
            <a:chExt cx="914400" cy="914400"/>
          </a:xfrm>
        </p:grpSpPr>
        <p:sp>
          <p:nvSpPr>
            <p:cNvPr id="24" name="Frame 23"/>
            <p:cNvSpPr/>
            <p:nvPr/>
          </p:nvSpPr>
          <p:spPr>
            <a:xfrm rot="2700000">
              <a:off x="4220261" y="3213724"/>
              <a:ext cx="914400" cy="914400"/>
            </a:xfrm>
            <a:prstGeom prst="frame">
              <a:avLst>
                <a:gd name="adj1" fmla="val 61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4BD7FF"/>
                </a:solidFill>
                <a:cs typeface="+mn-ea"/>
                <a:sym typeface="+mn-lt"/>
              </a:endParaRPr>
            </a:p>
          </p:txBody>
        </p:sp>
        <p:sp>
          <p:nvSpPr>
            <p:cNvPr id="50" name="Freeform 20"/>
            <p:cNvSpPr>
              <a:spLocks noEditPoints="1"/>
            </p:cNvSpPr>
            <p:nvPr/>
          </p:nvSpPr>
          <p:spPr bwMode="auto">
            <a:xfrm>
              <a:off x="4456005" y="3509515"/>
              <a:ext cx="442913" cy="284163"/>
            </a:xfrm>
            <a:custGeom>
              <a:avLst/>
              <a:gdLst>
                <a:gd name="T0" fmla="*/ 177 w 236"/>
                <a:gd name="T1" fmla="*/ 2 h 152"/>
                <a:gd name="T2" fmla="*/ 145 w 236"/>
                <a:gd name="T3" fmla="*/ 5 h 152"/>
                <a:gd name="T4" fmla="*/ 90 w 236"/>
                <a:gd name="T5" fmla="*/ 5 h 152"/>
                <a:gd name="T6" fmla="*/ 58 w 236"/>
                <a:gd name="T7" fmla="*/ 2 h 152"/>
                <a:gd name="T8" fmla="*/ 19 w 236"/>
                <a:gd name="T9" fmla="*/ 150 h 152"/>
                <a:gd name="T10" fmla="*/ 67 w 236"/>
                <a:gd name="T11" fmla="*/ 125 h 152"/>
                <a:gd name="T12" fmla="*/ 118 w 236"/>
                <a:gd name="T13" fmla="*/ 106 h 152"/>
                <a:gd name="T14" fmla="*/ 168 w 236"/>
                <a:gd name="T15" fmla="*/ 125 h 152"/>
                <a:gd name="T16" fmla="*/ 216 w 236"/>
                <a:gd name="T17" fmla="*/ 150 h 152"/>
                <a:gd name="T18" fmla="*/ 213 w 236"/>
                <a:gd name="T19" fmla="*/ 143 h 152"/>
                <a:gd name="T20" fmla="*/ 174 w 236"/>
                <a:gd name="T21" fmla="*/ 120 h 152"/>
                <a:gd name="T22" fmla="*/ 118 w 236"/>
                <a:gd name="T23" fmla="*/ 98 h 152"/>
                <a:gd name="T24" fmla="*/ 61 w 236"/>
                <a:gd name="T25" fmla="*/ 120 h 152"/>
                <a:gd name="T26" fmla="*/ 23 w 236"/>
                <a:gd name="T27" fmla="*/ 143 h 152"/>
                <a:gd name="T28" fmla="*/ 61 w 236"/>
                <a:gd name="T29" fmla="*/ 9 h 152"/>
                <a:gd name="T30" fmla="*/ 88 w 236"/>
                <a:gd name="T31" fmla="*/ 12 h 152"/>
                <a:gd name="T32" fmla="*/ 148 w 236"/>
                <a:gd name="T33" fmla="*/ 12 h 152"/>
                <a:gd name="T34" fmla="*/ 175 w 236"/>
                <a:gd name="T35" fmla="*/ 9 h 152"/>
                <a:gd name="T36" fmla="*/ 213 w 236"/>
                <a:gd name="T37" fmla="*/ 143 h 152"/>
                <a:gd name="T38" fmla="*/ 174 w 236"/>
                <a:gd name="T39" fmla="*/ 35 h 152"/>
                <a:gd name="T40" fmla="*/ 174 w 236"/>
                <a:gd name="T41" fmla="*/ 48 h 152"/>
                <a:gd name="T42" fmla="*/ 174 w 236"/>
                <a:gd name="T43" fmla="*/ 48 h 152"/>
                <a:gd name="T44" fmla="*/ 187 w 236"/>
                <a:gd name="T45" fmla="*/ 47 h 152"/>
                <a:gd name="T46" fmla="*/ 162 w 236"/>
                <a:gd name="T47" fmla="*/ 35 h 152"/>
                <a:gd name="T48" fmla="*/ 162 w 236"/>
                <a:gd name="T49" fmla="*/ 35 h 152"/>
                <a:gd name="T50" fmla="*/ 43 w 236"/>
                <a:gd name="T51" fmla="*/ 41 h 152"/>
                <a:gd name="T52" fmla="*/ 76 w 236"/>
                <a:gd name="T53" fmla="*/ 41 h 152"/>
                <a:gd name="T54" fmla="*/ 59 w 236"/>
                <a:gd name="T55" fmla="*/ 50 h 152"/>
                <a:gd name="T56" fmla="*/ 59 w 236"/>
                <a:gd name="T57" fmla="*/ 32 h 152"/>
                <a:gd name="T58" fmla="*/ 59 w 236"/>
                <a:gd name="T59" fmla="*/ 50 h 152"/>
                <a:gd name="T60" fmla="*/ 131 w 236"/>
                <a:gd name="T61" fmla="*/ 77 h 152"/>
                <a:gd name="T62" fmla="*/ 165 w 236"/>
                <a:gd name="T63" fmla="*/ 77 h 152"/>
                <a:gd name="T64" fmla="*/ 148 w 236"/>
                <a:gd name="T65" fmla="*/ 86 h 152"/>
                <a:gd name="T66" fmla="*/ 148 w 236"/>
                <a:gd name="T67" fmla="*/ 68 h 152"/>
                <a:gd name="T68" fmla="*/ 148 w 236"/>
                <a:gd name="T69" fmla="*/ 86 h 152"/>
                <a:gd name="T70" fmla="*/ 73 w 236"/>
                <a:gd name="T71" fmla="*/ 71 h 152"/>
                <a:gd name="T72" fmla="*/ 117 w 236"/>
                <a:gd name="T73" fmla="*/ 71 h 152"/>
                <a:gd name="T74" fmla="*/ 107 w 236"/>
                <a:gd name="T75" fmla="*/ 77 h 152"/>
                <a:gd name="T76" fmla="*/ 99 w 236"/>
                <a:gd name="T77" fmla="*/ 83 h 152"/>
                <a:gd name="T78" fmla="*/ 95 w 236"/>
                <a:gd name="T79" fmla="*/ 85 h 152"/>
                <a:gd name="T80" fmla="*/ 91 w 236"/>
                <a:gd name="T81" fmla="*/ 83 h 152"/>
                <a:gd name="T82" fmla="*/ 83 w 236"/>
                <a:gd name="T83" fmla="*/ 77 h 152"/>
                <a:gd name="T84" fmla="*/ 83 w 236"/>
                <a:gd name="T85" fmla="*/ 64 h 152"/>
                <a:gd name="T86" fmla="*/ 91 w 236"/>
                <a:gd name="T87" fmla="*/ 59 h 152"/>
                <a:gd name="T88" fmla="*/ 95 w 236"/>
                <a:gd name="T89" fmla="*/ 57 h 152"/>
                <a:gd name="T90" fmla="*/ 99 w 236"/>
                <a:gd name="T91" fmla="*/ 59 h 152"/>
                <a:gd name="T92" fmla="*/ 108 w 236"/>
                <a:gd name="T93" fmla="*/ 64 h 152"/>
                <a:gd name="T94" fmla="*/ 107 w 236"/>
                <a:gd name="T95" fmla="*/ 77 h 152"/>
                <a:gd name="T96" fmla="*/ 132 w 236"/>
                <a:gd name="T97" fmla="*/ 30 h 152"/>
                <a:gd name="T98" fmla="*/ 118 w 236"/>
                <a:gd name="T99" fmla="*/ 27 h 152"/>
                <a:gd name="T100" fmla="*/ 104 w 236"/>
                <a:gd name="T101" fmla="*/ 30 h 152"/>
                <a:gd name="T102" fmla="*/ 104 w 236"/>
                <a:gd name="T103" fmla="*/ 38 h 152"/>
                <a:gd name="T104" fmla="*/ 118 w 236"/>
                <a:gd name="T105" fmla="*/ 41 h 152"/>
                <a:gd name="T106" fmla="*/ 132 w 236"/>
                <a:gd name="T107" fmla="*/ 3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6" h="152">
                  <a:moveTo>
                    <a:pt x="224" y="71"/>
                  </a:moveTo>
                  <a:cubicBezTo>
                    <a:pt x="214" y="33"/>
                    <a:pt x="203" y="9"/>
                    <a:pt x="177" y="2"/>
                  </a:cubicBezTo>
                  <a:cubicBezTo>
                    <a:pt x="173" y="1"/>
                    <a:pt x="169" y="0"/>
                    <a:pt x="165" y="0"/>
                  </a:cubicBezTo>
                  <a:cubicBezTo>
                    <a:pt x="157" y="0"/>
                    <a:pt x="151" y="2"/>
                    <a:pt x="145" y="5"/>
                  </a:cubicBezTo>
                  <a:cubicBezTo>
                    <a:pt x="138" y="7"/>
                    <a:pt x="130" y="10"/>
                    <a:pt x="118" y="10"/>
                  </a:cubicBezTo>
                  <a:cubicBezTo>
                    <a:pt x="105" y="10"/>
                    <a:pt x="97" y="7"/>
                    <a:pt x="90" y="5"/>
                  </a:cubicBezTo>
                  <a:cubicBezTo>
                    <a:pt x="84" y="2"/>
                    <a:pt x="78" y="0"/>
                    <a:pt x="70" y="0"/>
                  </a:cubicBezTo>
                  <a:cubicBezTo>
                    <a:pt x="66" y="0"/>
                    <a:pt x="62" y="1"/>
                    <a:pt x="58" y="2"/>
                  </a:cubicBezTo>
                  <a:cubicBezTo>
                    <a:pt x="32" y="9"/>
                    <a:pt x="21" y="33"/>
                    <a:pt x="11" y="71"/>
                  </a:cubicBezTo>
                  <a:cubicBezTo>
                    <a:pt x="0" y="113"/>
                    <a:pt x="3" y="143"/>
                    <a:pt x="19" y="150"/>
                  </a:cubicBezTo>
                  <a:cubicBezTo>
                    <a:pt x="22" y="151"/>
                    <a:pt x="25" y="152"/>
                    <a:pt x="28" y="152"/>
                  </a:cubicBezTo>
                  <a:cubicBezTo>
                    <a:pt x="43" y="152"/>
                    <a:pt x="56" y="137"/>
                    <a:pt x="67" y="125"/>
                  </a:cubicBezTo>
                  <a:cubicBezTo>
                    <a:pt x="70" y="122"/>
                    <a:pt x="70" y="122"/>
                    <a:pt x="70" y="122"/>
                  </a:cubicBezTo>
                  <a:cubicBezTo>
                    <a:pt x="78" y="112"/>
                    <a:pt x="96" y="106"/>
                    <a:pt x="118" y="106"/>
                  </a:cubicBezTo>
                  <a:cubicBezTo>
                    <a:pt x="142" y="106"/>
                    <a:pt x="156" y="111"/>
                    <a:pt x="166" y="122"/>
                  </a:cubicBezTo>
                  <a:cubicBezTo>
                    <a:pt x="168" y="125"/>
                    <a:pt x="168" y="125"/>
                    <a:pt x="168" y="125"/>
                  </a:cubicBezTo>
                  <a:cubicBezTo>
                    <a:pt x="179" y="137"/>
                    <a:pt x="192" y="152"/>
                    <a:pt x="207" y="152"/>
                  </a:cubicBezTo>
                  <a:cubicBezTo>
                    <a:pt x="210" y="152"/>
                    <a:pt x="213" y="151"/>
                    <a:pt x="216" y="150"/>
                  </a:cubicBezTo>
                  <a:cubicBezTo>
                    <a:pt x="232" y="143"/>
                    <a:pt x="236" y="113"/>
                    <a:pt x="224" y="71"/>
                  </a:cubicBezTo>
                  <a:close/>
                  <a:moveTo>
                    <a:pt x="213" y="143"/>
                  </a:moveTo>
                  <a:cubicBezTo>
                    <a:pt x="211" y="144"/>
                    <a:pt x="209" y="144"/>
                    <a:pt x="207" y="144"/>
                  </a:cubicBezTo>
                  <a:cubicBezTo>
                    <a:pt x="196" y="144"/>
                    <a:pt x="184" y="130"/>
                    <a:pt x="174" y="120"/>
                  </a:cubicBezTo>
                  <a:cubicBezTo>
                    <a:pt x="172" y="117"/>
                    <a:pt x="172" y="117"/>
                    <a:pt x="172" y="117"/>
                  </a:cubicBezTo>
                  <a:cubicBezTo>
                    <a:pt x="161" y="104"/>
                    <a:pt x="144" y="98"/>
                    <a:pt x="118" y="98"/>
                  </a:cubicBezTo>
                  <a:cubicBezTo>
                    <a:pt x="93" y="98"/>
                    <a:pt x="74" y="105"/>
                    <a:pt x="64" y="117"/>
                  </a:cubicBezTo>
                  <a:cubicBezTo>
                    <a:pt x="61" y="120"/>
                    <a:pt x="61" y="120"/>
                    <a:pt x="61" y="120"/>
                  </a:cubicBezTo>
                  <a:cubicBezTo>
                    <a:pt x="52" y="130"/>
                    <a:pt x="39" y="144"/>
                    <a:pt x="28" y="144"/>
                  </a:cubicBezTo>
                  <a:cubicBezTo>
                    <a:pt x="26" y="144"/>
                    <a:pt x="24" y="144"/>
                    <a:pt x="23" y="143"/>
                  </a:cubicBezTo>
                  <a:cubicBezTo>
                    <a:pt x="11" y="138"/>
                    <a:pt x="9" y="110"/>
                    <a:pt x="19" y="73"/>
                  </a:cubicBezTo>
                  <a:cubicBezTo>
                    <a:pt x="28" y="38"/>
                    <a:pt x="38" y="15"/>
                    <a:pt x="61" y="9"/>
                  </a:cubicBezTo>
                  <a:cubicBezTo>
                    <a:pt x="64" y="8"/>
                    <a:pt x="67" y="8"/>
                    <a:pt x="70" y="8"/>
                  </a:cubicBezTo>
                  <a:cubicBezTo>
                    <a:pt x="76" y="8"/>
                    <a:pt x="82" y="10"/>
                    <a:pt x="88" y="12"/>
                  </a:cubicBezTo>
                  <a:cubicBezTo>
                    <a:pt x="95" y="15"/>
                    <a:pt x="104" y="18"/>
                    <a:pt x="118" y="18"/>
                  </a:cubicBezTo>
                  <a:cubicBezTo>
                    <a:pt x="131" y="18"/>
                    <a:pt x="140" y="15"/>
                    <a:pt x="148" y="12"/>
                  </a:cubicBezTo>
                  <a:cubicBezTo>
                    <a:pt x="154" y="10"/>
                    <a:pt x="159" y="8"/>
                    <a:pt x="165" y="8"/>
                  </a:cubicBezTo>
                  <a:cubicBezTo>
                    <a:pt x="168" y="8"/>
                    <a:pt x="171" y="8"/>
                    <a:pt x="175" y="9"/>
                  </a:cubicBezTo>
                  <a:cubicBezTo>
                    <a:pt x="197" y="15"/>
                    <a:pt x="207" y="38"/>
                    <a:pt x="217" y="73"/>
                  </a:cubicBezTo>
                  <a:cubicBezTo>
                    <a:pt x="226" y="110"/>
                    <a:pt x="225" y="138"/>
                    <a:pt x="213" y="143"/>
                  </a:cubicBezTo>
                  <a:close/>
                  <a:moveTo>
                    <a:pt x="174" y="23"/>
                  </a:moveTo>
                  <a:cubicBezTo>
                    <a:pt x="167" y="23"/>
                    <a:pt x="167" y="35"/>
                    <a:pt x="174" y="35"/>
                  </a:cubicBezTo>
                  <a:cubicBezTo>
                    <a:pt x="182" y="35"/>
                    <a:pt x="182" y="23"/>
                    <a:pt x="174" y="23"/>
                  </a:cubicBezTo>
                  <a:close/>
                  <a:moveTo>
                    <a:pt x="174" y="48"/>
                  </a:moveTo>
                  <a:cubicBezTo>
                    <a:pt x="167" y="48"/>
                    <a:pt x="167" y="60"/>
                    <a:pt x="174" y="60"/>
                  </a:cubicBezTo>
                  <a:cubicBezTo>
                    <a:pt x="182" y="60"/>
                    <a:pt x="182" y="48"/>
                    <a:pt x="174" y="48"/>
                  </a:cubicBezTo>
                  <a:close/>
                  <a:moveTo>
                    <a:pt x="187" y="35"/>
                  </a:moveTo>
                  <a:cubicBezTo>
                    <a:pt x="179" y="35"/>
                    <a:pt x="179" y="47"/>
                    <a:pt x="187" y="47"/>
                  </a:cubicBezTo>
                  <a:cubicBezTo>
                    <a:pt x="194" y="47"/>
                    <a:pt x="194" y="35"/>
                    <a:pt x="187" y="35"/>
                  </a:cubicBezTo>
                  <a:close/>
                  <a:moveTo>
                    <a:pt x="162" y="35"/>
                  </a:moveTo>
                  <a:cubicBezTo>
                    <a:pt x="154" y="35"/>
                    <a:pt x="154" y="47"/>
                    <a:pt x="162" y="47"/>
                  </a:cubicBezTo>
                  <a:cubicBezTo>
                    <a:pt x="170" y="47"/>
                    <a:pt x="170" y="35"/>
                    <a:pt x="162" y="35"/>
                  </a:cubicBezTo>
                  <a:close/>
                  <a:moveTo>
                    <a:pt x="59" y="24"/>
                  </a:moveTo>
                  <a:cubicBezTo>
                    <a:pt x="50" y="24"/>
                    <a:pt x="43" y="32"/>
                    <a:pt x="43" y="41"/>
                  </a:cubicBezTo>
                  <a:cubicBezTo>
                    <a:pt x="43" y="50"/>
                    <a:pt x="50" y="58"/>
                    <a:pt x="59" y="58"/>
                  </a:cubicBezTo>
                  <a:cubicBezTo>
                    <a:pt x="69" y="58"/>
                    <a:pt x="76" y="50"/>
                    <a:pt x="76" y="41"/>
                  </a:cubicBezTo>
                  <a:cubicBezTo>
                    <a:pt x="76" y="32"/>
                    <a:pt x="69" y="24"/>
                    <a:pt x="59" y="24"/>
                  </a:cubicBezTo>
                  <a:close/>
                  <a:moveTo>
                    <a:pt x="59" y="50"/>
                  </a:moveTo>
                  <a:cubicBezTo>
                    <a:pt x="55" y="50"/>
                    <a:pt x="51" y="46"/>
                    <a:pt x="51" y="41"/>
                  </a:cubicBezTo>
                  <a:cubicBezTo>
                    <a:pt x="51" y="36"/>
                    <a:pt x="55" y="32"/>
                    <a:pt x="59" y="32"/>
                  </a:cubicBezTo>
                  <a:cubicBezTo>
                    <a:pt x="64" y="32"/>
                    <a:pt x="68" y="36"/>
                    <a:pt x="68" y="41"/>
                  </a:cubicBezTo>
                  <a:cubicBezTo>
                    <a:pt x="68" y="46"/>
                    <a:pt x="64" y="50"/>
                    <a:pt x="59" y="50"/>
                  </a:cubicBezTo>
                  <a:close/>
                  <a:moveTo>
                    <a:pt x="148" y="60"/>
                  </a:moveTo>
                  <a:cubicBezTo>
                    <a:pt x="138" y="60"/>
                    <a:pt x="131" y="68"/>
                    <a:pt x="131" y="77"/>
                  </a:cubicBezTo>
                  <a:cubicBezTo>
                    <a:pt x="131" y="86"/>
                    <a:pt x="138" y="93"/>
                    <a:pt x="148" y="93"/>
                  </a:cubicBezTo>
                  <a:cubicBezTo>
                    <a:pt x="157" y="93"/>
                    <a:pt x="165" y="86"/>
                    <a:pt x="165" y="77"/>
                  </a:cubicBezTo>
                  <a:cubicBezTo>
                    <a:pt x="165" y="68"/>
                    <a:pt x="157" y="60"/>
                    <a:pt x="148" y="60"/>
                  </a:cubicBezTo>
                  <a:close/>
                  <a:moveTo>
                    <a:pt x="148" y="86"/>
                  </a:moveTo>
                  <a:cubicBezTo>
                    <a:pt x="143" y="86"/>
                    <a:pt x="139" y="82"/>
                    <a:pt x="139" y="77"/>
                  </a:cubicBezTo>
                  <a:cubicBezTo>
                    <a:pt x="139" y="72"/>
                    <a:pt x="143" y="68"/>
                    <a:pt x="148" y="68"/>
                  </a:cubicBezTo>
                  <a:cubicBezTo>
                    <a:pt x="153" y="68"/>
                    <a:pt x="157" y="72"/>
                    <a:pt x="157" y="77"/>
                  </a:cubicBezTo>
                  <a:cubicBezTo>
                    <a:pt x="157" y="82"/>
                    <a:pt x="153" y="86"/>
                    <a:pt x="148" y="86"/>
                  </a:cubicBezTo>
                  <a:close/>
                  <a:moveTo>
                    <a:pt x="95" y="49"/>
                  </a:moveTo>
                  <a:cubicBezTo>
                    <a:pt x="83" y="49"/>
                    <a:pt x="73" y="59"/>
                    <a:pt x="73" y="71"/>
                  </a:cubicBezTo>
                  <a:cubicBezTo>
                    <a:pt x="73" y="83"/>
                    <a:pt x="83" y="92"/>
                    <a:pt x="95" y="92"/>
                  </a:cubicBezTo>
                  <a:cubicBezTo>
                    <a:pt x="107" y="92"/>
                    <a:pt x="117" y="83"/>
                    <a:pt x="117" y="71"/>
                  </a:cubicBezTo>
                  <a:cubicBezTo>
                    <a:pt x="117" y="59"/>
                    <a:pt x="107" y="49"/>
                    <a:pt x="95" y="49"/>
                  </a:cubicBezTo>
                  <a:close/>
                  <a:moveTo>
                    <a:pt x="107" y="77"/>
                  </a:moveTo>
                  <a:cubicBezTo>
                    <a:pt x="107" y="77"/>
                    <a:pt x="106" y="77"/>
                    <a:pt x="105" y="77"/>
                  </a:cubicBezTo>
                  <a:cubicBezTo>
                    <a:pt x="102" y="77"/>
                    <a:pt x="99" y="80"/>
                    <a:pt x="99" y="83"/>
                  </a:cubicBezTo>
                  <a:cubicBezTo>
                    <a:pt x="99" y="83"/>
                    <a:pt x="99" y="84"/>
                    <a:pt x="99" y="84"/>
                  </a:cubicBezTo>
                  <a:cubicBezTo>
                    <a:pt x="98" y="84"/>
                    <a:pt x="97" y="85"/>
                    <a:pt x="95" y="85"/>
                  </a:cubicBezTo>
                  <a:cubicBezTo>
                    <a:pt x="94" y="85"/>
                    <a:pt x="92" y="84"/>
                    <a:pt x="91" y="84"/>
                  </a:cubicBezTo>
                  <a:cubicBezTo>
                    <a:pt x="91" y="83"/>
                    <a:pt x="91" y="83"/>
                    <a:pt x="91" y="83"/>
                  </a:cubicBezTo>
                  <a:cubicBezTo>
                    <a:pt x="91" y="80"/>
                    <a:pt x="88" y="77"/>
                    <a:pt x="85" y="77"/>
                  </a:cubicBezTo>
                  <a:cubicBezTo>
                    <a:pt x="84" y="77"/>
                    <a:pt x="84" y="77"/>
                    <a:pt x="83" y="77"/>
                  </a:cubicBezTo>
                  <a:cubicBezTo>
                    <a:pt x="82" y="75"/>
                    <a:pt x="81" y="73"/>
                    <a:pt x="81" y="71"/>
                  </a:cubicBezTo>
                  <a:cubicBezTo>
                    <a:pt x="81" y="68"/>
                    <a:pt x="82" y="66"/>
                    <a:pt x="83" y="64"/>
                  </a:cubicBezTo>
                  <a:cubicBezTo>
                    <a:pt x="84" y="65"/>
                    <a:pt x="84" y="65"/>
                    <a:pt x="85" y="65"/>
                  </a:cubicBezTo>
                  <a:cubicBezTo>
                    <a:pt x="88" y="65"/>
                    <a:pt x="91" y="62"/>
                    <a:pt x="91" y="59"/>
                  </a:cubicBezTo>
                  <a:cubicBezTo>
                    <a:pt x="91" y="59"/>
                    <a:pt x="91" y="58"/>
                    <a:pt x="91" y="58"/>
                  </a:cubicBezTo>
                  <a:cubicBezTo>
                    <a:pt x="92" y="57"/>
                    <a:pt x="94" y="57"/>
                    <a:pt x="95" y="57"/>
                  </a:cubicBezTo>
                  <a:cubicBezTo>
                    <a:pt x="97" y="57"/>
                    <a:pt x="98" y="57"/>
                    <a:pt x="99" y="58"/>
                  </a:cubicBezTo>
                  <a:cubicBezTo>
                    <a:pt x="99" y="58"/>
                    <a:pt x="99" y="58"/>
                    <a:pt x="99" y="59"/>
                  </a:cubicBezTo>
                  <a:cubicBezTo>
                    <a:pt x="99" y="62"/>
                    <a:pt x="102" y="65"/>
                    <a:pt x="105" y="65"/>
                  </a:cubicBezTo>
                  <a:cubicBezTo>
                    <a:pt x="106" y="65"/>
                    <a:pt x="107" y="65"/>
                    <a:pt x="108" y="64"/>
                  </a:cubicBezTo>
                  <a:cubicBezTo>
                    <a:pt x="109" y="66"/>
                    <a:pt x="109" y="68"/>
                    <a:pt x="109" y="71"/>
                  </a:cubicBezTo>
                  <a:cubicBezTo>
                    <a:pt x="109" y="73"/>
                    <a:pt x="109" y="75"/>
                    <a:pt x="107" y="77"/>
                  </a:cubicBezTo>
                  <a:close/>
                  <a:moveTo>
                    <a:pt x="136" y="34"/>
                  </a:moveTo>
                  <a:cubicBezTo>
                    <a:pt x="136" y="32"/>
                    <a:pt x="134" y="30"/>
                    <a:pt x="132" y="30"/>
                  </a:cubicBezTo>
                  <a:cubicBezTo>
                    <a:pt x="123" y="30"/>
                    <a:pt x="123" y="30"/>
                    <a:pt x="123" y="30"/>
                  </a:cubicBezTo>
                  <a:cubicBezTo>
                    <a:pt x="122" y="28"/>
                    <a:pt x="120" y="27"/>
                    <a:pt x="118" y="27"/>
                  </a:cubicBezTo>
                  <a:cubicBezTo>
                    <a:pt x="116" y="27"/>
                    <a:pt x="114" y="28"/>
                    <a:pt x="113" y="30"/>
                  </a:cubicBezTo>
                  <a:cubicBezTo>
                    <a:pt x="104" y="30"/>
                    <a:pt x="104" y="30"/>
                    <a:pt x="104" y="30"/>
                  </a:cubicBezTo>
                  <a:cubicBezTo>
                    <a:pt x="102" y="30"/>
                    <a:pt x="100" y="32"/>
                    <a:pt x="100" y="34"/>
                  </a:cubicBezTo>
                  <a:cubicBezTo>
                    <a:pt x="100" y="36"/>
                    <a:pt x="102" y="38"/>
                    <a:pt x="104" y="38"/>
                  </a:cubicBezTo>
                  <a:cubicBezTo>
                    <a:pt x="112" y="38"/>
                    <a:pt x="112" y="38"/>
                    <a:pt x="112" y="38"/>
                  </a:cubicBezTo>
                  <a:cubicBezTo>
                    <a:pt x="113" y="40"/>
                    <a:pt x="116" y="41"/>
                    <a:pt x="118" y="41"/>
                  </a:cubicBezTo>
                  <a:cubicBezTo>
                    <a:pt x="121" y="41"/>
                    <a:pt x="123" y="40"/>
                    <a:pt x="124" y="38"/>
                  </a:cubicBezTo>
                  <a:cubicBezTo>
                    <a:pt x="132" y="38"/>
                    <a:pt x="132" y="38"/>
                    <a:pt x="132" y="38"/>
                  </a:cubicBezTo>
                  <a:cubicBezTo>
                    <a:pt x="134" y="38"/>
                    <a:pt x="136" y="36"/>
                    <a:pt x="136" y="3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4BD7FF"/>
                </a:solidFill>
                <a:cs typeface="+mn-ea"/>
                <a:sym typeface="+mn-lt"/>
              </a:endParaRPr>
            </a:p>
          </p:txBody>
        </p:sp>
      </p:grpSp>
      <p:grpSp>
        <p:nvGrpSpPr>
          <p:cNvPr id="8" name="Group 7"/>
          <p:cNvGrpSpPr/>
          <p:nvPr/>
        </p:nvGrpSpPr>
        <p:grpSpPr>
          <a:xfrm>
            <a:off x="7070866" y="3213725"/>
            <a:ext cx="914400" cy="914400"/>
            <a:chOff x="7070866" y="3213725"/>
            <a:chExt cx="914400" cy="914400"/>
          </a:xfrm>
        </p:grpSpPr>
        <p:sp>
          <p:nvSpPr>
            <p:cNvPr id="25" name="Frame 24"/>
            <p:cNvSpPr/>
            <p:nvPr/>
          </p:nvSpPr>
          <p:spPr>
            <a:xfrm rot="2700000">
              <a:off x="7070866" y="3213725"/>
              <a:ext cx="914400" cy="914400"/>
            </a:xfrm>
            <a:prstGeom prst="frame">
              <a:avLst>
                <a:gd name="adj1" fmla="val 61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4BD7FF"/>
                </a:solidFill>
                <a:cs typeface="+mn-ea"/>
                <a:sym typeface="+mn-lt"/>
              </a:endParaRPr>
            </a:p>
          </p:txBody>
        </p:sp>
        <p:sp>
          <p:nvSpPr>
            <p:cNvPr id="51" name="Freeform 24"/>
            <p:cNvSpPr>
              <a:spLocks noEditPoints="1"/>
            </p:cNvSpPr>
            <p:nvPr/>
          </p:nvSpPr>
          <p:spPr bwMode="auto">
            <a:xfrm>
              <a:off x="7324866" y="3476453"/>
              <a:ext cx="406400" cy="388938"/>
            </a:xfrm>
            <a:custGeom>
              <a:avLst/>
              <a:gdLst>
                <a:gd name="T0" fmla="*/ 196 w 216"/>
                <a:gd name="T1" fmla="*/ 0 h 208"/>
                <a:gd name="T2" fmla="*/ 20 w 216"/>
                <a:gd name="T3" fmla="*/ 0 h 208"/>
                <a:gd name="T4" fmla="*/ 0 w 216"/>
                <a:gd name="T5" fmla="*/ 20 h 208"/>
                <a:gd name="T6" fmla="*/ 0 w 216"/>
                <a:gd name="T7" fmla="*/ 148 h 208"/>
                <a:gd name="T8" fmla="*/ 20 w 216"/>
                <a:gd name="T9" fmla="*/ 168 h 208"/>
                <a:gd name="T10" fmla="*/ 196 w 216"/>
                <a:gd name="T11" fmla="*/ 168 h 208"/>
                <a:gd name="T12" fmla="*/ 216 w 216"/>
                <a:gd name="T13" fmla="*/ 148 h 208"/>
                <a:gd name="T14" fmla="*/ 216 w 216"/>
                <a:gd name="T15" fmla="*/ 20 h 208"/>
                <a:gd name="T16" fmla="*/ 196 w 216"/>
                <a:gd name="T17" fmla="*/ 0 h 208"/>
                <a:gd name="T18" fmla="*/ 208 w 216"/>
                <a:gd name="T19" fmla="*/ 148 h 208"/>
                <a:gd name="T20" fmla="*/ 196 w 216"/>
                <a:gd name="T21" fmla="*/ 160 h 208"/>
                <a:gd name="T22" fmla="*/ 20 w 216"/>
                <a:gd name="T23" fmla="*/ 160 h 208"/>
                <a:gd name="T24" fmla="*/ 8 w 216"/>
                <a:gd name="T25" fmla="*/ 148 h 208"/>
                <a:gd name="T26" fmla="*/ 8 w 216"/>
                <a:gd name="T27" fmla="*/ 140 h 208"/>
                <a:gd name="T28" fmla="*/ 208 w 216"/>
                <a:gd name="T29" fmla="*/ 140 h 208"/>
                <a:gd name="T30" fmla="*/ 208 w 216"/>
                <a:gd name="T31" fmla="*/ 148 h 208"/>
                <a:gd name="T32" fmla="*/ 208 w 216"/>
                <a:gd name="T33" fmla="*/ 132 h 208"/>
                <a:gd name="T34" fmla="*/ 8 w 216"/>
                <a:gd name="T35" fmla="*/ 132 h 208"/>
                <a:gd name="T36" fmla="*/ 8 w 216"/>
                <a:gd name="T37" fmla="*/ 20 h 208"/>
                <a:gd name="T38" fmla="*/ 20 w 216"/>
                <a:gd name="T39" fmla="*/ 8 h 208"/>
                <a:gd name="T40" fmla="*/ 196 w 216"/>
                <a:gd name="T41" fmla="*/ 8 h 208"/>
                <a:gd name="T42" fmla="*/ 208 w 216"/>
                <a:gd name="T43" fmla="*/ 20 h 208"/>
                <a:gd name="T44" fmla="*/ 208 w 216"/>
                <a:gd name="T45" fmla="*/ 132 h 208"/>
                <a:gd name="T46" fmla="*/ 144 w 216"/>
                <a:gd name="T47" fmla="*/ 200 h 208"/>
                <a:gd name="T48" fmla="*/ 124 w 216"/>
                <a:gd name="T49" fmla="*/ 200 h 208"/>
                <a:gd name="T50" fmla="*/ 124 w 216"/>
                <a:gd name="T51" fmla="*/ 180 h 208"/>
                <a:gd name="T52" fmla="*/ 120 w 216"/>
                <a:gd name="T53" fmla="*/ 176 h 208"/>
                <a:gd name="T54" fmla="*/ 116 w 216"/>
                <a:gd name="T55" fmla="*/ 180 h 208"/>
                <a:gd name="T56" fmla="*/ 116 w 216"/>
                <a:gd name="T57" fmla="*/ 200 h 208"/>
                <a:gd name="T58" fmla="*/ 100 w 216"/>
                <a:gd name="T59" fmla="*/ 200 h 208"/>
                <a:gd name="T60" fmla="*/ 100 w 216"/>
                <a:gd name="T61" fmla="*/ 180 h 208"/>
                <a:gd name="T62" fmla="*/ 96 w 216"/>
                <a:gd name="T63" fmla="*/ 176 h 208"/>
                <a:gd name="T64" fmla="*/ 92 w 216"/>
                <a:gd name="T65" fmla="*/ 180 h 208"/>
                <a:gd name="T66" fmla="*/ 92 w 216"/>
                <a:gd name="T67" fmla="*/ 200 h 208"/>
                <a:gd name="T68" fmla="*/ 76 w 216"/>
                <a:gd name="T69" fmla="*/ 200 h 208"/>
                <a:gd name="T70" fmla="*/ 72 w 216"/>
                <a:gd name="T71" fmla="*/ 204 h 208"/>
                <a:gd name="T72" fmla="*/ 76 w 216"/>
                <a:gd name="T73" fmla="*/ 208 h 208"/>
                <a:gd name="T74" fmla="*/ 144 w 216"/>
                <a:gd name="T75" fmla="*/ 208 h 208"/>
                <a:gd name="T76" fmla="*/ 148 w 216"/>
                <a:gd name="T77" fmla="*/ 204 h 208"/>
                <a:gd name="T78" fmla="*/ 144 w 216"/>
                <a:gd name="T79" fmla="*/ 200 h 208"/>
                <a:gd name="T80" fmla="*/ 23 w 216"/>
                <a:gd name="T81" fmla="*/ 41 h 208"/>
                <a:gd name="T82" fmla="*/ 25 w 216"/>
                <a:gd name="T83" fmla="*/ 40 h 208"/>
                <a:gd name="T84" fmla="*/ 40 w 216"/>
                <a:gd name="T85" fmla="*/ 25 h 208"/>
                <a:gd name="T86" fmla="*/ 40 w 216"/>
                <a:gd name="T87" fmla="*/ 20 h 208"/>
                <a:gd name="T88" fmla="*/ 35 w 216"/>
                <a:gd name="T89" fmla="*/ 20 h 208"/>
                <a:gd name="T90" fmla="*/ 20 w 216"/>
                <a:gd name="T91" fmla="*/ 35 h 208"/>
                <a:gd name="T92" fmla="*/ 20 w 216"/>
                <a:gd name="T93" fmla="*/ 40 h 208"/>
                <a:gd name="T94" fmla="*/ 23 w 216"/>
                <a:gd name="T95" fmla="*/ 41 h 208"/>
                <a:gd name="T96" fmla="*/ 67 w 216"/>
                <a:gd name="T97" fmla="*/ 19 h 208"/>
                <a:gd name="T98" fmla="*/ 20 w 216"/>
                <a:gd name="T99" fmla="*/ 67 h 208"/>
                <a:gd name="T100" fmla="*/ 20 w 216"/>
                <a:gd name="T101" fmla="*/ 72 h 208"/>
                <a:gd name="T102" fmla="*/ 23 w 216"/>
                <a:gd name="T103" fmla="*/ 74 h 208"/>
                <a:gd name="T104" fmla="*/ 25 w 216"/>
                <a:gd name="T105" fmla="*/ 72 h 208"/>
                <a:gd name="T106" fmla="*/ 73 w 216"/>
                <a:gd name="T107" fmla="*/ 25 h 208"/>
                <a:gd name="T108" fmla="*/ 73 w 216"/>
                <a:gd name="T109" fmla="*/ 19 h 208"/>
                <a:gd name="T110" fmla="*/ 67 w 216"/>
                <a:gd name="T111" fmla="*/ 1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6" h="208">
                  <a:moveTo>
                    <a:pt x="196" y="0"/>
                  </a:moveTo>
                  <a:cubicBezTo>
                    <a:pt x="20" y="0"/>
                    <a:pt x="20" y="0"/>
                    <a:pt x="20" y="0"/>
                  </a:cubicBezTo>
                  <a:cubicBezTo>
                    <a:pt x="9" y="0"/>
                    <a:pt x="0" y="9"/>
                    <a:pt x="0" y="20"/>
                  </a:cubicBezTo>
                  <a:cubicBezTo>
                    <a:pt x="0" y="148"/>
                    <a:pt x="0" y="148"/>
                    <a:pt x="0" y="148"/>
                  </a:cubicBezTo>
                  <a:cubicBezTo>
                    <a:pt x="0" y="159"/>
                    <a:pt x="9" y="168"/>
                    <a:pt x="20" y="168"/>
                  </a:cubicBezTo>
                  <a:cubicBezTo>
                    <a:pt x="196" y="168"/>
                    <a:pt x="196" y="168"/>
                    <a:pt x="196" y="168"/>
                  </a:cubicBezTo>
                  <a:cubicBezTo>
                    <a:pt x="207" y="168"/>
                    <a:pt x="216" y="159"/>
                    <a:pt x="216" y="148"/>
                  </a:cubicBezTo>
                  <a:cubicBezTo>
                    <a:pt x="216" y="20"/>
                    <a:pt x="216" y="20"/>
                    <a:pt x="216" y="20"/>
                  </a:cubicBezTo>
                  <a:cubicBezTo>
                    <a:pt x="216" y="9"/>
                    <a:pt x="207" y="0"/>
                    <a:pt x="196" y="0"/>
                  </a:cubicBezTo>
                  <a:close/>
                  <a:moveTo>
                    <a:pt x="208" y="148"/>
                  </a:moveTo>
                  <a:cubicBezTo>
                    <a:pt x="208" y="155"/>
                    <a:pt x="203" y="160"/>
                    <a:pt x="196" y="160"/>
                  </a:cubicBezTo>
                  <a:cubicBezTo>
                    <a:pt x="20" y="160"/>
                    <a:pt x="20" y="160"/>
                    <a:pt x="20" y="160"/>
                  </a:cubicBezTo>
                  <a:cubicBezTo>
                    <a:pt x="13" y="160"/>
                    <a:pt x="8" y="155"/>
                    <a:pt x="8" y="148"/>
                  </a:cubicBezTo>
                  <a:cubicBezTo>
                    <a:pt x="8" y="140"/>
                    <a:pt x="8" y="140"/>
                    <a:pt x="8" y="140"/>
                  </a:cubicBezTo>
                  <a:cubicBezTo>
                    <a:pt x="208" y="140"/>
                    <a:pt x="208" y="140"/>
                    <a:pt x="208" y="140"/>
                  </a:cubicBezTo>
                  <a:lnTo>
                    <a:pt x="208" y="148"/>
                  </a:lnTo>
                  <a:close/>
                  <a:moveTo>
                    <a:pt x="208" y="132"/>
                  </a:moveTo>
                  <a:cubicBezTo>
                    <a:pt x="8" y="132"/>
                    <a:pt x="8" y="132"/>
                    <a:pt x="8" y="132"/>
                  </a:cubicBezTo>
                  <a:cubicBezTo>
                    <a:pt x="8" y="20"/>
                    <a:pt x="8" y="20"/>
                    <a:pt x="8" y="20"/>
                  </a:cubicBezTo>
                  <a:cubicBezTo>
                    <a:pt x="8" y="13"/>
                    <a:pt x="13" y="8"/>
                    <a:pt x="20" y="8"/>
                  </a:cubicBezTo>
                  <a:cubicBezTo>
                    <a:pt x="196" y="8"/>
                    <a:pt x="196" y="8"/>
                    <a:pt x="196" y="8"/>
                  </a:cubicBezTo>
                  <a:cubicBezTo>
                    <a:pt x="203" y="8"/>
                    <a:pt x="208" y="13"/>
                    <a:pt x="208" y="20"/>
                  </a:cubicBezTo>
                  <a:lnTo>
                    <a:pt x="208" y="132"/>
                  </a:lnTo>
                  <a:close/>
                  <a:moveTo>
                    <a:pt x="144" y="200"/>
                  </a:moveTo>
                  <a:cubicBezTo>
                    <a:pt x="124" y="200"/>
                    <a:pt x="124" y="200"/>
                    <a:pt x="124" y="200"/>
                  </a:cubicBezTo>
                  <a:cubicBezTo>
                    <a:pt x="124" y="180"/>
                    <a:pt x="124" y="180"/>
                    <a:pt x="124" y="180"/>
                  </a:cubicBezTo>
                  <a:cubicBezTo>
                    <a:pt x="124" y="178"/>
                    <a:pt x="122" y="176"/>
                    <a:pt x="120" y="176"/>
                  </a:cubicBezTo>
                  <a:cubicBezTo>
                    <a:pt x="118" y="176"/>
                    <a:pt x="116" y="178"/>
                    <a:pt x="116" y="180"/>
                  </a:cubicBezTo>
                  <a:cubicBezTo>
                    <a:pt x="116" y="200"/>
                    <a:pt x="116" y="200"/>
                    <a:pt x="116" y="200"/>
                  </a:cubicBezTo>
                  <a:cubicBezTo>
                    <a:pt x="100" y="200"/>
                    <a:pt x="100" y="200"/>
                    <a:pt x="100" y="200"/>
                  </a:cubicBezTo>
                  <a:cubicBezTo>
                    <a:pt x="100" y="180"/>
                    <a:pt x="100" y="180"/>
                    <a:pt x="100" y="180"/>
                  </a:cubicBezTo>
                  <a:cubicBezTo>
                    <a:pt x="100" y="178"/>
                    <a:pt x="98" y="176"/>
                    <a:pt x="96" y="176"/>
                  </a:cubicBezTo>
                  <a:cubicBezTo>
                    <a:pt x="94" y="176"/>
                    <a:pt x="92" y="178"/>
                    <a:pt x="92" y="180"/>
                  </a:cubicBezTo>
                  <a:cubicBezTo>
                    <a:pt x="92" y="200"/>
                    <a:pt x="92" y="200"/>
                    <a:pt x="92" y="200"/>
                  </a:cubicBezTo>
                  <a:cubicBezTo>
                    <a:pt x="76" y="200"/>
                    <a:pt x="76" y="200"/>
                    <a:pt x="76" y="200"/>
                  </a:cubicBezTo>
                  <a:cubicBezTo>
                    <a:pt x="74" y="200"/>
                    <a:pt x="72" y="202"/>
                    <a:pt x="72" y="204"/>
                  </a:cubicBezTo>
                  <a:cubicBezTo>
                    <a:pt x="72" y="206"/>
                    <a:pt x="74" y="208"/>
                    <a:pt x="76" y="208"/>
                  </a:cubicBezTo>
                  <a:cubicBezTo>
                    <a:pt x="144" y="208"/>
                    <a:pt x="144" y="208"/>
                    <a:pt x="144" y="208"/>
                  </a:cubicBezTo>
                  <a:cubicBezTo>
                    <a:pt x="146" y="208"/>
                    <a:pt x="148" y="206"/>
                    <a:pt x="148" y="204"/>
                  </a:cubicBezTo>
                  <a:cubicBezTo>
                    <a:pt x="148" y="202"/>
                    <a:pt x="146" y="200"/>
                    <a:pt x="144" y="200"/>
                  </a:cubicBezTo>
                  <a:close/>
                  <a:moveTo>
                    <a:pt x="23" y="41"/>
                  </a:moveTo>
                  <a:cubicBezTo>
                    <a:pt x="24" y="41"/>
                    <a:pt x="25" y="41"/>
                    <a:pt x="25" y="40"/>
                  </a:cubicBezTo>
                  <a:cubicBezTo>
                    <a:pt x="40" y="25"/>
                    <a:pt x="40" y="25"/>
                    <a:pt x="40" y="25"/>
                  </a:cubicBezTo>
                  <a:cubicBezTo>
                    <a:pt x="42" y="24"/>
                    <a:pt x="42" y="21"/>
                    <a:pt x="40" y="20"/>
                  </a:cubicBezTo>
                  <a:cubicBezTo>
                    <a:pt x="39" y="18"/>
                    <a:pt x="36" y="18"/>
                    <a:pt x="35" y="20"/>
                  </a:cubicBezTo>
                  <a:cubicBezTo>
                    <a:pt x="20" y="35"/>
                    <a:pt x="20" y="35"/>
                    <a:pt x="20" y="35"/>
                  </a:cubicBezTo>
                  <a:cubicBezTo>
                    <a:pt x="18" y="36"/>
                    <a:pt x="18" y="39"/>
                    <a:pt x="20" y="40"/>
                  </a:cubicBezTo>
                  <a:cubicBezTo>
                    <a:pt x="20" y="41"/>
                    <a:pt x="21" y="41"/>
                    <a:pt x="23" y="41"/>
                  </a:cubicBezTo>
                  <a:close/>
                  <a:moveTo>
                    <a:pt x="67" y="19"/>
                  </a:moveTo>
                  <a:cubicBezTo>
                    <a:pt x="20" y="67"/>
                    <a:pt x="20" y="67"/>
                    <a:pt x="20" y="67"/>
                  </a:cubicBezTo>
                  <a:cubicBezTo>
                    <a:pt x="18" y="68"/>
                    <a:pt x="18" y="71"/>
                    <a:pt x="20" y="72"/>
                  </a:cubicBezTo>
                  <a:cubicBezTo>
                    <a:pt x="20" y="73"/>
                    <a:pt x="21" y="74"/>
                    <a:pt x="23" y="74"/>
                  </a:cubicBezTo>
                  <a:cubicBezTo>
                    <a:pt x="24" y="74"/>
                    <a:pt x="25" y="73"/>
                    <a:pt x="25" y="72"/>
                  </a:cubicBezTo>
                  <a:cubicBezTo>
                    <a:pt x="73" y="25"/>
                    <a:pt x="73" y="25"/>
                    <a:pt x="73" y="25"/>
                  </a:cubicBezTo>
                  <a:cubicBezTo>
                    <a:pt x="74" y="23"/>
                    <a:pt x="74" y="21"/>
                    <a:pt x="73" y="19"/>
                  </a:cubicBezTo>
                  <a:cubicBezTo>
                    <a:pt x="71" y="18"/>
                    <a:pt x="69" y="18"/>
                    <a:pt x="67" y="1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4BD7FF"/>
                </a:solidFill>
                <a:cs typeface="+mn-ea"/>
                <a:sym typeface="+mn-lt"/>
              </a:endParaRPr>
            </a:p>
          </p:txBody>
        </p:sp>
      </p:grpSp>
      <p:grpSp>
        <p:nvGrpSpPr>
          <p:cNvPr id="6" name="Group 5"/>
          <p:cNvGrpSpPr/>
          <p:nvPr/>
        </p:nvGrpSpPr>
        <p:grpSpPr>
          <a:xfrm>
            <a:off x="1318799" y="3213723"/>
            <a:ext cx="914400" cy="914400"/>
            <a:chOff x="1318799" y="3213723"/>
            <a:chExt cx="914400" cy="914400"/>
          </a:xfrm>
        </p:grpSpPr>
        <p:sp>
          <p:nvSpPr>
            <p:cNvPr id="2" name="Frame 1"/>
            <p:cNvSpPr/>
            <p:nvPr/>
          </p:nvSpPr>
          <p:spPr>
            <a:xfrm rot="2700000">
              <a:off x="1318799" y="3213723"/>
              <a:ext cx="914400" cy="914400"/>
            </a:xfrm>
            <a:prstGeom prst="frame">
              <a:avLst>
                <a:gd name="adj1" fmla="val 61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4BD7FF"/>
                </a:solidFill>
                <a:cs typeface="+mn-ea"/>
                <a:sym typeface="+mn-lt"/>
              </a:endParaRPr>
            </a:p>
          </p:txBody>
        </p:sp>
        <p:sp>
          <p:nvSpPr>
            <p:cNvPr id="52" name="Freeform 43"/>
            <p:cNvSpPr>
              <a:spLocks noEditPoints="1"/>
            </p:cNvSpPr>
            <p:nvPr/>
          </p:nvSpPr>
          <p:spPr bwMode="auto">
            <a:xfrm>
              <a:off x="1652174" y="3456610"/>
              <a:ext cx="247650" cy="428625"/>
            </a:xfrm>
            <a:custGeom>
              <a:avLst/>
              <a:gdLst>
                <a:gd name="T0" fmla="*/ 66 w 132"/>
                <a:gd name="T1" fmla="*/ 188 h 228"/>
                <a:gd name="T2" fmla="*/ 116 w 132"/>
                <a:gd name="T3" fmla="*/ 138 h 228"/>
                <a:gd name="T4" fmla="*/ 116 w 132"/>
                <a:gd name="T5" fmla="*/ 50 h 228"/>
                <a:gd name="T6" fmla="*/ 66 w 132"/>
                <a:gd name="T7" fmla="*/ 0 h 228"/>
                <a:gd name="T8" fmla="*/ 16 w 132"/>
                <a:gd name="T9" fmla="*/ 50 h 228"/>
                <a:gd name="T10" fmla="*/ 16 w 132"/>
                <a:gd name="T11" fmla="*/ 138 h 228"/>
                <a:gd name="T12" fmla="*/ 66 w 132"/>
                <a:gd name="T13" fmla="*/ 188 h 228"/>
                <a:gd name="T14" fmla="*/ 24 w 132"/>
                <a:gd name="T15" fmla="*/ 50 h 228"/>
                <a:gd name="T16" fmla="*/ 66 w 132"/>
                <a:gd name="T17" fmla="*/ 8 h 228"/>
                <a:gd name="T18" fmla="*/ 108 w 132"/>
                <a:gd name="T19" fmla="*/ 50 h 228"/>
                <a:gd name="T20" fmla="*/ 108 w 132"/>
                <a:gd name="T21" fmla="*/ 138 h 228"/>
                <a:gd name="T22" fmla="*/ 66 w 132"/>
                <a:gd name="T23" fmla="*/ 180 h 228"/>
                <a:gd name="T24" fmla="*/ 24 w 132"/>
                <a:gd name="T25" fmla="*/ 138 h 228"/>
                <a:gd name="T26" fmla="*/ 24 w 132"/>
                <a:gd name="T27" fmla="*/ 50 h 228"/>
                <a:gd name="T28" fmla="*/ 128 w 132"/>
                <a:gd name="T29" fmla="*/ 96 h 228"/>
                <a:gd name="T30" fmla="*/ 124 w 132"/>
                <a:gd name="T31" fmla="*/ 100 h 228"/>
                <a:gd name="T32" fmla="*/ 124 w 132"/>
                <a:gd name="T33" fmla="*/ 138 h 228"/>
                <a:gd name="T34" fmla="*/ 66 w 132"/>
                <a:gd name="T35" fmla="*/ 196 h 228"/>
                <a:gd name="T36" fmla="*/ 8 w 132"/>
                <a:gd name="T37" fmla="*/ 138 h 228"/>
                <a:gd name="T38" fmla="*/ 8 w 132"/>
                <a:gd name="T39" fmla="*/ 100 h 228"/>
                <a:gd name="T40" fmla="*/ 4 w 132"/>
                <a:gd name="T41" fmla="*/ 96 h 228"/>
                <a:gd name="T42" fmla="*/ 0 w 132"/>
                <a:gd name="T43" fmla="*/ 100 h 228"/>
                <a:gd name="T44" fmla="*/ 0 w 132"/>
                <a:gd name="T45" fmla="*/ 138 h 228"/>
                <a:gd name="T46" fmla="*/ 60 w 132"/>
                <a:gd name="T47" fmla="*/ 204 h 228"/>
                <a:gd name="T48" fmla="*/ 60 w 132"/>
                <a:gd name="T49" fmla="*/ 204 h 228"/>
                <a:gd name="T50" fmla="*/ 60 w 132"/>
                <a:gd name="T51" fmla="*/ 220 h 228"/>
                <a:gd name="T52" fmla="*/ 48 w 132"/>
                <a:gd name="T53" fmla="*/ 220 h 228"/>
                <a:gd name="T54" fmla="*/ 44 w 132"/>
                <a:gd name="T55" fmla="*/ 224 h 228"/>
                <a:gd name="T56" fmla="*/ 48 w 132"/>
                <a:gd name="T57" fmla="*/ 228 h 228"/>
                <a:gd name="T58" fmla="*/ 80 w 132"/>
                <a:gd name="T59" fmla="*/ 228 h 228"/>
                <a:gd name="T60" fmla="*/ 84 w 132"/>
                <a:gd name="T61" fmla="*/ 224 h 228"/>
                <a:gd name="T62" fmla="*/ 80 w 132"/>
                <a:gd name="T63" fmla="*/ 220 h 228"/>
                <a:gd name="T64" fmla="*/ 68 w 132"/>
                <a:gd name="T65" fmla="*/ 220 h 228"/>
                <a:gd name="T66" fmla="*/ 68 w 132"/>
                <a:gd name="T67" fmla="*/ 204 h 228"/>
                <a:gd name="T68" fmla="*/ 68 w 132"/>
                <a:gd name="T69" fmla="*/ 204 h 228"/>
                <a:gd name="T70" fmla="*/ 132 w 132"/>
                <a:gd name="T71" fmla="*/ 138 h 228"/>
                <a:gd name="T72" fmla="*/ 132 w 132"/>
                <a:gd name="T73" fmla="*/ 100 h 228"/>
                <a:gd name="T74" fmla="*/ 128 w 132"/>
                <a:gd name="T75" fmla="*/ 9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228">
                  <a:moveTo>
                    <a:pt x="66" y="188"/>
                  </a:moveTo>
                  <a:cubicBezTo>
                    <a:pt x="94" y="188"/>
                    <a:pt x="116" y="166"/>
                    <a:pt x="116" y="138"/>
                  </a:cubicBezTo>
                  <a:cubicBezTo>
                    <a:pt x="116" y="50"/>
                    <a:pt x="116" y="50"/>
                    <a:pt x="116" y="50"/>
                  </a:cubicBezTo>
                  <a:cubicBezTo>
                    <a:pt x="116" y="22"/>
                    <a:pt x="94" y="0"/>
                    <a:pt x="66" y="0"/>
                  </a:cubicBezTo>
                  <a:cubicBezTo>
                    <a:pt x="38" y="0"/>
                    <a:pt x="16" y="22"/>
                    <a:pt x="16" y="50"/>
                  </a:cubicBezTo>
                  <a:cubicBezTo>
                    <a:pt x="16" y="138"/>
                    <a:pt x="16" y="138"/>
                    <a:pt x="16" y="138"/>
                  </a:cubicBezTo>
                  <a:cubicBezTo>
                    <a:pt x="16" y="166"/>
                    <a:pt x="38" y="188"/>
                    <a:pt x="66" y="188"/>
                  </a:cubicBezTo>
                  <a:close/>
                  <a:moveTo>
                    <a:pt x="24" y="50"/>
                  </a:moveTo>
                  <a:cubicBezTo>
                    <a:pt x="24" y="27"/>
                    <a:pt x="43" y="8"/>
                    <a:pt x="66" y="8"/>
                  </a:cubicBezTo>
                  <a:cubicBezTo>
                    <a:pt x="89" y="8"/>
                    <a:pt x="108" y="27"/>
                    <a:pt x="108" y="50"/>
                  </a:cubicBezTo>
                  <a:cubicBezTo>
                    <a:pt x="108" y="138"/>
                    <a:pt x="108" y="138"/>
                    <a:pt x="108" y="138"/>
                  </a:cubicBezTo>
                  <a:cubicBezTo>
                    <a:pt x="108" y="161"/>
                    <a:pt x="89" y="180"/>
                    <a:pt x="66" y="180"/>
                  </a:cubicBezTo>
                  <a:cubicBezTo>
                    <a:pt x="43" y="180"/>
                    <a:pt x="24" y="161"/>
                    <a:pt x="24" y="138"/>
                  </a:cubicBezTo>
                  <a:lnTo>
                    <a:pt x="24" y="50"/>
                  </a:lnTo>
                  <a:close/>
                  <a:moveTo>
                    <a:pt x="128" y="96"/>
                  </a:moveTo>
                  <a:cubicBezTo>
                    <a:pt x="126" y="96"/>
                    <a:pt x="124" y="98"/>
                    <a:pt x="124" y="100"/>
                  </a:cubicBezTo>
                  <a:cubicBezTo>
                    <a:pt x="124" y="138"/>
                    <a:pt x="124" y="138"/>
                    <a:pt x="124" y="138"/>
                  </a:cubicBezTo>
                  <a:cubicBezTo>
                    <a:pt x="124" y="170"/>
                    <a:pt x="98" y="196"/>
                    <a:pt x="66" y="196"/>
                  </a:cubicBezTo>
                  <a:cubicBezTo>
                    <a:pt x="34" y="196"/>
                    <a:pt x="8" y="170"/>
                    <a:pt x="8" y="138"/>
                  </a:cubicBezTo>
                  <a:cubicBezTo>
                    <a:pt x="8" y="100"/>
                    <a:pt x="8" y="100"/>
                    <a:pt x="8" y="100"/>
                  </a:cubicBezTo>
                  <a:cubicBezTo>
                    <a:pt x="8" y="98"/>
                    <a:pt x="6" y="96"/>
                    <a:pt x="4" y="96"/>
                  </a:cubicBezTo>
                  <a:cubicBezTo>
                    <a:pt x="2" y="96"/>
                    <a:pt x="0" y="98"/>
                    <a:pt x="0" y="100"/>
                  </a:cubicBezTo>
                  <a:cubicBezTo>
                    <a:pt x="0" y="138"/>
                    <a:pt x="0" y="138"/>
                    <a:pt x="0" y="138"/>
                  </a:cubicBezTo>
                  <a:cubicBezTo>
                    <a:pt x="0" y="172"/>
                    <a:pt x="26" y="201"/>
                    <a:pt x="60" y="204"/>
                  </a:cubicBezTo>
                  <a:cubicBezTo>
                    <a:pt x="60" y="204"/>
                    <a:pt x="60" y="204"/>
                    <a:pt x="60" y="204"/>
                  </a:cubicBezTo>
                  <a:cubicBezTo>
                    <a:pt x="60" y="220"/>
                    <a:pt x="60" y="220"/>
                    <a:pt x="60" y="220"/>
                  </a:cubicBezTo>
                  <a:cubicBezTo>
                    <a:pt x="48" y="220"/>
                    <a:pt x="48" y="220"/>
                    <a:pt x="48" y="220"/>
                  </a:cubicBezTo>
                  <a:cubicBezTo>
                    <a:pt x="46" y="220"/>
                    <a:pt x="44" y="222"/>
                    <a:pt x="44" y="224"/>
                  </a:cubicBezTo>
                  <a:cubicBezTo>
                    <a:pt x="44" y="226"/>
                    <a:pt x="46" y="228"/>
                    <a:pt x="48" y="228"/>
                  </a:cubicBezTo>
                  <a:cubicBezTo>
                    <a:pt x="80" y="228"/>
                    <a:pt x="80" y="228"/>
                    <a:pt x="80" y="228"/>
                  </a:cubicBezTo>
                  <a:cubicBezTo>
                    <a:pt x="82" y="228"/>
                    <a:pt x="84" y="226"/>
                    <a:pt x="84" y="224"/>
                  </a:cubicBezTo>
                  <a:cubicBezTo>
                    <a:pt x="84" y="222"/>
                    <a:pt x="82" y="220"/>
                    <a:pt x="80" y="220"/>
                  </a:cubicBezTo>
                  <a:cubicBezTo>
                    <a:pt x="68" y="220"/>
                    <a:pt x="68" y="220"/>
                    <a:pt x="68" y="220"/>
                  </a:cubicBezTo>
                  <a:cubicBezTo>
                    <a:pt x="68" y="204"/>
                    <a:pt x="68" y="204"/>
                    <a:pt x="68" y="204"/>
                  </a:cubicBezTo>
                  <a:cubicBezTo>
                    <a:pt x="68" y="204"/>
                    <a:pt x="68" y="204"/>
                    <a:pt x="68" y="204"/>
                  </a:cubicBezTo>
                  <a:cubicBezTo>
                    <a:pt x="103" y="203"/>
                    <a:pt x="132" y="174"/>
                    <a:pt x="132" y="138"/>
                  </a:cubicBezTo>
                  <a:cubicBezTo>
                    <a:pt x="132" y="100"/>
                    <a:pt x="132" y="100"/>
                    <a:pt x="132" y="100"/>
                  </a:cubicBezTo>
                  <a:cubicBezTo>
                    <a:pt x="132" y="98"/>
                    <a:pt x="130" y="96"/>
                    <a:pt x="128" y="9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solidFill>
                  <a:srgbClr val="4BD7FF"/>
                </a:solidFill>
                <a:cs typeface="+mn-ea"/>
                <a:sym typeface="+mn-lt"/>
              </a:endParaRPr>
            </a:p>
          </p:txBody>
        </p:sp>
      </p:grpSp>
      <p:grpSp>
        <p:nvGrpSpPr>
          <p:cNvPr id="31" name="组合 30">
            <a:extLst>
              <a:ext uri="{FF2B5EF4-FFF2-40B4-BE49-F238E27FC236}">
                <a16:creationId xmlns="" xmlns:a16="http://schemas.microsoft.com/office/drawing/2014/main" id="{23C36533-328D-4C45-A313-4121902E9539}"/>
              </a:ext>
            </a:extLst>
          </p:cNvPr>
          <p:cNvGrpSpPr/>
          <p:nvPr/>
        </p:nvGrpSpPr>
        <p:grpSpPr>
          <a:xfrm>
            <a:off x="382276" y="202078"/>
            <a:ext cx="4291324" cy="381000"/>
            <a:chOff x="382276" y="202078"/>
            <a:chExt cx="4291324" cy="381000"/>
          </a:xfrm>
        </p:grpSpPr>
        <p:grpSp>
          <p:nvGrpSpPr>
            <p:cNvPr id="32" name="组合 31">
              <a:extLst>
                <a:ext uri="{FF2B5EF4-FFF2-40B4-BE49-F238E27FC236}">
                  <a16:creationId xmlns="" xmlns:a16="http://schemas.microsoft.com/office/drawing/2014/main" id="{A1EEBC0E-7D34-47B6-9EE3-4502C809E98B}"/>
                </a:ext>
              </a:extLst>
            </p:cNvPr>
            <p:cNvGrpSpPr/>
            <p:nvPr/>
          </p:nvGrpSpPr>
          <p:grpSpPr>
            <a:xfrm>
              <a:off x="382276" y="269854"/>
              <a:ext cx="604607" cy="274860"/>
              <a:chOff x="775976" y="295254"/>
              <a:chExt cx="604607" cy="274860"/>
            </a:xfrm>
          </p:grpSpPr>
          <p:grpSp>
            <p:nvGrpSpPr>
              <p:cNvPr id="34" name="组合 33">
                <a:extLst>
                  <a:ext uri="{FF2B5EF4-FFF2-40B4-BE49-F238E27FC236}">
                    <a16:creationId xmlns="" xmlns:a16="http://schemas.microsoft.com/office/drawing/2014/main" id="{3A5CA678-08E5-4376-A24F-5AB2AF7FA08A}"/>
                  </a:ext>
                </a:extLst>
              </p:cNvPr>
              <p:cNvGrpSpPr/>
              <p:nvPr/>
            </p:nvGrpSpPr>
            <p:grpSpPr>
              <a:xfrm rot="2788198">
                <a:off x="784307" y="286923"/>
                <a:ext cx="266582" cy="283243"/>
                <a:chOff x="4389120" y="2293620"/>
                <a:chExt cx="609600" cy="647700"/>
              </a:xfrm>
            </p:grpSpPr>
            <p:cxnSp>
              <p:nvCxnSpPr>
                <p:cNvPr id="47" name="直接连接符 46">
                  <a:extLst>
                    <a:ext uri="{FF2B5EF4-FFF2-40B4-BE49-F238E27FC236}">
                      <a16:creationId xmlns="" xmlns:a16="http://schemas.microsoft.com/office/drawing/2014/main" id="{0CEAAF8C-86DC-493B-8561-5CB6087144EF}"/>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59E5A44E-316F-4E45-B03E-0B3440ACAADD}"/>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5" name="组合 34">
                <a:extLst>
                  <a:ext uri="{FF2B5EF4-FFF2-40B4-BE49-F238E27FC236}">
                    <a16:creationId xmlns="" xmlns:a16="http://schemas.microsoft.com/office/drawing/2014/main" id="{6B8296AE-6EE3-45D3-B2C3-5802ED4701D3}"/>
                  </a:ext>
                </a:extLst>
              </p:cNvPr>
              <p:cNvGrpSpPr/>
              <p:nvPr/>
            </p:nvGrpSpPr>
            <p:grpSpPr>
              <a:xfrm rot="2788198">
                <a:off x="938001" y="286923"/>
                <a:ext cx="266582" cy="283243"/>
                <a:chOff x="4389120" y="2293620"/>
                <a:chExt cx="609600" cy="647700"/>
              </a:xfrm>
            </p:grpSpPr>
            <p:cxnSp>
              <p:nvCxnSpPr>
                <p:cNvPr id="39" name="直接连接符 38">
                  <a:extLst>
                    <a:ext uri="{FF2B5EF4-FFF2-40B4-BE49-F238E27FC236}">
                      <a16:creationId xmlns="" xmlns:a16="http://schemas.microsoft.com/office/drawing/2014/main" id="{04B8E1B8-BDCC-4F37-BECD-C6CFD66AF708}"/>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A12EE0B0-9670-4BB9-8A8F-97857BFDB6B6}"/>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6" name="组合 35">
                <a:extLst>
                  <a:ext uri="{FF2B5EF4-FFF2-40B4-BE49-F238E27FC236}">
                    <a16:creationId xmlns="" xmlns:a16="http://schemas.microsoft.com/office/drawing/2014/main" id="{D40E72F3-33CA-46A7-AB00-90730D70CB02}"/>
                  </a:ext>
                </a:extLst>
              </p:cNvPr>
              <p:cNvGrpSpPr/>
              <p:nvPr/>
            </p:nvGrpSpPr>
            <p:grpSpPr>
              <a:xfrm rot="2788198">
                <a:off x="1105671" y="295201"/>
                <a:ext cx="266582" cy="283243"/>
                <a:chOff x="4389120" y="2293620"/>
                <a:chExt cx="609600" cy="647700"/>
              </a:xfrm>
            </p:grpSpPr>
            <p:cxnSp>
              <p:nvCxnSpPr>
                <p:cNvPr id="37" name="直接连接符 36">
                  <a:extLst>
                    <a:ext uri="{FF2B5EF4-FFF2-40B4-BE49-F238E27FC236}">
                      <a16:creationId xmlns="" xmlns:a16="http://schemas.microsoft.com/office/drawing/2014/main" id="{7F389BF9-B990-4F6C-B0EC-02272629BDF2}"/>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2C3BA435-C534-4038-BBB0-4F1FD70F9EAF}"/>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33" name="文本框 32">
              <a:extLst>
                <a:ext uri="{FF2B5EF4-FFF2-40B4-BE49-F238E27FC236}">
                  <a16:creationId xmlns="" xmlns:a16="http://schemas.microsoft.com/office/drawing/2014/main" id="{D45C1C6F-FCFD-4F9B-AAF6-A084AB1C632F}"/>
                </a:ext>
              </a:extLst>
            </p:cNvPr>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不足之处</a:t>
              </a:r>
            </a:p>
          </p:txBody>
        </p:sp>
      </p:grpSp>
    </p:spTree>
    <p:extLst>
      <p:ext uri="{BB962C8B-B14F-4D97-AF65-F5344CB8AC3E}">
        <p14:creationId xmlns:p14="http://schemas.microsoft.com/office/powerpoint/2010/main" val="2981063962"/>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ppt_x"/>
                                          </p:val>
                                        </p:tav>
                                        <p:tav tm="100000">
                                          <p:val>
                                            <p:strVal val="#ppt_x"/>
                                          </p:val>
                                        </p:tav>
                                      </p:tavLst>
                                    </p:anim>
                                    <p:anim calcmode="lin" valueType="num">
                                      <p:cBhvr additive="base">
                                        <p:cTn id="8" dur="10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5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ppt_x"/>
                                          </p:val>
                                        </p:tav>
                                        <p:tav tm="100000">
                                          <p:val>
                                            <p:strVal val="#ppt_x"/>
                                          </p:val>
                                        </p:tav>
                                      </p:tavLst>
                                    </p:anim>
                                    <p:anim calcmode="lin" valueType="num">
                                      <p:cBhvr additive="base">
                                        <p:cTn id="12" dur="10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4" decel="100000" fill="hold" nodeType="withEffect">
                                  <p:stCondLst>
                                    <p:cond delay="10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ppt_x"/>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1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ppt_x"/>
                                          </p:val>
                                        </p:tav>
                                        <p:tav tm="100000">
                                          <p:val>
                                            <p:strVal val="#ppt_x"/>
                                          </p:val>
                                        </p:tav>
                                      </p:tavLst>
                                    </p:anim>
                                    <p:anim calcmode="lin" valueType="num">
                                      <p:cBhvr additive="base">
                                        <p:cTn id="20" dur="10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20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000" fill="hold"/>
                                        <p:tgtEl>
                                          <p:spTgt spid="7"/>
                                        </p:tgtEl>
                                        <p:attrNameLst>
                                          <p:attrName>ppt_x</p:attrName>
                                        </p:attrNameLst>
                                      </p:cBhvr>
                                      <p:tavLst>
                                        <p:tav tm="0">
                                          <p:val>
                                            <p:strVal val="#ppt_x"/>
                                          </p:val>
                                        </p:tav>
                                        <p:tav tm="100000">
                                          <p:val>
                                            <p:strVal val="#ppt_x"/>
                                          </p:val>
                                        </p:tav>
                                      </p:tavLst>
                                    </p:anim>
                                    <p:anim calcmode="lin" valueType="num">
                                      <p:cBhvr additive="base">
                                        <p:cTn id="24" dur="10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25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1000" fill="hold"/>
                                        <p:tgtEl>
                                          <p:spTgt spid="6"/>
                                        </p:tgtEl>
                                        <p:attrNameLst>
                                          <p:attrName>ppt_x</p:attrName>
                                        </p:attrNameLst>
                                      </p:cBhvr>
                                      <p:tavLst>
                                        <p:tav tm="0">
                                          <p:val>
                                            <p:strVal val="#ppt_x"/>
                                          </p:val>
                                        </p:tav>
                                        <p:tav tm="100000">
                                          <p:val>
                                            <p:strVal val="#ppt_x"/>
                                          </p:val>
                                        </p:tav>
                                      </p:tavLst>
                                    </p:anim>
                                    <p:anim calcmode="lin" valueType="num">
                                      <p:cBhvr additive="base">
                                        <p:cTn id="28" dur="10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300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0" fill="hold"/>
                                        <p:tgtEl>
                                          <p:spTgt spid="9"/>
                                        </p:tgtEl>
                                        <p:attrNameLst>
                                          <p:attrName>ppt_x</p:attrName>
                                        </p:attrNameLst>
                                      </p:cBhvr>
                                      <p:tavLst>
                                        <p:tav tm="0">
                                          <p:val>
                                            <p:strVal val="#ppt_x"/>
                                          </p:val>
                                        </p:tav>
                                        <p:tav tm="100000">
                                          <p:val>
                                            <p:strVal val="#ppt_x"/>
                                          </p:val>
                                        </p:tav>
                                      </p:tavLst>
                                    </p:anim>
                                    <p:anim calcmode="lin" valueType="num">
                                      <p:cBhvr additive="base">
                                        <p:cTn id="32" dur="10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350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000" fill="hold"/>
                                        <p:tgtEl>
                                          <p:spTgt spid="11"/>
                                        </p:tgtEl>
                                        <p:attrNameLst>
                                          <p:attrName>ppt_x</p:attrName>
                                        </p:attrNameLst>
                                      </p:cBhvr>
                                      <p:tavLst>
                                        <p:tav tm="0">
                                          <p:val>
                                            <p:strVal val="#ppt_x"/>
                                          </p:val>
                                        </p:tav>
                                        <p:tav tm="100000">
                                          <p:val>
                                            <p:strVal val="#ppt_x"/>
                                          </p:val>
                                        </p:tav>
                                      </p:tavLst>
                                    </p:anim>
                                    <p:anim calcmode="lin" valueType="num">
                                      <p:cBhvr additive="base">
                                        <p:cTn id="36" dur="10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4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4" decel="100000" fill="hold" nodeType="withEffect">
                                  <p:stCondLst>
                                    <p:cond delay="450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1000" fill="hold"/>
                                        <p:tgtEl>
                                          <p:spTgt spid="12"/>
                                        </p:tgtEl>
                                        <p:attrNameLst>
                                          <p:attrName>ppt_x</p:attrName>
                                        </p:attrNameLst>
                                      </p:cBhvr>
                                      <p:tavLst>
                                        <p:tav tm="0">
                                          <p:val>
                                            <p:strVal val="#ppt_x"/>
                                          </p:val>
                                        </p:tav>
                                        <p:tav tm="100000">
                                          <p:val>
                                            <p:strVal val="#ppt_x"/>
                                          </p:val>
                                        </p:tav>
                                      </p:tavLst>
                                    </p:anim>
                                    <p:anim calcmode="lin" valueType="num">
                                      <p:cBhvr additive="base">
                                        <p:cTn id="44"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ï$liḓé">
            <a:extLst>
              <a:ext uri="{FF2B5EF4-FFF2-40B4-BE49-F238E27FC236}">
                <a16:creationId xmlns="" xmlns:a16="http://schemas.microsoft.com/office/drawing/2014/main" id="{DDD0B9B5-C003-40ED-BAC4-F116A59C2AF0}"/>
              </a:ext>
            </a:extLst>
          </p:cNvPr>
          <p:cNvSpPr/>
          <p:nvPr/>
        </p:nvSpPr>
        <p:spPr>
          <a:xfrm>
            <a:off x="4489705" y="3869341"/>
            <a:ext cx="3212592" cy="1917239"/>
          </a:xfrm>
          <a:prstGeom prst="rect">
            <a:avLst/>
          </a:prstGeom>
          <a:blipFill>
            <a:blip r:embed="rId4"/>
            <a:srcRect/>
            <a:stretch>
              <a:fillRect t="-5673" b="-5600"/>
            </a:stretch>
          </a:blipFill>
          <a:ln w="50800">
            <a:noFill/>
          </a:ln>
        </p:spPr>
        <p:style>
          <a:lnRef idx="2">
            <a:schemeClr val="accent1">
              <a:shade val="50000"/>
            </a:schemeClr>
          </a:lnRef>
          <a:fillRef idx="1">
            <a:schemeClr val="accent1"/>
          </a:fillRef>
          <a:effectRef idx="0">
            <a:schemeClr val="accent1"/>
          </a:effectRef>
          <a:fontRef idx="minor">
            <a:schemeClr val="lt1"/>
          </a:fontRef>
        </p:style>
        <p:txBody>
          <a:bodyPr wrap="square" bIns="216000" anchor="b" anchorCtr="1">
            <a:normAutofit/>
          </a:bodyPr>
          <a:lstStyle/>
          <a:p>
            <a:pPr algn="ctr">
              <a:lnSpc>
                <a:spcPct val="120000"/>
              </a:lnSpc>
            </a:pPr>
            <a:endParaRPr lang="zh-CN" altLang="en-US" sz="1200" dirty="0">
              <a:solidFill>
                <a:srgbClr val="4BD7FF"/>
              </a:solidFill>
              <a:cs typeface="+mn-ea"/>
              <a:sym typeface="+mn-lt"/>
            </a:endParaRPr>
          </a:p>
        </p:txBody>
      </p:sp>
      <p:grpSp>
        <p:nvGrpSpPr>
          <p:cNvPr id="4" name="组合 3">
            <a:extLst>
              <a:ext uri="{FF2B5EF4-FFF2-40B4-BE49-F238E27FC236}">
                <a16:creationId xmlns="" xmlns:a16="http://schemas.microsoft.com/office/drawing/2014/main" id="{2FB43619-B544-4A22-9D70-2F9CA4254EAC}"/>
              </a:ext>
            </a:extLst>
          </p:cNvPr>
          <p:cNvGrpSpPr/>
          <p:nvPr/>
        </p:nvGrpSpPr>
        <p:grpSpPr>
          <a:xfrm>
            <a:off x="1110559" y="1792146"/>
            <a:ext cx="3212592" cy="1917239"/>
            <a:chOff x="1110559" y="1792146"/>
            <a:chExt cx="3212592" cy="1917239"/>
          </a:xfrm>
        </p:grpSpPr>
        <p:sp>
          <p:nvSpPr>
            <p:cNvPr id="5" name="ïṧļidê">
              <a:extLst>
                <a:ext uri="{FF2B5EF4-FFF2-40B4-BE49-F238E27FC236}">
                  <a16:creationId xmlns="" xmlns:a16="http://schemas.microsoft.com/office/drawing/2014/main" id="{05D9C4D4-C5ED-4BDE-8F2D-7DB81BF89E1E}"/>
                </a:ext>
              </a:extLst>
            </p:cNvPr>
            <p:cNvSpPr/>
            <p:nvPr/>
          </p:nvSpPr>
          <p:spPr>
            <a:xfrm>
              <a:off x="1110559" y="1792146"/>
              <a:ext cx="3212592" cy="1917239"/>
            </a:xfrm>
            <a:prstGeom prst="rect">
              <a:avLst/>
            </a:prstGeom>
            <a:solidFill>
              <a:srgbClr val="4BD7FF">
                <a:alpha val="40000"/>
              </a:srgbClr>
            </a:solidFill>
            <a:ln w="3175">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ormAutofit/>
            </a:bodyPr>
            <a:lstStyle/>
            <a:p>
              <a:pPr algn="ctr">
                <a:lnSpc>
                  <a:spcPct val="120000"/>
                </a:lnSpc>
              </a:pPr>
              <a:endParaRPr lang="zh-CN" altLang="en-US" sz="1100" dirty="0">
                <a:solidFill>
                  <a:srgbClr val="4BD7FF"/>
                </a:solidFill>
                <a:cs typeface="+mn-ea"/>
                <a:sym typeface="+mn-lt"/>
              </a:endParaRPr>
            </a:p>
          </p:txBody>
        </p:sp>
        <p:sp>
          <p:nvSpPr>
            <p:cNvPr id="6" name="椭圆 45">
              <a:extLst>
                <a:ext uri="{FF2B5EF4-FFF2-40B4-BE49-F238E27FC236}">
                  <a16:creationId xmlns="" xmlns:a16="http://schemas.microsoft.com/office/drawing/2014/main" id="{07F11D92-0C5E-48D7-86BD-0ADA20014AF1}"/>
                </a:ext>
              </a:extLst>
            </p:cNvPr>
            <p:cNvSpPr/>
            <p:nvPr/>
          </p:nvSpPr>
          <p:spPr>
            <a:xfrm>
              <a:off x="2520423" y="1973216"/>
              <a:ext cx="392865" cy="470782"/>
            </a:xfrm>
            <a:custGeom>
              <a:avLst/>
              <a:gdLst>
                <a:gd name="connsiteX0" fmla="*/ 234347 w 506307"/>
                <a:gd name="connsiteY0" fmla="*/ 379219 h 606722"/>
                <a:gd name="connsiteX1" fmla="*/ 271960 w 506307"/>
                <a:gd name="connsiteY1" fmla="*/ 379219 h 606722"/>
                <a:gd name="connsiteX2" fmla="*/ 278451 w 506307"/>
                <a:gd name="connsiteY2" fmla="*/ 385705 h 606722"/>
                <a:gd name="connsiteX3" fmla="*/ 278451 w 506307"/>
                <a:gd name="connsiteY3" fmla="*/ 448520 h 606722"/>
                <a:gd name="connsiteX4" fmla="*/ 271960 w 506307"/>
                <a:gd name="connsiteY4" fmla="*/ 455006 h 606722"/>
                <a:gd name="connsiteX5" fmla="*/ 234347 w 506307"/>
                <a:gd name="connsiteY5" fmla="*/ 455006 h 606722"/>
                <a:gd name="connsiteX6" fmla="*/ 227856 w 506307"/>
                <a:gd name="connsiteY6" fmla="*/ 448520 h 606722"/>
                <a:gd name="connsiteX7" fmla="*/ 227856 w 506307"/>
                <a:gd name="connsiteY7" fmla="*/ 385705 h 606722"/>
                <a:gd name="connsiteX8" fmla="*/ 234347 w 506307"/>
                <a:gd name="connsiteY8" fmla="*/ 379219 h 606722"/>
                <a:gd name="connsiteX9" fmla="*/ 234331 w 506307"/>
                <a:gd name="connsiteY9" fmla="*/ 328645 h 606722"/>
                <a:gd name="connsiteX10" fmla="*/ 177194 w 506307"/>
                <a:gd name="connsiteY10" fmla="*/ 385700 h 606722"/>
                <a:gd name="connsiteX11" fmla="*/ 177194 w 506307"/>
                <a:gd name="connsiteY11" fmla="*/ 448532 h 606722"/>
                <a:gd name="connsiteX12" fmla="*/ 234331 w 506307"/>
                <a:gd name="connsiteY12" fmla="*/ 505587 h 606722"/>
                <a:gd name="connsiteX13" fmla="*/ 271977 w 506307"/>
                <a:gd name="connsiteY13" fmla="*/ 505587 h 606722"/>
                <a:gd name="connsiteX14" fmla="*/ 329113 w 506307"/>
                <a:gd name="connsiteY14" fmla="*/ 448532 h 606722"/>
                <a:gd name="connsiteX15" fmla="*/ 329113 w 506307"/>
                <a:gd name="connsiteY15" fmla="*/ 385700 h 606722"/>
                <a:gd name="connsiteX16" fmla="*/ 271977 w 506307"/>
                <a:gd name="connsiteY16" fmla="*/ 328645 h 606722"/>
                <a:gd name="connsiteX17" fmla="*/ 253109 w 506307"/>
                <a:gd name="connsiteY17" fmla="*/ 0 h 606722"/>
                <a:gd name="connsiteX18" fmla="*/ 430303 w 506307"/>
                <a:gd name="connsiteY18" fmla="*/ 176942 h 606722"/>
                <a:gd name="connsiteX19" fmla="*/ 430303 w 506307"/>
                <a:gd name="connsiteY19" fmla="*/ 252749 h 606722"/>
                <a:gd name="connsiteX20" fmla="*/ 480943 w 506307"/>
                <a:gd name="connsiteY20" fmla="*/ 252749 h 606722"/>
                <a:gd name="connsiteX21" fmla="*/ 506307 w 506307"/>
                <a:gd name="connsiteY21" fmla="*/ 278077 h 606722"/>
                <a:gd name="connsiteX22" fmla="*/ 506307 w 506307"/>
                <a:gd name="connsiteY22" fmla="*/ 581394 h 606722"/>
                <a:gd name="connsiteX23" fmla="*/ 480943 w 506307"/>
                <a:gd name="connsiteY23" fmla="*/ 606722 h 606722"/>
                <a:gd name="connsiteX24" fmla="*/ 25275 w 506307"/>
                <a:gd name="connsiteY24" fmla="*/ 606722 h 606722"/>
                <a:gd name="connsiteX25" fmla="*/ 0 w 506307"/>
                <a:gd name="connsiteY25" fmla="*/ 581394 h 606722"/>
                <a:gd name="connsiteX26" fmla="*/ 0 w 506307"/>
                <a:gd name="connsiteY26" fmla="*/ 278077 h 606722"/>
                <a:gd name="connsiteX27" fmla="*/ 25275 w 506307"/>
                <a:gd name="connsiteY27" fmla="*/ 252749 h 606722"/>
                <a:gd name="connsiteX28" fmla="*/ 379753 w 506307"/>
                <a:gd name="connsiteY28" fmla="*/ 252749 h 606722"/>
                <a:gd name="connsiteX29" fmla="*/ 379753 w 506307"/>
                <a:gd name="connsiteY29" fmla="*/ 176942 h 606722"/>
                <a:gd name="connsiteX30" fmla="*/ 253109 w 506307"/>
                <a:gd name="connsiteY30" fmla="*/ 50568 h 606722"/>
                <a:gd name="connsiteX31" fmla="*/ 126554 w 506307"/>
                <a:gd name="connsiteY31" fmla="*/ 176942 h 606722"/>
                <a:gd name="connsiteX32" fmla="*/ 101279 w 506307"/>
                <a:gd name="connsiteY32" fmla="*/ 202270 h 606722"/>
                <a:gd name="connsiteX33" fmla="*/ 75915 w 506307"/>
                <a:gd name="connsiteY33" fmla="*/ 176942 h 606722"/>
                <a:gd name="connsiteX34" fmla="*/ 253109 w 506307"/>
                <a:gd name="connsiteY3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307" h="606722">
                  <a:moveTo>
                    <a:pt x="234347" y="379219"/>
                  </a:moveTo>
                  <a:lnTo>
                    <a:pt x="271960" y="379219"/>
                  </a:lnTo>
                  <a:cubicBezTo>
                    <a:pt x="275517" y="379219"/>
                    <a:pt x="278451" y="382062"/>
                    <a:pt x="278451" y="385705"/>
                  </a:cubicBezTo>
                  <a:lnTo>
                    <a:pt x="278451" y="448520"/>
                  </a:lnTo>
                  <a:cubicBezTo>
                    <a:pt x="278451" y="452074"/>
                    <a:pt x="275517" y="455006"/>
                    <a:pt x="271960" y="455006"/>
                  </a:cubicBezTo>
                  <a:lnTo>
                    <a:pt x="234347" y="455006"/>
                  </a:lnTo>
                  <a:cubicBezTo>
                    <a:pt x="230791" y="455006"/>
                    <a:pt x="227856" y="452074"/>
                    <a:pt x="227856" y="448520"/>
                  </a:cubicBezTo>
                  <a:lnTo>
                    <a:pt x="227856" y="385705"/>
                  </a:lnTo>
                  <a:cubicBezTo>
                    <a:pt x="227856" y="382062"/>
                    <a:pt x="230791" y="379219"/>
                    <a:pt x="234347" y="379219"/>
                  </a:cubicBezTo>
                  <a:close/>
                  <a:moveTo>
                    <a:pt x="234331" y="328645"/>
                  </a:moveTo>
                  <a:cubicBezTo>
                    <a:pt x="202825" y="328645"/>
                    <a:pt x="177194" y="354240"/>
                    <a:pt x="177194" y="385700"/>
                  </a:cubicBezTo>
                  <a:lnTo>
                    <a:pt x="177194" y="448532"/>
                  </a:lnTo>
                  <a:cubicBezTo>
                    <a:pt x="177194" y="479992"/>
                    <a:pt x="202825" y="505587"/>
                    <a:pt x="234331" y="505587"/>
                  </a:cubicBezTo>
                  <a:lnTo>
                    <a:pt x="271977" y="505587"/>
                  </a:lnTo>
                  <a:cubicBezTo>
                    <a:pt x="303482" y="505587"/>
                    <a:pt x="329113" y="479992"/>
                    <a:pt x="329113" y="448532"/>
                  </a:cubicBezTo>
                  <a:lnTo>
                    <a:pt x="329113" y="385700"/>
                  </a:lnTo>
                  <a:cubicBezTo>
                    <a:pt x="329113" y="354240"/>
                    <a:pt x="303482" y="328645"/>
                    <a:pt x="271977" y="328645"/>
                  </a:cubicBezTo>
                  <a:close/>
                  <a:moveTo>
                    <a:pt x="253109" y="0"/>
                  </a:moveTo>
                  <a:cubicBezTo>
                    <a:pt x="350829" y="0"/>
                    <a:pt x="430303" y="79362"/>
                    <a:pt x="430303" y="176942"/>
                  </a:cubicBezTo>
                  <a:lnTo>
                    <a:pt x="430303" y="252749"/>
                  </a:lnTo>
                  <a:lnTo>
                    <a:pt x="480943" y="252749"/>
                  </a:lnTo>
                  <a:cubicBezTo>
                    <a:pt x="494916" y="252749"/>
                    <a:pt x="506307" y="264124"/>
                    <a:pt x="506307" y="278077"/>
                  </a:cubicBezTo>
                  <a:lnTo>
                    <a:pt x="506307" y="581394"/>
                  </a:lnTo>
                  <a:cubicBezTo>
                    <a:pt x="506307" y="595435"/>
                    <a:pt x="494916" y="606722"/>
                    <a:pt x="480943" y="606722"/>
                  </a:cubicBezTo>
                  <a:lnTo>
                    <a:pt x="25275" y="606722"/>
                  </a:lnTo>
                  <a:cubicBezTo>
                    <a:pt x="11302" y="606722"/>
                    <a:pt x="0" y="595435"/>
                    <a:pt x="0" y="581394"/>
                  </a:cubicBezTo>
                  <a:lnTo>
                    <a:pt x="0" y="278077"/>
                  </a:lnTo>
                  <a:cubicBezTo>
                    <a:pt x="0" y="264124"/>
                    <a:pt x="11302" y="252749"/>
                    <a:pt x="25275" y="252749"/>
                  </a:cubicBezTo>
                  <a:lnTo>
                    <a:pt x="379753" y="252749"/>
                  </a:lnTo>
                  <a:lnTo>
                    <a:pt x="379753" y="176942"/>
                  </a:lnTo>
                  <a:cubicBezTo>
                    <a:pt x="379753" y="107267"/>
                    <a:pt x="322972" y="50568"/>
                    <a:pt x="253109" y="50568"/>
                  </a:cubicBezTo>
                  <a:cubicBezTo>
                    <a:pt x="183335" y="50568"/>
                    <a:pt x="126554" y="107267"/>
                    <a:pt x="126554" y="176942"/>
                  </a:cubicBezTo>
                  <a:cubicBezTo>
                    <a:pt x="126554" y="190895"/>
                    <a:pt x="115252" y="202270"/>
                    <a:pt x="101279" y="202270"/>
                  </a:cubicBezTo>
                  <a:cubicBezTo>
                    <a:pt x="87306" y="202270"/>
                    <a:pt x="75915" y="190895"/>
                    <a:pt x="75915" y="176942"/>
                  </a:cubicBezTo>
                  <a:cubicBezTo>
                    <a:pt x="75915" y="79362"/>
                    <a:pt x="155389" y="0"/>
                    <a:pt x="25310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4BD7FF"/>
                </a:solidFill>
                <a:cs typeface="+mn-ea"/>
                <a:sym typeface="+mn-lt"/>
              </a:endParaRPr>
            </a:p>
          </p:txBody>
        </p:sp>
        <p:grpSp>
          <p:nvGrpSpPr>
            <p:cNvPr id="7" name="组合 6">
              <a:extLst>
                <a:ext uri="{FF2B5EF4-FFF2-40B4-BE49-F238E27FC236}">
                  <a16:creationId xmlns="" xmlns:a16="http://schemas.microsoft.com/office/drawing/2014/main" id="{31D8B281-7582-4F72-9D23-CBACFE45DB1E}"/>
                </a:ext>
              </a:extLst>
            </p:cNvPr>
            <p:cNvGrpSpPr/>
            <p:nvPr/>
          </p:nvGrpSpPr>
          <p:grpSpPr>
            <a:xfrm>
              <a:off x="1465879" y="2586961"/>
              <a:ext cx="2501951" cy="852001"/>
              <a:chOff x="8386922" y="2192795"/>
              <a:chExt cx="2501951" cy="852001"/>
            </a:xfrm>
          </p:grpSpPr>
          <p:sp>
            <p:nvSpPr>
              <p:cNvPr id="8" name="矩形 7">
                <a:extLst>
                  <a:ext uri="{FF2B5EF4-FFF2-40B4-BE49-F238E27FC236}">
                    <a16:creationId xmlns="" xmlns:a16="http://schemas.microsoft.com/office/drawing/2014/main" id="{69D33757-CF01-4BDD-933D-C1C995680A4B}"/>
                  </a:ext>
                </a:extLst>
              </p:cNvPr>
              <p:cNvSpPr/>
              <p:nvPr/>
            </p:nvSpPr>
            <p:spPr>
              <a:xfrm>
                <a:off x="8386922" y="2192795"/>
                <a:ext cx="2501951" cy="403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4BD7FF"/>
                    </a:solidFill>
                    <a:cs typeface="+mn-ea"/>
                    <a:sym typeface="+mn-lt"/>
                  </a:rPr>
                  <a:t>标题内容</a:t>
                </a:r>
              </a:p>
            </p:txBody>
          </p:sp>
          <p:sp>
            <p:nvSpPr>
              <p:cNvPr id="9" name="文本框 8">
                <a:extLst>
                  <a:ext uri="{FF2B5EF4-FFF2-40B4-BE49-F238E27FC236}">
                    <a16:creationId xmlns="" xmlns:a16="http://schemas.microsoft.com/office/drawing/2014/main" id="{7D1510ED-9E34-4706-8057-1A218A2039B4}"/>
                  </a:ext>
                </a:extLst>
              </p:cNvPr>
              <p:cNvSpPr txBox="1"/>
              <p:nvPr/>
            </p:nvSpPr>
            <p:spPr>
              <a:xfrm>
                <a:off x="8504910" y="2542351"/>
                <a:ext cx="2265974" cy="50244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endParaRPr lang="en-US" altLang="zh-CN" sz="800" dirty="0">
                  <a:solidFill>
                    <a:srgbClr val="4BD7FF"/>
                  </a:solidFill>
                  <a:cs typeface="+mn-ea"/>
                  <a:sym typeface="+mn-lt"/>
                </a:endParaRPr>
              </a:p>
            </p:txBody>
          </p:sp>
        </p:grpSp>
      </p:grpSp>
      <p:grpSp>
        <p:nvGrpSpPr>
          <p:cNvPr id="10" name="组合 9">
            <a:extLst>
              <a:ext uri="{FF2B5EF4-FFF2-40B4-BE49-F238E27FC236}">
                <a16:creationId xmlns="" xmlns:a16="http://schemas.microsoft.com/office/drawing/2014/main" id="{59895CA1-C01E-4C49-A0DE-343868F5E7D4}"/>
              </a:ext>
            </a:extLst>
          </p:cNvPr>
          <p:cNvGrpSpPr/>
          <p:nvPr/>
        </p:nvGrpSpPr>
        <p:grpSpPr>
          <a:xfrm>
            <a:off x="4489705" y="1792146"/>
            <a:ext cx="3212592" cy="1917239"/>
            <a:chOff x="4489705" y="1792146"/>
            <a:chExt cx="3212592" cy="1917239"/>
          </a:xfrm>
        </p:grpSpPr>
        <p:sp>
          <p:nvSpPr>
            <p:cNvPr id="11" name="ïSḻîde">
              <a:extLst>
                <a:ext uri="{FF2B5EF4-FFF2-40B4-BE49-F238E27FC236}">
                  <a16:creationId xmlns="" xmlns:a16="http://schemas.microsoft.com/office/drawing/2014/main" id="{563E1620-1EDF-4F46-BC7E-CF28D3181544}"/>
                </a:ext>
              </a:extLst>
            </p:cNvPr>
            <p:cNvSpPr/>
            <p:nvPr/>
          </p:nvSpPr>
          <p:spPr>
            <a:xfrm>
              <a:off x="4489705" y="1792146"/>
              <a:ext cx="3212592" cy="1917239"/>
            </a:xfrm>
            <a:prstGeom prst="rect">
              <a:avLst/>
            </a:prstGeom>
            <a:solidFill>
              <a:srgbClr val="4BD7FF">
                <a:alpha val="40000"/>
              </a:srgbClr>
            </a:solidFill>
            <a:ln w="3175">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ormAutofit/>
            </a:bodyPr>
            <a:lstStyle/>
            <a:p>
              <a:pPr algn="ctr">
                <a:lnSpc>
                  <a:spcPct val="120000"/>
                </a:lnSpc>
              </a:pPr>
              <a:endParaRPr lang="zh-CN" altLang="en-US" sz="1100" dirty="0">
                <a:solidFill>
                  <a:srgbClr val="4BD7FF"/>
                </a:solidFill>
                <a:cs typeface="+mn-ea"/>
                <a:sym typeface="+mn-lt"/>
              </a:endParaRPr>
            </a:p>
          </p:txBody>
        </p:sp>
        <p:sp>
          <p:nvSpPr>
            <p:cNvPr id="12" name="椭圆 46">
              <a:extLst>
                <a:ext uri="{FF2B5EF4-FFF2-40B4-BE49-F238E27FC236}">
                  <a16:creationId xmlns="" xmlns:a16="http://schemas.microsoft.com/office/drawing/2014/main" id="{9592ED42-0A32-4E7D-98A3-F55AC1264981}"/>
                </a:ext>
              </a:extLst>
            </p:cNvPr>
            <p:cNvSpPr/>
            <p:nvPr/>
          </p:nvSpPr>
          <p:spPr>
            <a:xfrm>
              <a:off x="5860609" y="1980303"/>
              <a:ext cx="470782" cy="456609"/>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4BD7FF"/>
                </a:solidFill>
                <a:cs typeface="+mn-ea"/>
                <a:sym typeface="+mn-lt"/>
              </a:endParaRPr>
            </a:p>
          </p:txBody>
        </p:sp>
        <p:grpSp>
          <p:nvGrpSpPr>
            <p:cNvPr id="13" name="组合 12">
              <a:extLst>
                <a:ext uri="{FF2B5EF4-FFF2-40B4-BE49-F238E27FC236}">
                  <a16:creationId xmlns="" xmlns:a16="http://schemas.microsoft.com/office/drawing/2014/main" id="{5AFE9A1B-5688-4279-BEB2-2D5C2304C76E}"/>
                </a:ext>
              </a:extLst>
            </p:cNvPr>
            <p:cNvGrpSpPr/>
            <p:nvPr/>
          </p:nvGrpSpPr>
          <p:grpSpPr>
            <a:xfrm>
              <a:off x="4845024" y="2586961"/>
              <a:ext cx="2501951" cy="1003325"/>
              <a:chOff x="8386922" y="2192795"/>
              <a:chExt cx="2501951" cy="1003325"/>
            </a:xfrm>
          </p:grpSpPr>
          <p:sp>
            <p:nvSpPr>
              <p:cNvPr id="14" name="矩形 13">
                <a:extLst>
                  <a:ext uri="{FF2B5EF4-FFF2-40B4-BE49-F238E27FC236}">
                    <a16:creationId xmlns="" xmlns:a16="http://schemas.microsoft.com/office/drawing/2014/main" id="{CB3824BE-EC3E-4A2C-B149-D14EBBD12561}"/>
                  </a:ext>
                </a:extLst>
              </p:cNvPr>
              <p:cNvSpPr/>
              <p:nvPr/>
            </p:nvSpPr>
            <p:spPr>
              <a:xfrm>
                <a:off x="8386922" y="2192795"/>
                <a:ext cx="2501951" cy="403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4BD7FF"/>
                    </a:solidFill>
                    <a:cs typeface="+mn-ea"/>
                    <a:sym typeface="+mn-lt"/>
                  </a:rPr>
                  <a:t>标题内容</a:t>
                </a:r>
              </a:p>
            </p:txBody>
          </p:sp>
          <p:sp>
            <p:nvSpPr>
              <p:cNvPr id="15" name="文本框 14">
                <a:extLst>
                  <a:ext uri="{FF2B5EF4-FFF2-40B4-BE49-F238E27FC236}">
                    <a16:creationId xmlns="" xmlns:a16="http://schemas.microsoft.com/office/drawing/2014/main" id="{3652853B-0AAA-41FF-9BBB-AA237DF50393}"/>
                  </a:ext>
                </a:extLst>
              </p:cNvPr>
              <p:cNvSpPr txBox="1"/>
              <p:nvPr/>
            </p:nvSpPr>
            <p:spPr>
              <a:xfrm>
                <a:off x="8504910" y="2542351"/>
                <a:ext cx="2265974" cy="6537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r>
                  <a:rPr lang="en-US" altLang="zh-CN" sz="800" dirty="0" err="1">
                    <a:solidFill>
                      <a:srgbClr val="4BD7FF"/>
                    </a:solidFill>
                    <a:cs typeface="+mn-ea"/>
                    <a:sym typeface="+mn-lt"/>
                  </a:rPr>
                  <a:t>eld</a:t>
                </a:r>
                <a:r>
                  <a:rPr lang="en-US" altLang="zh-CN" sz="800" dirty="0">
                    <a:solidFill>
                      <a:srgbClr val="4BD7FF"/>
                    </a:solidFill>
                    <a:cs typeface="+mn-ea"/>
                    <a:sym typeface="+mn-lt"/>
                  </a:rPr>
                  <a:t>. Using PowerPoint,</a:t>
                </a:r>
              </a:p>
            </p:txBody>
          </p:sp>
        </p:grpSp>
      </p:grpSp>
      <p:grpSp>
        <p:nvGrpSpPr>
          <p:cNvPr id="16" name="组合 15">
            <a:extLst>
              <a:ext uri="{FF2B5EF4-FFF2-40B4-BE49-F238E27FC236}">
                <a16:creationId xmlns="" xmlns:a16="http://schemas.microsoft.com/office/drawing/2014/main" id="{365700C8-8792-4749-A2DF-62E37A6EC08A}"/>
              </a:ext>
            </a:extLst>
          </p:cNvPr>
          <p:cNvGrpSpPr/>
          <p:nvPr/>
        </p:nvGrpSpPr>
        <p:grpSpPr>
          <a:xfrm>
            <a:off x="7868851" y="1792146"/>
            <a:ext cx="3212592" cy="1917239"/>
            <a:chOff x="7868851" y="1792146"/>
            <a:chExt cx="3212592" cy="1917239"/>
          </a:xfrm>
        </p:grpSpPr>
        <p:sp>
          <p:nvSpPr>
            <p:cNvPr id="17" name="íṡļïḋé">
              <a:extLst>
                <a:ext uri="{FF2B5EF4-FFF2-40B4-BE49-F238E27FC236}">
                  <a16:creationId xmlns="" xmlns:a16="http://schemas.microsoft.com/office/drawing/2014/main" id="{4D83CD04-D189-4239-8493-2BB212EB7961}"/>
                </a:ext>
              </a:extLst>
            </p:cNvPr>
            <p:cNvSpPr/>
            <p:nvPr/>
          </p:nvSpPr>
          <p:spPr>
            <a:xfrm>
              <a:off x="7868851" y="1792146"/>
              <a:ext cx="3212592" cy="1917239"/>
            </a:xfrm>
            <a:prstGeom prst="rect">
              <a:avLst/>
            </a:prstGeom>
            <a:solidFill>
              <a:srgbClr val="4BD7FF">
                <a:alpha val="40000"/>
              </a:srgbClr>
            </a:solidFill>
            <a:ln w="3175">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ormAutofit/>
            </a:bodyPr>
            <a:lstStyle/>
            <a:p>
              <a:pPr algn="ctr">
                <a:lnSpc>
                  <a:spcPct val="120000"/>
                </a:lnSpc>
              </a:pPr>
              <a:endParaRPr lang="zh-CN" altLang="en-US" sz="1100" dirty="0">
                <a:solidFill>
                  <a:srgbClr val="4BD7FF"/>
                </a:solidFill>
                <a:cs typeface="+mn-ea"/>
                <a:sym typeface="+mn-lt"/>
              </a:endParaRPr>
            </a:p>
          </p:txBody>
        </p:sp>
        <p:sp>
          <p:nvSpPr>
            <p:cNvPr id="18" name="椭圆 47">
              <a:extLst>
                <a:ext uri="{FF2B5EF4-FFF2-40B4-BE49-F238E27FC236}">
                  <a16:creationId xmlns="" xmlns:a16="http://schemas.microsoft.com/office/drawing/2014/main" id="{6ECEC3A8-A3F8-4716-8DEF-7E6CD2883EBC}"/>
                </a:ext>
              </a:extLst>
            </p:cNvPr>
            <p:cNvSpPr/>
            <p:nvPr/>
          </p:nvSpPr>
          <p:spPr>
            <a:xfrm>
              <a:off x="9243360" y="1973216"/>
              <a:ext cx="463575" cy="470782"/>
            </a:xfrm>
            <a:custGeom>
              <a:avLst/>
              <a:gdLst>
                <a:gd name="connsiteX0" fmla="*/ 87620 w 596114"/>
                <a:gd name="connsiteY0" fmla="*/ 437153 h 605381"/>
                <a:gd name="connsiteX1" fmla="*/ 147471 w 596114"/>
                <a:gd name="connsiteY1" fmla="*/ 437153 h 605381"/>
                <a:gd name="connsiteX2" fmla="*/ 155808 w 596114"/>
                <a:gd name="connsiteY2" fmla="*/ 476105 h 605381"/>
                <a:gd name="connsiteX3" fmla="*/ 87620 w 596114"/>
                <a:gd name="connsiteY3" fmla="*/ 476105 h 605381"/>
                <a:gd name="connsiteX4" fmla="*/ 68166 w 596114"/>
                <a:gd name="connsiteY4" fmla="*/ 456679 h 605381"/>
                <a:gd name="connsiteX5" fmla="*/ 87620 w 596114"/>
                <a:gd name="connsiteY5" fmla="*/ 437153 h 605381"/>
                <a:gd name="connsiteX6" fmla="*/ 241113 w 596114"/>
                <a:gd name="connsiteY6" fmla="*/ 372802 h 605381"/>
                <a:gd name="connsiteX7" fmla="*/ 230888 w 596114"/>
                <a:gd name="connsiteY7" fmla="*/ 419692 h 605381"/>
                <a:gd name="connsiteX8" fmla="*/ 277846 w 596114"/>
                <a:gd name="connsiteY8" fmla="*/ 409481 h 605381"/>
                <a:gd name="connsiteX9" fmla="*/ 87625 w 596114"/>
                <a:gd name="connsiteY9" fmla="*/ 339420 h 605381"/>
                <a:gd name="connsiteX10" fmla="*/ 168439 w 596114"/>
                <a:gd name="connsiteY10" fmla="*/ 339420 h 605381"/>
                <a:gd name="connsiteX11" fmla="*/ 160000 w 596114"/>
                <a:gd name="connsiteY11" fmla="*/ 378372 h 605381"/>
                <a:gd name="connsiteX12" fmla="*/ 87625 w 596114"/>
                <a:gd name="connsiteY12" fmla="*/ 378372 h 605381"/>
                <a:gd name="connsiteX13" fmla="*/ 68166 w 596114"/>
                <a:gd name="connsiteY13" fmla="*/ 358946 h 605381"/>
                <a:gd name="connsiteX14" fmla="*/ 87625 w 596114"/>
                <a:gd name="connsiteY14" fmla="*/ 339420 h 605381"/>
                <a:gd name="connsiteX15" fmla="*/ 87622 w 596114"/>
                <a:gd name="connsiteY15" fmla="*/ 241687 h 605381"/>
                <a:gd name="connsiteX16" fmla="*/ 239005 w 596114"/>
                <a:gd name="connsiteY16" fmla="*/ 241687 h 605381"/>
                <a:gd name="connsiteX17" fmla="*/ 199993 w 596114"/>
                <a:gd name="connsiteY17" fmla="*/ 280639 h 605381"/>
                <a:gd name="connsiteX18" fmla="*/ 87622 w 596114"/>
                <a:gd name="connsiteY18" fmla="*/ 280639 h 605381"/>
                <a:gd name="connsiteX19" fmla="*/ 68166 w 596114"/>
                <a:gd name="connsiteY19" fmla="*/ 261213 h 605381"/>
                <a:gd name="connsiteX20" fmla="*/ 87622 w 596114"/>
                <a:gd name="connsiteY20" fmla="*/ 241687 h 605381"/>
                <a:gd name="connsiteX21" fmla="*/ 87627 w 596114"/>
                <a:gd name="connsiteY21" fmla="*/ 143954 h 605381"/>
                <a:gd name="connsiteX22" fmla="*/ 336949 w 596114"/>
                <a:gd name="connsiteY22" fmla="*/ 143954 h 605381"/>
                <a:gd name="connsiteX23" fmla="*/ 297927 w 596114"/>
                <a:gd name="connsiteY23" fmla="*/ 182906 h 605381"/>
                <a:gd name="connsiteX24" fmla="*/ 87627 w 596114"/>
                <a:gd name="connsiteY24" fmla="*/ 182906 h 605381"/>
                <a:gd name="connsiteX25" fmla="*/ 68166 w 596114"/>
                <a:gd name="connsiteY25" fmla="*/ 163480 h 605381"/>
                <a:gd name="connsiteX26" fmla="*/ 87627 w 596114"/>
                <a:gd name="connsiteY26" fmla="*/ 143954 h 605381"/>
                <a:gd name="connsiteX27" fmla="*/ 515787 w 596114"/>
                <a:gd name="connsiteY27" fmla="*/ 93955 h 605381"/>
                <a:gd name="connsiteX28" fmla="*/ 484936 w 596114"/>
                <a:gd name="connsiteY28" fmla="*/ 106334 h 605381"/>
                <a:gd name="connsiteX29" fmla="*/ 257196 w 596114"/>
                <a:gd name="connsiteY29" fmla="*/ 333744 h 605381"/>
                <a:gd name="connsiteX30" fmla="*/ 316961 w 596114"/>
                <a:gd name="connsiteY30" fmla="*/ 393422 h 605381"/>
                <a:gd name="connsiteX31" fmla="*/ 544701 w 596114"/>
                <a:gd name="connsiteY31" fmla="*/ 166012 h 605381"/>
                <a:gd name="connsiteX32" fmla="*/ 546190 w 596114"/>
                <a:gd name="connsiteY32" fmla="*/ 107821 h 605381"/>
                <a:gd name="connsiteX33" fmla="*/ 515787 w 596114"/>
                <a:gd name="connsiteY33" fmla="*/ 93955 h 605381"/>
                <a:gd name="connsiteX34" fmla="*/ 515178 w 596114"/>
                <a:gd name="connsiteY34" fmla="*/ 54984 h 605381"/>
                <a:gd name="connsiteX35" fmla="*/ 573094 w 596114"/>
                <a:gd name="connsiteY35" fmla="*/ 79668 h 605381"/>
                <a:gd name="connsiteX36" fmla="*/ 572300 w 596114"/>
                <a:gd name="connsiteY36" fmla="*/ 193571 h 605381"/>
                <a:gd name="connsiteX37" fmla="*/ 330760 w 596114"/>
                <a:gd name="connsiteY37" fmla="*/ 434760 h 605381"/>
                <a:gd name="connsiteX38" fmla="*/ 321031 w 596114"/>
                <a:gd name="connsiteY38" fmla="*/ 440014 h 605381"/>
                <a:gd name="connsiteX39" fmla="*/ 209543 w 596114"/>
                <a:gd name="connsiteY39" fmla="*/ 464202 h 605381"/>
                <a:gd name="connsiteX40" fmla="*/ 191674 w 596114"/>
                <a:gd name="connsiteY40" fmla="*/ 458849 h 605381"/>
                <a:gd name="connsiteX41" fmla="*/ 186412 w 596114"/>
                <a:gd name="connsiteY41" fmla="*/ 441005 h 605381"/>
                <a:gd name="connsiteX42" fmla="*/ 210536 w 596114"/>
                <a:gd name="connsiteY42" fmla="*/ 329680 h 605381"/>
                <a:gd name="connsiteX43" fmla="*/ 215798 w 596114"/>
                <a:gd name="connsiteY43" fmla="*/ 319965 h 605381"/>
                <a:gd name="connsiteX44" fmla="*/ 457338 w 596114"/>
                <a:gd name="connsiteY44" fmla="*/ 78776 h 605381"/>
                <a:gd name="connsiteX45" fmla="*/ 515178 w 596114"/>
                <a:gd name="connsiteY45" fmla="*/ 54984 h 605381"/>
                <a:gd name="connsiteX46" fmla="*/ 42688 w 596114"/>
                <a:gd name="connsiteY46" fmla="*/ 0 h 605381"/>
                <a:gd name="connsiteX47" fmla="*/ 398388 w 596114"/>
                <a:gd name="connsiteY47" fmla="*/ 0 h 605381"/>
                <a:gd name="connsiteX48" fmla="*/ 441076 w 596114"/>
                <a:gd name="connsiteY48" fmla="*/ 41337 h 605381"/>
                <a:gd name="connsiteX49" fmla="*/ 402160 w 596114"/>
                <a:gd name="connsiteY49" fmla="*/ 78907 h 605381"/>
                <a:gd name="connsiteX50" fmla="*/ 402160 w 596114"/>
                <a:gd name="connsiteY50" fmla="*/ 42625 h 605381"/>
                <a:gd name="connsiteX51" fmla="*/ 398388 w 596114"/>
                <a:gd name="connsiteY51" fmla="*/ 38958 h 605381"/>
                <a:gd name="connsiteX52" fmla="*/ 42688 w 596114"/>
                <a:gd name="connsiteY52" fmla="*/ 38958 h 605381"/>
                <a:gd name="connsiteX53" fmla="*/ 39015 w 596114"/>
                <a:gd name="connsiteY53" fmla="*/ 42625 h 605381"/>
                <a:gd name="connsiteX54" fmla="*/ 39015 w 596114"/>
                <a:gd name="connsiteY54" fmla="*/ 562656 h 605381"/>
                <a:gd name="connsiteX55" fmla="*/ 42688 w 596114"/>
                <a:gd name="connsiteY55" fmla="*/ 566423 h 605381"/>
                <a:gd name="connsiteX56" fmla="*/ 398388 w 596114"/>
                <a:gd name="connsiteY56" fmla="*/ 566423 h 605381"/>
                <a:gd name="connsiteX57" fmla="*/ 402160 w 596114"/>
                <a:gd name="connsiteY57" fmla="*/ 562656 h 605381"/>
                <a:gd name="connsiteX58" fmla="*/ 402160 w 596114"/>
                <a:gd name="connsiteY58" fmla="*/ 418622 h 605381"/>
                <a:gd name="connsiteX59" fmla="*/ 441175 w 596114"/>
                <a:gd name="connsiteY59" fmla="*/ 379664 h 605381"/>
                <a:gd name="connsiteX60" fmla="*/ 441175 w 596114"/>
                <a:gd name="connsiteY60" fmla="*/ 562656 h 605381"/>
                <a:gd name="connsiteX61" fmla="*/ 398388 w 596114"/>
                <a:gd name="connsiteY61" fmla="*/ 605381 h 605381"/>
                <a:gd name="connsiteX62" fmla="*/ 42688 w 596114"/>
                <a:gd name="connsiteY62" fmla="*/ 605381 h 605381"/>
                <a:gd name="connsiteX63" fmla="*/ 0 w 596114"/>
                <a:gd name="connsiteY63" fmla="*/ 562656 h 605381"/>
                <a:gd name="connsiteX64" fmla="*/ 0 w 596114"/>
                <a:gd name="connsiteY64" fmla="*/ 42625 h 605381"/>
                <a:gd name="connsiteX65" fmla="*/ 42688 w 596114"/>
                <a:gd name="connsiteY6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96114" h="605381">
                  <a:moveTo>
                    <a:pt x="87620" y="437153"/>
                  </a:moveTo>
                  <a:lnTo>
                    <a:pt x="147471" y="437153"/>
                  </a:lnTo>
                  <a:cubicBezTo>
                    <a:pt x="145585" y="450930"/>
                    <a:pt x="148562" y="464608"/>
                    <a:pt x="155808" y="476105"/>
                  </a:cubicBezTo>
                  <a:lnTo>
                    <a:pt x="87620" y="476105"/>
                  </a:lnTo>
                  <a:cubicBezTo>
                    <a:pt x="76900" y="476105"/>
                    <a:pt x="68166" y="467383"/>
                    <a:pt x="68166" y="456679"/>
                  </a:cubicBezTo>
                  <a:cubicBezTo>
                    <a:pt x="68166" y="445875"/>
                    <a:pt x="76900" y="437153"/>
                    <a:pt x="87620" y="437153"/>
                  </a:cubicBezTo>
                  <a:close/>
                  <a:moveTo>
                    <a:pt x="241113" y="372802"/>
                  </a:moveTo>
                  <a:lnTo>
                    <a:pt x="230888" y="419692"/>
                  </a:lnTo>
                  <a:lnTo>
                    <a:pt x="277846" y="409481"/>
                  </a:lnTo>
                  <a:close/>
                  <a:moveTo>
                    <a:pt x="87625" y="339420"/>
                  </a:moveTo>
                  <a:lnTo>
                    <a:pt x="168439" y="339420"/>
                  </a:lnTo>
                  <a:lnTo>
                    <a:pt x="160000" y="378372"/>
                  </a:lnTo>
                  <a:lnTo>
                    <a:pt x="87625" y="378372"/>
                  </a:lnTo>
                  <a:cubicBezTo>
                    <a:pt x="76903" y="378372"/>
                    <a:pt x="68166" y="369650"/>
                    <a:pt x="68166" y="358946"/>
                  </a:cubicBezTo>
                  <a:cubicBezTo>
                    <a:pt x="68166" y="348142"/>
                    <a:pt x="76903" y="339420"/>
                    <a:pt x="87625" y="339420"/>
                  </a:cubicBezTo>
                  <a:close/>
                  <a:moveTo>
                    <a:pt x="87622" y="241687"/>
                  </a:moveTo>
                  <a:lnTo>
                    <a:pt x="239005" y="241687"/>
                  </a:lnTo>
                  <a:lnTo>
                    <a:pt x="199993" y="280639"/>
                  </a:lnTo>
                  <a:lnTo>
                    <a:pt x="87622" y="280639"/>
                  </a:lnTo>
                  <a:cubicBezTo>
                    <a:pt x="76902" y="280639"/>
                    <a:pt x="68166" y="271917"/>
                    <a:pt x="68166" y="261213"/>
                  </a:cubicBezTo>
                  <a:cubicBezTo>
                    <a:pt x="68166" y="250409"/>
                    <a:pt x="76902" y="241687"/>
                    <a:pt x="87622" y="241687"/>
                  </a:cubicBezTo>
                  <a:close/>
                  <a:moveTo>
                    <a:pt x="87627" y="143954"/>
                  </a:moveTo>
                  <a:lnTo>
                    <a:pt x="336949" y="143954"/>
                  </a:lnTo>
                  <a:lnTo>
                    <a:pt x="297927" y="182906"/>
                  </a:lnTo>
                  <a:lnTo>
                    <a:pt x="87627" y="182906"/>
                  </a:lnTo>
                  <a:cubicBezTo>
                    <a:pt x="76904" y="182906"/>
                    <a:pt x="68166" y="174184"/>
                    <a:pt x="68166" y="163480"/>
                  </a:cubicBezTo>
                  <a:cubicBezTo>
                    <a:pt x="68166" y="152676"/>
                    <a:pt x="76904" y="143954"/>
                    <a:pt x="87627" y="143954"/>
                  </a:cubicBezTo>
                  <a:close/>
                  <a:moveTo>
                    <a:pt x="515787" y="93955"/>
                  </a:moveTo>
                  <a:cubicBezTo>
                    <a:pt x="504643" y="93695"/>
                    <a:pt x="493425" y="97809"/>
                    <a:pt x="484936" y="106334"/>
                  </a:cubicBezTo>
                  <a:lnTo>
                    <a:pt x="257196" y="333744"/>
                  </a:lnTo>
                  <a:lnTo>
                    <a:pt x="316961" y="393422"/>
                  </a:lnTo>
                  <a:lnTo>
                    <a:pt x="544701" y="166012"/>
                  </a:lnTo>
                  <a:cubicBezTo>
                    <a:pt x="560784" y="149953"/>
                    <a:pt x="561082" y="124376"/>
                    <a:pt x="546190" y="107821"/>
                  </a:cubicBezTo>
                  <a:cubicBezTo>
                    <a:pt x="538000" y="98850"/>
                    <a:pt x="526930" y="94215"/>
                    <a:pt x="515787" y="93955"/>
                  </a:cubicBezTo>
                  <a:close/>
                  <a:moveTo>
                    <a:pt x="515178" y="54984"/>
                  </a:moveTo>
                  <a:cubicBezTo>
                    <a:pt x="536138" y="55083"/>
                    <a:pt x="557110" y="63262"/>
                    <a:pt x="573094" y="79668"/>
                  </a:cubicBezTo>
                  <a:cubicBezTo>
                    <a:pt x="603870" y="111291"/>
                    <a:pt x="603969" y="161948"/>
                    <a:pt x="572300" y="193571"/>
                  </a:cubicBezTo>
                  <a:lnTo>
                    <a:pt x="330760" y="434760"/>
                  </a:lnTo>
                  <a:cubicBezTo>
                    <a:pt x="328179" y="437337"/>
                    <a:pt x="324704" y="439221"/>
                    <a:pt x="321031" y="440014"/>
                  </a:cubicBezTo>
                  <a:lnTo>
                    <a:pt x="209543" y="464202"/>
                  </a:lnTo>
                  <a:cubicBezTo>
                    <a:pt x="203090" y="465590"/>
                    <a:pt x="196340" y="463607"/>
                    <a:pt x="191674" y="458849"/>
                  </a:cubicBezTo>
                  <a:cubicBezTo>
                    <a:pt x="186908" y="454190"/>
                    <a:pt x="185022" y="447350"/>
                    <a:pt x="186412" y="441005"/>
                  </a:cubicBezTo>
                  <a:lnTo>
                    <a:pt x="210536" y="329680"/>
                  </a:lnTo>
                  <a:cubicBezTo>
                    <a:pt x="211330" y="325913"/>
                    <a:pt x="213217" y="322542"/>
                    <a:pt x="215798" y="319965"/>
                  </a:cubicBezTo>
                  <a:cubicBezTo>
                    <a:pt x="225825" y="310051"/>
                    <a:pt x="439369" y="96719"/>
                    <a:pt x="457338" y="78776"/>
                  </a:cubicBezTo>
                  <a:cubicBezTo>
                    <a:pt x="473271" y="62865"/>
                    <a:pt x="494219" y="54885"/>
                    <a:pt x="515178" y="54984"/>
                  </a:cubicBezTo>
                  <a:close/>
                  <a:moveTo>
                    <a:pt x="42688" y="0"/>
                  </a:moveTo>
                  <a:lnTo>
                    <a:pt x="398388" y="0"/>
                  </a:lnTo>
                  <a:cubicBezTo>
                    <a:pt x="421519" y="0"/>
                    <a:pt x="440381" y="18438"/>
                    <a:pt x="441076" y="41337"/>
                  </a:cubicBezTo>
                  <a:lnTo>
                    <a:pt x="402160" y="78907"/>
                  </a:lnTo>
                  <a:lnTo>
                    <a:pt x="402160" y="42625"/>
                  </a:lnTo>
                  <a:cubicBezTo>
                    <a:pt x="402160" y="40643"/>
                    <a:pt x="400473" y="38958"/>
                    <a:pt x="398388" y="38958"/>
                  </a:cubicBezTo>
                  <a:lnTo>
                    <a:pt x="42688" y="38958"/>
                  </a:lnTo>
                  <a:cubicBezTo>
                    <a:pt x="40702" y="38958"/>
                    <a:pt x="39015" y="40643"/>
                    <a:pt x="39015" y="42625"/>
                  </a:cubicBezTo>
                  <a:lnTo>
                    <a:pt x="39015" y="562656"/>
                  </a:lnTo>
                  <a:cubicBezTo>
                    <a:pt x="39015" y="564738"/>
                    <a:pt x="40702" y="566423"/>
                    <a:pt x="42688" y="566423"/>
                  </a:cubicBezTo>
                  <a:lnTo>
                    <a:pt x="398388" y="566423"/>
                  </a:lnTo>
                  <a:cubicBezTo>
                    <a:pt x="400473" y="566423"/>
                    <a:pt x="402160" y="564738"/>
                    <a:pt x="402160" y="562656"/>
                  </a:cubicBezTo>
                  <a:lnTo>
                    <a:pt x="402160" y="418622"/>
                  </a:lnTo>
                  <a:lnTo>
                    <a:pt x="441175" y="379664"/>
                  </a:lnTo>
                  <a:lnTo>
                    <a:pt x="441175" y="562656"/>
                  </a:lnTo>
                  <a:cubicBezTo>
                    <a:pt x="441175" y="586249"/>
                    <a:pt x="422015" y="605381"/>
                    <a:pt x="398388" y="605381"/>
                  </a:cubicBezTo>
                  <a:lnTo>
                    <a:pt x="42688" y="605381"/>
                  </a:lnTo>
                  <a:cubicBezTo>
                    <a:pt x="19160" y="605381"/>
                    <a:pt x="0" y="586249"/>
                    <a:pt x="0" y="562656"/>
                  </a:cubicBezTo>
                  <a:lnTo>
                    <a:pt x="0" y="42625"/>
                  </a:lnTo>
                  <a:cubicBezTo>
                    <a:pt x="0" y="19132"/>
                    <a:pt x="19160" y="0"/>
                    <a:pt x="4268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4BD7FF"/>
                </a:solidFill>
                <a:cs typeface="+mn-ea"/>
                <a:sym typeface="+mn-lt"/>
              </a:endParaRPr>
            </a:p>
          </p:txBody>
        </p:sp>
        <p:grpSp>
          <p:nvGrpSpPr>
            <p:cNvPr id="19" name="组合 18">
              <a:extLst>
                <a:ext uri="{FF2B5EF4-FFF2-40B4-BE49-F238E27FC236}">
                  <a16:creationId xmlns="" xmlns:a16="http://schemas.microsoft.com/office/drawing/2014/main" id="{2BEE83A8-6189-4F95-A772-6611688D6CDF}"/>
                </a:ext>
              </a:extLst>
            </p:cNvPr>
            <p:cNvGrpSpPr/>
            <p:nvPr/>
          </p:nvGrpSpPr>
          <p:grpSpPr>
            <a:xfrm>
              <a:off x="8224171" y="2586961"/>
              <a:ext cx="2501951" cy="852001"/>
              <a:chOff x="8386922" y="2192795"/>
              <a:chExt cx="2501951" cy="852001"/>
            </a:xfrm>
          </p:grpSpPr>
          <p:sp>
            <p:nvSpPr>
              <p:cNvPr id="20" name="矩形 19">
                <a:extLst>
                  <a:ext uri="{FF2B5EF4-FFF2-40B4-BE49-F238E27FC236}">
                    <a16:creationId xmlns="" xmlns:a16="http://schemas.microsoft.com/office/drawing/2014/main" id="{736E5D7D-8F87-4CBD-8508-879BA820648B}"/>
                  </a:ext>
                </a:extLst>
              </p:cNvPr>
              <p:cNvSpPr/>
              <p:nvPr/>
            </p:nvSpPr>
            <p:spPr>
              <a:xfrm>
                <a:off x="8386922" y="2192795"/>
                <a:ext cx="2501951" cy="403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4BD7FF"/>
                    </a:solidFill>
                    <a:cs typeface="+mn-ea"/>
                    <a:sym typeface="+mn-lt"/>
                  </a:rPr>
                  <a:t>标题内容</a:t>
                </a:r>
              </a:p>
            </p:txBody>
          </p:sp>
          <p:sp>
            <p:nvSpPr>
              <p:cNvPr id="21" name="文本框 20">
                <a:extLst>
                  <a:ext uri="{FF2B5EF4-FFF2-40B4-BE49-F238E27FC236}">
                    <a16:creationId xmlns="" xmlns:a16="http://schemas.microsoft.com/office/drawing/2014/main" id="{13F189C2-6264-4377-98B2-23523487FE92}"/>
                  </a:ext>
                </a:extLst>
              </p:cNvPr>
              <p:cNvSpPr txBox="1"/>
              <p:nvPr/>
            </p:nvSpPr>
            <p:spPr>
              <a:xfrm>
                <a:off x="8504910" y="2542351"/>
                <a:ext cx="2265974" cy="50244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endParaRPr lang="en-US" altLang="zh-CN" sz="800" dirty="0">
                  <a:solidFill>
                    <a:srgbClr val="4BD7FF"/>
                  </a:solidFill>
                  <a:cs typeface="+mn-ea"/>
                  <a:sym typeface="+mn-lt"/>
                </a:endParaRPr>
              </a:p>
            </p:txBody>
          </p:sp>
        </p:grpSp>
      </p:grpSp>
      <p:grpSp>
        <p:nvGrpSpPr>
          <p:cNvPr id="22" name="组合 21">
            <a:extLst>
              <a:ext uri="{FF2B5EF4-FFF2-40B4-BE49-F238E27FC236}">
                <a16:creationId xmlns="" xmlns:a16="http://schemas.microsoft.com/office/drawing/2014/main" id="{6C0E8C2F-C89B-41F4-B6C4-A15FDA8080C4}"/>
              </a:ext>
            </a:extLst>
          </p:cNvPr>
          <p:cNvGrpSpPr/>
          <p:nvPr/>
        </p:nvGrpSpPr>
        <p:grpSpPr>
          <a:xfrm>
            <a:off x="1110559" y="3869341"/>
            <a:ext cx="3212592" cy="1917239"/>
            <a:chOff x="1110559" y="3869341"/>
            <a:chExt cx="3212592" cy="1917239"/>
          </a:xfrm>
        </p:grpSpPr>
        <p:sp>
          <p:nvSpPr>
            <p:cNvPr id="23" name="íślíḑè">
              <a:extLst>
                <a:ext uri="{FF2B5EF4-FFF2-40B4-BE49-F238E27FC236}">
                  <a16:creationId xmlns="" xmlns:a16="http://schemas.microsoft.com/office/drawing/2014/main" id="{7C3F13AC-F4FB-41AC-AD78-9CB9FD05D26E}"/>
                </a:ext>
              </a:extLst>
            </p:cNvPr>
            <p:cNvSpPr/>
            <p:nvPr/>
          </p:nvSpPr>
          <p:spPr>
            <a:xfrm>
              <a:off x="1110559" y="3869341"/>
              <a:ext cx="3212592" cy="1917239"/>
            </a:xfrm>
            <a:prstGeom prst="rect">
              <a:avLst/>
            </a:prstGeom>
            <a:solidFill>
              <a:srgbClr val="4BD7FF">
                <a:alpha val="40000"/>
              </a:srgbClr>
            </a:solidFill>
            <a:ln w="3175">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ormAutofit/>
            </a:bodyPr>
            <a:lstStyle/>
            <a:p>
              <a:pPr algn="ctr">
                <a:lnSpc>
                  <a:spcPct val="120000"/>
                </a:lnSpc>
              </a:pPr>
              <a:endParaRPr lang="zh-CN" altLang="en-US" sz="1100" dirty="0">
                <a:solidFill>
                  <a:srgbClr val="4BD7FF"/>
                </a:solidFill>
                <a:cs typeface="+mn-ea"/>
                <a:sym typeface="+mn-lt"/>
              </a:endParaRPr>
            </a:p>
          </p:txBody>
        </p:sp>
        <p:sp>
          <p:nvSpPr>
            <p:cNvPr id="24" name="椭圆 48">
              <a:extLst>
                <a:ext uri="{FF2B5EF4-FFF2-40B4-BE49-F238E27FC236}">
                  <a16:creationId xmlns="" xmlns:a16="http://schemas.microsoft.com/office/drawing/2014/main" id="{A36161CE-AF4C-4C68-AC9C-EEE510511F7B}"/>
                </a:ext>
              </a:extLst>
            </p:cNvPr>
            <p:cNvSpPr/>
            <p:nvPr/>
          </p:nvSpPr>
          <p:spPr>
            <a:xfrm>
              <a:off x="2502223" y="4050411"/>
              <a:ext cx="429265" cy="470782"/>
            </a:xfrm>
            <a:custGeom>
              <a:avLst/>
              <a:gdLst>
                <a:gd name="connsiteX0" fmla="*/ 314616 w 554856"/>
                <a:gd name="connsiteY0" fmla="*/ 256070 h 608519"/>
                <a:gd name="connsiteX1" fmla="*/ 262711 w 554856"/>
                <a:gd name="connsiteY1" fmla="*/ 307611 h 608519"/>
                <a:gd name="connsiteX2" fmla="*/ 241014 w 554856"/>
                <a:gd name="connsiteY2" fmla="*/ 285856 h 608519"/>
                <a:gd name="connsiteX3" fmla="*/ 218289 w 554856"/>
                <a:gd name="connsiteY3" fmla="*/ 308265 h 608519"/>
                <a:gd name="connsiteX4" fmla="*/ 239986 w 554856"/>
                <a:gd name="connsiteY4" fmla="*/ 330020 h 608519"/>
                <a:gd name="connsiteX5" fmla="*/ 262618 w 554856"/>
                <a:gd name="connsiteY5" fmla="*/ 352803 h 608519"/>
                <a:gd name="connsiteX6" fmla="*/ 285250 w 554856"/>
                <a:gd name="connsiteY6" fmla="*/ 330300 h 608519"/>
                <a:gd name="connsiteX7" fmla="*/ 337155 w 554856"/>
                <a:gd name="connsiteY7" fmla="*/ 278760 h 608519"/>
                <a:gd name="connsiteX8" fmla="*/ 261963 w 554856"/>
                <a:gd name="connsiteY8" fmla="*/ 129646 h 608519"/>
                <a:gd name="connsiteX9" fmla="*/ 293387 w 554856"/>
                <a:gd name="connsiteY9" fmla="*/ 129646 h 608519"/>
                <a:gd name="connsiteX10" fmla="*/ 304983 w 554856"/>
                <a:gd name="connsiteY10" fmla="*/ 141224 h 608519"/>
                <a:gd name="connsiteX11" fmla="*/ 304983 w 554856"/>
                <a:gd name="connsiteY11" fmla="*/ 167368 h 608519"/>
                <a:gd name="connsiteX12" fmla="*/ 355485 w 554856"/>
                <a:gd name="connsiteY12" fmla="*/ 188283 h 608519"/>
                <a:gd name="connsiteX13" fmla="*/ 373909 w 554856"/>
                <a:gd name="connsiteY13" fmla="*/ 169796 h 608519"/>
                <a:gd name="connsiteX14" fmla="*/ 390275 w 554856"/>
                <a:gd name="connsiteY14" fmla="*/ 169796 h 608519"/>
                <a:gd name="connsiteX15" fmla="*/ 412440 w 554856"/>
                <a:gd name="connsiteY15" fmla="*/ 192018 h 608519"/>
                <a:gd name="connsiteX16" fmla="*/ 412440 w 554856"/>
                <a:gd name="connsiteY16" fmla="*/ 208264 h 608519"/>
                <a:gd name="connsiteX17" fmla="*/ 394016 w 554856"/>
                <a:gd name="connsiteY17" fmla="*/ 226752 h 608519"/>
                <a:gd name="connsiteX18" fmla="*/ 414965 w 554856"/>
                <a:gd name="connsiteY18" fmla="*/ 277172 h 608519"/>
                <a:gd name="connsiteX19" fmla="*/ 441151 w 554856"/>
                <a:gd name="connsiteY19" fmla="*/ 277172 h 608519"/>
                <a:gd name="connsiteX20" fmla="*/ 452748 w 554856"/>
                <a:gd name="connsiteY20" fmla="*/ 288750 h 608519"/>
                <a:gd name="connsiteX21" fmla="*/ 452748 w 554856"/>
                <a:gd name="connsiteY21" fmla="*/ 320123 h 608519"/>
                <a:gd name="connsiteX22" fmla="*/ 441151 w 554856"/>
                <a:gd name="connsiteY22" fmla="*/ 331701 h 608519"/>
                <a:gd name="connsiteX23" fmla="*/ 414965 w 554856"/>
                <a:gd name="connsiteY23" fmla="*/ 331701 h 608519"/>
                <a:gd name="connsiteX24" fmla="*/ 394016 w 554856"/>
                <a:gd name="connsiteY24" fmla="*/ 382121 h 608519"/>
                <a:gd name="connsiteX25" fmla="*/ 412440 w 554856"/>
                <a:gd name="connsiteY25" fmla="*/ 400515 h 608519"/>
                <a:gd name="connsiteX26" fmla="*/ 412440 w 554856"/>
                <a:gd name="connsiteY26" fmla="*/ 416855 h 608519"/>
                <a:gd name="connsiteX27" fmla="*/ 390275 w 554856"/>
                <a:gd name="connsiteY27" fmla="*/ 438984 h 608519"/>
                <a:gd name="connsiteX28" fmla="*/ 373909 w 554856"/>
                <a:gd name="connsiteY28" fmla="*/ 438984 h 608519"/>
                <a:gd name="connsiteX29" fmla="*/ 355485 w 554856"/>
                <a:gd name="connsiteY29" fmla="*/ 420590 h 608519"/>
                <a:gd name="connsiteX30" fmla="*/ 304983 w 554856"/>
                <a:gd name="connsiteY30" fmla="*/ 441505 h 608519"/>
                <a:gd name="connsiteX31" fmla="*/ 304983 w 554856"/>
                <a:gd name="connsiteY31" fmla="*/ 467649 h 608519"/>
                <a:gd name="connsiteX32" fmla="*/ 293387 w 554856"/>
                <a:gd name="connsiteY32" fmla="*/ 479227 h 608519"/>
                <a:gd name="connsiteX33" fmla="*/ 261963 w 554856"/>
                <a:gd name="connsiteY33" fmla="*/ 479227 h 608519"/>
                <a:gd name="connsiteX34" fmla="*/ 250367 w 554856"/>
                <a:gd name="connsiteY34" fmla="*/ 467649 h 608519"/>
                <a:gd name="connsiteX35" fmla="*/ 250367 w 554856"/>
                <a:gd name="connsiteY35" fmla="*/ 441505 h 608519"/>
                <a:gd name="connsiteX36" fmla="*/ 199865 w 554856"/>
                <a:gd name="connsiteY36" fmla="*/ 420590 h 608519"/>
                <a:gd name="connsiteX37" fmla="*/ 181441 w 554856"/>
                <a:gd name="connsiteY37" fmla="*/ 438984 h 608519"/>
                <a:gd name="connsiteX38" fmla="*/ 165075 w 554856"/>
                <a:gd name="connsiteY38" fmla="*/ 438984 h 608519"/>
                <a:gd name="connsiteX39" fmla="*/ 142910 w 554856"/>
                <a:gd name="connsiteY39" fmla="*/ 416855 h 608519"/>
                <a:gd name="connsiteX40" fmla="*/ 142910 w 554856"/>
                <a:gd name="connsiteY40" fmla="*/ 400515 h 608519"/>
                <a:gd name="connsiteX41" fmla="*/ 161334 w 554856"/>
                <a:gd name="connsiteY41" fmla="*/ 382121 h 608519"/>
                <a:gd name="connsiteX42" fmla="*/ 140385 w 554856"/>
                <a:gd name="connsiteY42" fmla="*/ 331701 h 608519"/>
                <a:gd name="connsiteX43" fmla="*/ 114199 w 554856"/>
                <a:gd name="connsiteY43" fmla="*/ 331701 h 608519"/>
                <a:gd name="connsiteX44" fmla="*/ 102602 w 554856"/>
                <a:gd name="connsiteY44" fmla="*/ 320123 h 608519"/>
                <a:gd name="connsiteX45" fmla="*/ 102602 w 554856"/>
                <a:gd name="connsiteY45" fmla="*/ 288750 h 608519"/>
                <a:gd name="connsiteX46" fmla="*/ 114199 w 554856"/>
                <a:gd name="connsiteY46" fmla="*/ 277172 h 608519"/>
                <a:gd name="connsiteX47" fmla="*/ 140385 w 554856"/>
                <a:gd name="connsiteY47" fmla="*/ 277172 h 608519"/>
                <a:gd name="connsiteX48" fmla="*/ 161334 w 554856"/>
                <a:gd name="connsiteY48" fmla="*/ 226752 h 608519"/>
                <a:gd name="connsiteX49" fmla="*/ 142910 w 554856"/>
                <a:gd name="connsiteY49" fmla="*/ 208264 h 608519"/>
                <a:gd name="connsiteX50" fmla="*/ 142910 w 554856"/>
                <a:gd name="connsiteY50" fmla="*/ 192018 h 608519"/>
                <a:gd name="connsiteX51" fmla="*/ 165075 w 554856"/>
                <a:gd name="connsiteY51" fmla="*/ 169796 h 608519"/>
                <a:gd name="connsiteX52" fmla="*/ 181441 w 554856"/>
                <a:gd name="connsiteY52" fmla="*/ 169796 h 608519"/>
                <a:gd name="connsiteX53" fmla="*/ 199865 w 554856"/>
                <a:gd name="connsiteY53" fmla="*/ 188283 h 608519"/>
                <a:gd name="connsiteX54" fmla="*/ 250367 w 554856"/>
                <a:gd name="connsiteY54" fmla="*/ 167368 h 608519"/>
                <a:gd name="connsiteX55" fmla="*/ 250367 w 554856"/>
                <a:gd name="connsiteY55" fmla="*/ 141224 h 608519"/>
                <a:gd name="connsiteX56" fmla="*/ 261963 w 554856"/>
                <a:gd name="connsiteY56" fmla="*/ 129646 h 608519"/>
                <a:gd name="connsiteX57" fmla="*/ 440285 w 554856"/>
                <a:gd name="connsiteY57" fmla="*/ 80038 h 608519"/>
                <a:gd name="connsiteX58" fmla="*/ 554856 w 554856"/>
                <a:gd name="connsiteY58" fmla="*/ 304248 h 608519"/>
                <a:gd name="connsiteX59" fmla="*/ 277361 w 554856"/>
                <a:gd name="connsiteY59" fmla="*/ 581312 h 608519"/>
                <a:gd name="connsiteX60" fmla="*/ 277361 w 554856"/>
                <a:gd name="connsiteY60" fmla="*/ 605311 h 608519"/>
                <a:gd name="connsiteX61" fmla="*/ 272404 w 554856"/>
                <a:gd name="connsiteY61" fmla="*/ 607926 h 608519"/>
                <a:gd name="connsiteX62" fmla="*/ 207216 w 554856"/>
                <a:gd name="connsiteY62" fmla="*/ 563289 h 608519"/>
                <a:gd name="connsiteX63" fmla="*/ 207216 w 554856"/>
                <a:gd name="connsiteY63" fmla="*/ 558060 h 608519"/>
                <a:gd name="connsiteX64" fmla="*/ 272404 w 554856"/>
                <a:gd name="connsiteY64" fmla="*/ 513330 h 608519"/>
                <a:gd name="connsiteX65" fmla="*/ 277361 w 554856"/>
                <a:gd name="connsiteY65" fmla="*/ 515945 h 608519"/>
                <a:gd name="connsiteX66" fmla="*/ 277361 w 554856"/>
                <a:gd name="connsiteY66" fmla="*/ 539944 h 608519"/>
                <a:gd name="connsiteX67" fmla="*/ 513423 w 554856"/>
                <a:gd name="connsiteY67" fmla="*/ 304248 h 608519"/>
                <a:gd name="connsiteX68" fmla="*/ 415968 w 554856"/>
                <a:gd name="connsiteY68" fmla="*/ 113375 h 608519"/>
                <a:gd name="connsiteX69" fmla="*/ 282452 w 554856"/>
                <a:gd name="connsiteY69" fmla="*/ 594 h 608519"/>
                <a:gd name="connsiteX70" fmla="*/ 347640 w 554856"/>
                <a:gd name="connsiteY70" fmla="*/ 45229 h 608519"/>
                <a:gd name="connsiteX71" fmla="*/ 347640 w 554856"/>
                <a:gd name="connsiteY71" fmla="*/ 50551 h 608519"/>
                <a:gd name="connsiteX72" fmla="*/ 282452 w 554856"/>
                <a:gd name="connsiteY72" fmla="*/ 95279 h 608519"/>
                <a:gd name="connsiteX73" fmla="*/ 277402 w 554856"/>
                <a:gd name="connsiteY73" fmla="*/ 92665 h 608519"/>
                <a:gd name="connsiteX74" fmla="*/ 277402 w 554856"/>
                <a:gd name="connsiteY74" fmla="*/ 68573 h 608519"/>
                <a:gd name="connsiteX75" fmla="*/ 41339 w 554856"/>
                <a:gd name="connsiteY75" fmla="*/ 304259 h 608519"/>
                <a:gd name="connsiteX76" fmla="*/ 138888 w 554856"/>
                <a:gd name="connsiteY76" fmla="*/ 495123 h 608519"/>
                <a:gd name="connsiteX77" fmla="*/ 114571 w 554856"/>
                <a:gd name="connsiteY77" fmla="*/ 528552 h 608519"/>
                <a:gd name="connsiteX78" fmla="*/ 0 w 554856"/>
                <a:gd name="connsiteY78" fmla="*/ 304259 h 608519"/>
                <a:gd name="connsiteX79" fmla="*/ 277402 w 554856"/>
                <a:gd name="connsiteY79" fmla="*/ 27300 h 608519"/>
                <a:gd name="connsiteX80" fmla="*/ 277402 w 554856"/>
                <a:gd name="connsiteY80" fmla="*/ 3209 h 608519"/>
                <a:gd name="connsiteX81" fmla="*/ 282452 w 554856"/>
                <a:gd name="connsiteY81" fmla="*/ 594 h 6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54856" h="608519">
                  <a:moveTo>
                    <a:pt x="314616" y="256070"/>
                  </a:moveTo>
                  <a:lnTo>
                    <a:pt x="262711" y="307611"/>
                  </a:lnTo>
                  <a:lnTo>
                    <a:pt x="241014" y="285856"/>
                  </a:lnTo>
                  <a:lnTo>
                    <a:pt x="218289" y="308265"/>
                  </a:lnTo>
                  <a:lnTo>
                    <a:pt x="239986" y="330020"/>
                  </a:lnTo>
                  <a:lnTo>
                    <a:pt x="262618" y="352803"/>
                  </a:lnTo>
                  <a:lnTo>
                    <a:pt x="285250" y="330300"/>
                  </a:lnTo>
                  <a:lnTo>
                    <a:pt x="337155" y="278760"/>
                  </a:lnTo>
                  <a:close/>
                  <a:moveTo>
                    <a:pt x="261963" y="129646"/>
                  </a:moveTo>
                  <a:lnTo>
                    <a:pt x="293387" y="129646"/>
                  </a:lnTo>
                  <a:cubicBezTo>
                    <a:pt x="299840" y="129646"/>
                    <a:pt x="304983" y="134875"/>
                    <a:pt x="304983" y="141224"/>
                  </a:cubicBezTo>
                  <a:lnTo>
                    <a:pt x="304983" y="167368"/>
                  </a:lnTo>
                  <a:cubicBezTo>
                    <a:pt x="323314" y="170916"/>
                    <a:pt x="340428" y="178199"/>
                    <a:pt x="355485" y="188283"/>
                  </a:cubicBezTo>
                  <a:lnTo>
                    <a:pt x="373909" y="169796"/>
                  </a:lnTo>
                  <a:cubicBezTo>
                    <a:pt x="378398" y="165314"/>
                    <a:pt x="385786" y="165314"/>
                    <a:pt x="390275" y="169796"/>
                  </a:cubicBezTo>
                  <a:lnTo>
                    <a:pt x="412440" y="192018"/>
                  </a:lnTo>
                  <a:cubicBezTo>
                    <a:pt x="416929" y="196500"/>
                    <a:pt x="416929" y="203783"/>
                    <a:pt x="412440" y="208264"/>
                  </a:cubicBezTo>
                  <a:lnTo>
                    <a:pt x="394016" y="226752"/>
                  </a:lnTo>
                  <a:cubicBezTo>
                    <a:pt x="404117" y="241691"/>
                    <a:pt x="411318" y="258872"/>
                    <a:pt x="414965" y="277172"/>
                  </a:cubicBezTo>
                  <a:lnTo>
                    <a:pt x="441151" y="277172"/>
                  </a:lnTo>
                  <a:cubicBezTo>
                    <a:pt x="447604" y="277172"/>
                    <a:pt x="452748" y="282401"/>
                    <a:pt x="452748" y="288750"/>
                  </a:cubicBezTo>
                  <a:lnTo>
                    <a:pt x="452748" y="320123"/>
                  </a:lnTo>
                  <a:cubicBezTo>
                    <a:pt x="452748" y="326565"/>
                    <a:pt x="447511" y="331701"/>
                    <a:pt x="441151" y="331701"/>
                  </a:cubicBezTo>
                  <a:lnTo>
                    <a:pt x="414965" y="331701"/>
                  </a:lnTo>
                  <a:cubicBezTo>
                    <a:pt x="411318" y="350002"/>
                    <a:pt x="404117" y="366995"/>
                    <a:pt x="394016" y="382121"/>
                  </a:cubicBezTo>
                  <a:lnTo>
                    <a:pt x="412440" y="400515"/>
                  </a:lnTo>
                  <a:cubicBezTo>
                    <a:pt x="416929" y="404997"/>
                    <a:pt x="416929" y="412373"/>
                    <a:pt x="412440" y="416855"/>
                  </a:cubicBezTo>
                  <a:lnTo>
                    <a:pt x="390275" y="438984"/>
                  </a:lnTo>
                  <a:cubicBezTo>
                    <a:pt x="385786" y="443466"/>
                    <a:pt x="378398" y="443466"/>
                    <a:pt x="373909" y="438984"/>
                  </a:cubicBezTo>
                  <a:lnTo>
                    <a:pt x="355485" y="420590"/>
                  </a:lnTo>
                  <a:cubicBezTo>
                    <a:pt x="340522" y="430674"/>
                    <a:pt x="323314" y="437864"/>
                    <a:pt x="304983" y="441505"/>
                  </a:cubicBezTo>
                  <a:lnTo>
                    <a:pt x="304983" y="467649"/>
                  </a:lnTo>
                  <a:cubicBezTo>
                    <a:pt x="304983" y="474092"/>
                    <a:pt x="299746" y="479227"/>
                    <a:pt x="293387" y="479227"/>
                  </a:cubicBezTo>
                  <a:lnTo>
                    <a:pt x="261963" y="479227"/>
                  </a:lnTo>
                  <a:cubicBezTo>
                    <a:pt x="255510" y="479227"/>
                    <a:pt x="250367" y="473998"/>
                    <a:pt x="250367" y="467649"/>
                  </a:cubicBezTo>
                  <a:lnTo>
                    <a:pt x="250367" y="441505"/>
                  </a:lnTo>
                  <a:cubicBezTo>
                    <a:pt x="232036" y="437864"/>
                    <a:pt x="214922" y="430674"/>
                    <a:pt x="199865" y="420590"/>
                  </a:cubicBezTo>
                  <a:lnTo>
                    <a:pt x="181441" y="438984"/>
                  </a:lnTo>
                  <a:cubicBezTo>
                    <a:pt x="176952" y="443466"/>
                    <a:pt x="169564" y="443466"/>
                    <a:pt x="165075" y="438984"/>
                  </a:cubicBezTo>
                  <a:lnTo>
                    <a:pt x="142910" y="416855"/>
                  </a:lnTo>
                  <a:cubicBezTo>
                    <a:pt x="138421" y="412373"/>
                    <a:pt x="138421" y="404997"/>
                    <a:pt x="142910" y="400515"/>
                  </a:cubicBezTo>
                  <a:lnTo>
                    <a:pt x="161334" y="382121"/>
                  </a:lnTo>
                  <a:cubicBezTo>
                    <a:pt x="151233" y="367182"/>
                    <a:pt x="144032" y="350002"/>
                    <a:pt x="140385" y="331701"/>
                  </a:cubicBezTo>
                  <a:lnTo>
                    <a:pt x="114199" y="331701"/>
                  </a:lnTo>
                  <a:cubicBezTo>
                    <a:pt x="107746" y="331701"/>
                    <a:pt x="102602" y="326472"/>
                    <a:pt x="102602" y="320123"/>
                  </a:cubicBezTo>
                  <a:lnTo>
                    <a:pt x="102602" y="288750"/>
                  </a:lnTo>
                  <a:cubicBezTo>
                    <a:pt x="102602" y="282214"/>
                    <a:pt x="107839" y="277172"/>
                    <a:pt x="114199" y="277172"/>
                  </a:cubicBezTo>
                  <a:lnTo>
                    <a:pt x="140385" y="277172"/>
                  </a:lnTo>
                  <a:cubicBezTo>
                    <a:pt x="144032" y="258872"/>
                    <a:pt x="151233" y="241785"/>
                    <a:pt x="161334" y="226752"/>
                  </a:cubicBezTo>
                  <a:lnTo>
                    <a:pt x="142910" y="208264"/>
                  </a:lnTo>
                  <a:cubicBezTo>
                    <a:pt x="138421" y="203783"/>
                    <a:pt x="138421" y="196500"/>
                    <a:pt x="142910" y="192018"/>
                  </a:cubicBezTo>
                  <a:lnTo>
                    <a:pt x="165075" y="169796"/>
                  </a:lnTo>
                  <a:cubicBezTo>
                    <a:pt x="169564" y="165314"/>
                    <a:pt x="176952" y="165314"/>
                    <a:pt x="181441" y="169796"/>
                  </a:cubicBezTo>
                  <a:lnTo>
                    <a:pt x="199865" y="188283"/>
                  </a:lnTo>
                  <a:cubicBezTo>
                    <a:pt x="214828" y="178199"/>
                    <a:pt x="232036" y="170916"/>
                    <a:pt x="250367" y="167368"/>
                  </a:cubicBezTo>
                  <a:lnTo>
                    <a:pt x="250367" y="141224"/>
                  </a:lnTo>
                  <a:cubicBezTo>
                    <a:pt x="250367" y="134688"/>
                    <a:pt x="255604" y="129646"/>
                    <a:pt x="261963" y="129646"/>
                  </a:cubicBezTo>
                  <a:close/>
                  <a:moveTo>
                    <a:pt x="440285" y="80038"/>
                  </a:moveTo>
                  <a:cubicBezTo>
                    <a:pt x="511927" y="131958"/>
                    <a:pt x="554856" y="215909"/>
                    <a:pt x="554856" y="304248"/>
                  </a:cubicBezTo>
                  <a:cubicBezTo>
                    <a:pt x="554856" y="457021"/>
                    <a:pt x="430371" y="581312"/>
                    <a:pt x="277361" y="581312"/>
                  </a:cubicBezTo>
                  <a:lnTo>
                    <a:pt x="277361" y="605311"/>
                  </a:lnTo>
                  <a:cubicBezTo>
                    <a:pt x="277361" y="607926"/>
                    <a:pt x="274555" y="609420"/>
                    <a:pt x="272404" y="607926"/>
                  </a:cubicBezTo>
                  <a:lnTo>
                    <a:pt x="207216" y="563289"/>
                  </a:lnTo>
                  <a:cubicBezTo>
                    <a:pt x="205345" y="561982"/>
                    <a:pt x="205345" y="559274"/>
                    <a:pt x="207216" y="558060"/>
                  </a:cubicBezTo>
                  <a:lnTo>
                    <a:pt x="272404" y="513330"/>
                  </a:lnTo>
                  <a:cubicBezTo>
                    <a:pt x="274555" y="511836"/>
                    <a:pt x="277361" y="513330"/>
                    <a:pt x="277361" y="515945"/>
                  </a:cubicBezTo>
                  <a:lnTo>
                    <a:pt x="277361" y="539944"/>
                  </a:lnTo>
                  <a:cubicBezTo>
                    <a:pt x="407551" y="539944"/>
                    <a:pt x="513423" y="434236"/>
                    <a:pt x="513423" y="304248"/>
                  </a:cubicBezTo>
                  <a:cubicBezTo>
                    <a:pt x="513423" y="229076"/>
                    <a:pt x="477041" y="157638"/>
                    <a:pt x="415968" y="113375"/>
                  </a:cubicBezTo>
                  <a:close/>
                  <a:moveTo>
                    <a:pt x="282452" y="594"/>
                  </a:moveTo>
                  <a:lnTo>
                    <a:pt x="347640" y="45229"/>
                  </a:lnTo>
                  <a:cubicBezTo>
                    <a:pt x="349511" y="46536"/>
                    <a:pt x="349511" y="49337"/>
                    <a:pt x="347640" y="50551"/>
                  </a:cubicBezTo>
                  <a:lnTo>
                    <a:pt x="282452" y="95279"/>
                  </a:lnTo>
                  <a:cubicBezTo>
                    <a:pt x="280301" y="96773"/>
                    <a:pt x="277402" y="95279"/>
                    <a:pt x="277402" y="92665"/>
                  </a:cubicBezTo>
                  <a:lnTo>
                    <a:pt x="277402" y="68573"/>
                  </a:lnTo>
                  <a:cubicBezTo>
                    <a:pt x="147212" y="68573"/>
                    <a:pt x="41339" y="174277"/>
                    <a:pt x="41339" y="304259"/>
                  </a:cubicBezTo>
                  <a:cubicBezTo>
                    <a:pt x="41339" y="379521"/>
                    <a:pt x="77908" y="450862"/>
                    <a:pt x="138888" y="495123"/>
                  </a:cubicBezTo>
                  <a:lnTo>
                    <a:pt x="114571" y="528552"/>
                  </a:lnTo>
                  <a:cubicBezTo>
                    <a:pt x="42835" y="476634"/>
                    <a:pt x="0" y="392687"/>
                    <a:pt x="0" y="304259"/>
                  </a:cubicBezTo>
                  <a:cubicBezTo>
                    <a:pt x="0" y="151493"/>
                    <a:pt x="124391" y="27300"/>
                    <a:pt x="277402" y="27300"/>
                  </a:cubicBezTo>
                  <a:lnTo>
                    <a:pt x="277402" y="3209"/>
                  </a:lnTo>
                  <a:cubicBezTo>
                    <a:pt x="277402" y="594"/>
                    <a:pt x="280301" y="-900"/>
                    <a:pt x="282452" y="59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4BD7FF"/>
                </a:solidFill>
                <a:cs typeface="+mn-ea"/>
                <a:sym typeface="+mn-lt"/>
              </a:endParaRPr>
            </a:p>
          </p:txBody>
        </p:sp>
        <p:grpSp>
          <p:nvGrpSpPr>
            <p:cNvPr id="25" name="组合 24">
              <a:extLst>
                <a:ext uri="{FF2B5EF4-FFF2-40B4-BE49-F238E27FC236}">
                  <a16:creationId xmlns="" xmlns:a16="http://schemas.microsoft.com/office/drawing/2014/main" id="{2C224720-928E-48CB-8FA4-B0DE721975E2}"/>
                </a:ext>
              </a:extLst>
            </p:cNvPr>
            <p:cNvGrpSpPr/>
            <p:nvPr/>
          </p:nvGrpSpPr>
          <p:grpSpPr>
            <a:xfrm>
              <a:off x="1465879" y="4652224"/>
              <a:ext cx="2501951" cy="852001"/>
              <a:chOff x="8386922" y="2192795"/>
              <a:chExt cx="2501951" cy="852001"/>
            </a:xfrm>
          </p:grpSpPr>
          <p:sp>
            <p:nvSpPr>
              <p:cNvPr id="26" name="矩形 25">
                <a:extLst>
                  <a:ext uri="{FF2B5EF4-FFF2-40B4-BE49-F238E27FC236}">
                    <a16:creationId xmlns="" xmlns:a16="http://schemas.microsoft.com/office/drawing/2014/main" id="{E46CCE9C-BB9E-400D-A548-04DCB3A8C02B}"/>
                  </a:ext>
                </a:extLst>
              </p:cNvPr>
              <p:cNvSpPr/>
              <p:nvPr/>
            </p:nvSpPr>
            <p:spPr>
              <a:xfrm>
                <a:off x="8386922" y="2192795"/>
                <a:ext cx="2501951" cy="403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4BD7FF"/>
                    </a:solidFill>
                    <a:cs typeface="+mn-ea"/>
                    <a:sym typeface="+mn-lt"/>
                  </a:rPr>
                  <a:t>标题内容</a:t>
                </a:r>
              </a:p>
            </p:txBody>
          </p:sp>
          <p:sp>
            <p:nvSpPr>
              <p:cNvPr id="27" name="文本框 26">
                <a:extLst>
                  <a:ext uri="{FF2B5EF4-FFF2-40B4-BE49-F238E27FC236}">
                    <a16:creationId xmlns="" xmlns:a16="http://schemas.microsoft.com/office/drawing/2014/main" id="{9A670B63-D477-4ED8-8861-35BFAF89586D}"/>
                  </a:ext>
                </a:extLst>
              </p:cNvPr>
              <p:cNvSpPr txBox="1"/>
              <p:nvPr/>
            </p:nvSpPr>
            <p:spPr>
              <a:xfrm>
                <a:off x="8504910" y="2542351"/>
                <a:ext cx="2265974" cy="50244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endParaRPr lang="en-US" altLang="zh-CN" sz="800" dirty="0">
                  <a:solidFill>
                    <a:srgbClr val="4BD7FF"/>
                  </a:solidFill>
                  <a:cs typeface="+mn-ea"/>
                  <a:sym typeface="+mn-lt"/>
                </a:endParaRPr>
              </a:p>
            </p:txBody>
          </p:sp>
        </p:grpSp>
      </p:grpSp>
      <p:grpSp>
        <p:nvGrpSpPr>
          <p:cNvPr id="28" name="组合 27">
            <a:extLst>
              <a:ext uri="{FF2B5EF4-FFF2-40B4-BE49-F238E27FC236}">
                <a16:creationId xmlns="" xmlns:a16="http://schemas.microsoft.com/office/drawing/2014/main" id="{11DF4569-EBDC-4D98-8034-5C99B05DC91B}"/>
              </a:ext>
            </a:extLst>
          </p:cNvPr>
          <p:cNvGrpSpPr/>
          <p:nvPr/>
        </p:nvGrpSpPr>
        <p:grpSpPr>
          <a:xfrm>
            <a:off x="7868851" y="3869341"/>
            <a:ext cx="3212592" cy="1917239"/>
            <a:chOff x="7868851" y="3869341"/>
            <a:chExt cx="3212592" cy="1917239"/>
          </a:xfrm>
        </p:grpSpPr>
        <p:sp>
          <p:nvSpPr>
            <p:cNvPr id="29" name="ísḷiḍè">
              <a:extLst>
                <a:ext uri="{FF2B5EF4-FFF2-40B4-BE49-F238E27FC236}">
                  <a16:creationId xmlns="" xmlns:a16="http://schemas.microsoft.com/office/drawing/2014/main" id="{F3EA811C-BCFF-4D69-BB7B-E1471105276C}"/>
                </a:ext>
              </a:extLst>
            </p:cNvPr>
            <p:cNvSpPr/>
            <p:nvPr/>
          </p:nvSpPr>
          <p:spPr>
            <a:xfrm>
              <a:off x="7868851" y="3869341"/>
              <a:ext cx="3212592" cy="1917239"/>
            </a:xfrm>
            <a:prstGeom prst="rect">
              <a:avLst/>
            </a:prstGeom>
            <a:solidFill>
              <a:srgbClr val="4BD7FF">
                <a:alpha val="40000"/>
              </a:srgbClr>
            </a:solidFill>
            <a:ln w="3175">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bIns="360000" anchor="b">
              <a:normAutofit/>
            </a:bodyPr>
            <a:lstStyle/>
            <a:p>
              <a:pPr algn="ctr">
                <a:lnSpc>
                  <a:spcPct val="120000"/>
                </a:lnSpc>
              </a:pPr>
              <a:endParaRPr lang="zh-CN" altLang="en-US" sz="1100" dirty="0">
                <a:solidFill>
                  <a:srgbClr val="4BD7FF"/>
                </a:solidFill>
                <a:cs typeface="+mn-ea"/>
                <a:sym typeface="+mn-lt"/>
              </a:endParaRPr>
            </a:p>
          </p:txBody>
        </p:sp>
        <p:sp>
          <p:nvSpPr>
            <p:cNvPr id="30" name="椭圆 50">
              <a:extLst>
                <a:ext uri="{FF2B5EF4-FFF2-40B4-BE49-F238E27FC236}">
                  <a16:creationId xmlns="" xmlns:a16="http://schemas.microsoft.com/office/drawing/2014/main" id="{670AF670-9F1D-4EF4-B019-12E586BEFAEB}"/>
                </a:ext>
              </a:extLst>
            </p:cNvPr>
            <p:cNvSpPr/>
            <p:nvPr/>
          </p:nvSpPr>
          <p:spPr>
            <a:xfrm>
              <a:off x="9239756" y="4050767"/>
              <a:ext cx="470782" cy="470069"/>
            </a:xfrm>
            <a:custGeom>
              <a:avLst/>
              <a:gdLst>
                <a:gd name="connsiteX0" fmla="*/ 288111 w 575551"/>
                <a:gd name="connsiteY0" fmla="*/ 195956 h 574680"/>
                <a:gd name="connsiteX1" fmla="*/ 250987 w 575551"/>
                <a:gd name="connsiteY1" fmla="*/ 204012 h 574680"/>
                <a:gd name="connsiteX2" fmla="*/ 204180 w 575551"/>
                <a:gd name="connsiteY2" fmla="*/ 324853 h 574680"/>
                <a:gd name="connsiteX3" fmla="*/ 288111 w 575551"/>
                <a:gd name="connsiteY3" fmla="*/ 378828 h 574680"/>
                <a:gd name="connsiteX4" fmla="*/ 325234 w 575551"/>
                <a:gd name="connsiteY4" fmla="*/ 370772 h 574680"/>
                <a:gd name="connsiteX5" fmla="*/ 371234 w 575551"/>
                <a:gd name="connsiteY5" fmla="*/ 250737 h 574680"/>
                <a:gd name="connsiteX6" fmla="*/ 288111 w 575551"/>
                <a:gd name="connsiteY6" fmla="*/ 195956 h 574680"/>
                <a:gd name="connsiteX7" fmla="*/ 288111 w 575551"/>
                <a:gd name="connsiteY7" fmla="*/ 163732 h 574680"/>
                <a:gd name="connsiteX8" fmla="*/ 401094 w 575551"/>
                <a:gd name="connsiteY8" fmla="*/ 237042 h 574680"/>
                <a:gd name="connsiteX9" fmla="*/ 338146 w 575551"/>
                <a:gd name="connsiteY9" fmla="*/ 400579 h 574680"/>
                <a:gd name="connsiteX10" fmla="*/ 288111 w 575551"/>
                <a:gd name="connsiteY10" fmla="*/ 411052 h 574680"/>
                <a:gd name="connsiteX11" fmla="*/ 175127 w 575551"/>
                <a:gd name="connsiteY11" fmla="*/ 337742 h 574680"/>
                <a:gd name="connsiteX12" fmla="*/ 237268 w 575551"/>
                <a:gd name="connsiteY12" fmla="*/ 175011 h 574680"/>
                <a:gd name="connsiteX13" fmla="*/ 288111 w 575551"/>
                <a:gd name="connsiteY13" fmla="*/ 163732 h 574680"/>
                <a:gd name="connsiteX14" fmla="*/ 307478 w 575551"/>
                <a:gd name="connsiteY14" fmla="*/ 33198 h 574680"/>
                <a:gd name="connsiteX15" fmla="*/ 260674 w 575551"/>
                <a:gd name="connsiteY15" fmla="*/ 34004 h 574680"/>
                <a:gd name="connsiteX16" fmla="*/ 255025 w 575551"/>
                <a:gd name="connsiteY16" fmla="*/ 64624 h 574680"/>
                <a:gd name="connsiteX17" fmla="*/ 179171 w 575551"/>
                <a:gd name="connsiteY17" fmla="*/ 116999 h 574680"/>
                <a:gd name="connsiteX18" fmla="*/ 150120 w 575551"/>
                <a:gd name="connsiteY18" fmla="*/ 111359 h 574680"/>
                <a:gd name="connsiteX19" fmla="*/ 121876 w 575551"/>
                <a:gd name="connsiteY19" fmla="*/ 93631 h 574680"/>
                <a:gd name="connsiteX20" fmla="*/ 88791 w 575551"/>
                <a:gd name="connsiteY20" fmla="*/ 127474 h 574680"/>
                <a:gd name="connsiteX21" fmla="*/ 107351 w 575551"/>
                <a:gd name="connsiteY21" fmla="*/ 153259 h 574680"/>
                <a:gd name="connsiteX22" fmla="*/ 108965 w 575551"/>
                <a:gd name="connsiteY22" fmla="*/ 215304 h 574680"/>
                <a:gd name="connsiteX23" fmla="*/ 66196 w 575551"/>
                <a:gd name="connsiteY23" fmla="*/ 260427 h 574680"/>
                <a:gd name="connsiteX24" fmla="*/ 33110 w 575551"/>
                <a:gd name="connsiteY24" fmla="*/ 267679 h 574680"/>
                <a:gd name="connsiteX25" fmla="*/ 33917 w 575551"/>
                <a:gd name="connsiteY25" fmla="*/ 314414 h 574680"/>
                <a:gd name="connsiteX26" fmla="*/ 65389 w 575551"/>
                <a:gd name="connsiteY26" fmla="*/ 320055 h 574680"/>
                <a:gd name="connsiteX27" fmla="*/ 110579 w 575551"/>
                <a:gd name="connsiteY27" fmla="*/ 362761 h 574680"/>
                <a:gd name="connsiteX28" fmla="*/ 112193 w 575551"/>
                <a:gd name="connsiteY28" fmla="*/ 424806 h 574680"/>
                <a:gd name="connsiteX29" fmla="*/ 93633 w 575551"/>
                <a:gd name="connsiteY29" fmla="*/ 453008 h 574680"/>
                <a:gd name="connsiteX30" fmla="*/ 127525 w 575551"/>
                <a:gd name="connsiteY30" fmla="*/ 486045 h 574680"/>
                <a:gd name="connsiteX31" fmla="*/ 154155 w 575551"/>
                <a:gd name="connsiteY31" fmla="*/ 467512 h 574680"/>
                <a:gd name="connsiteX32" fmla="*/ 187240 w 575551"/>
                <a:gd name="connsiteY32" fmla="*/ 460260 h 574680"/>
                <a:gd name="connsiteX33" fmla="*/ 261481 w 575551"/>
                <a:gd name="connsiteY33" fmla="*/ 508606 h 574680"/>
                <a:gd name="connsiteX34" fmla="*/ 268743 w 575551"/>
                <a:gd name="connsiteY34" fmla="*/ 541643 h 574680"/>
                <a:gd name="connsiteX35" fmla="*/ 315547 w 575551"/>
                <a:gd name="connsiteY35" fmla="*/ 541643 h 574680"/>
                <a:gd name="connsiteX36" fmla="*/ 321196 w 575551"/>
                <a:gd name="connsiteY36" fmla="*/ 508606 h 574680"/>
                <a:gd name="connsiteX37" fmla="*/ 397050 w 575551"/>
                <a:gd name="connsiteY37" fmla="*/ 457037 h 574680"/>
                <a:gd name="connsiteX38" fmla="*/ 426101 w 575551"/>
                <a:gd name="connsiteY38" fmla="*/ 461871 h 574680"/>
                <a:gd name="connsiteX39" fmla="*/ 454345 w 575551"/>
                <a:gd name="connsiteY39" fmla="*/ 481210 h 574680"/>
                <a:gd name="connsiteX40" fmla="*/ 487430 w 575551"/>
                <a:gd name="connsiteY40" fmla="*/ 446562 h 574680"/>
                <a:gd name="connsiteX41" fmla="*/ 468870 w 575551"/>
                <a:gd name="connsiteY41" fmla="*/ 420777 h 574680"/>
                <a:gd name="connsiteX42" fmla="*/ 510025 w 575551"/>
                <a:gd name="connsiteY42" fmla="*/ 313609 h 574680"/>
                <a:gd name="connsiteX43" fmla="*/ 543111 w 575551"/>
                <a:gd name="connsiteY43" fmla="*/ 306357 h 574680"/>
                <a:gd name="connsiteX44" fmla="*/ 541497 w 575551"/>
                <a:gd name="connsiteY44" fmla="*/ 258816 h 574680"/>
                <a:gd name="connsiteX45" fmla="*/ 510832 w 575551"/>
                <a:gd name="connsiteY45" fmla="*/ 253981 h 574680"/>
                <a:gd name="connsiteX46" fmla="*/ 464028 w 575551"/>
                <a:gd name="connsiteY46" fmla="*/ 149230 h 574680"/>
                <a:gd name="connsiteX47" fmla="*/ 481781 w 575551"/>
                <a:gd name="connsiteY47" fmla="*/ 121028 h 574680"/>
                <a:gd name="connsiteX48" fmla="*/ 447889 w 575551"/>
                <a:gd name="connsiteY48" fmla="*/ 88797 h 574680"/>
                <a:gd name="connsiteX49" fmla="*/ 422066 w 575551"/>
                <a:gd name="connsiteY49" fmla="*/ 106524 h 574680"/>
                <a:gd name="connsiteX50" fmla="*/ 388981 w 575551"/>
                <a:gd name="connsiteY50" fmla="*/ 113776 h 574680"/>
                <a:gd name="connsiteX51" fmla="*/ 314740 w 575551"/>
                <a:gd name="connsiteY51" fmla="*/ 65429 h 574680"/>
                <a:gd name="connsiteX52" fmla="*/ 307478 w 575551"/>
                <a:gd name="connsiteY52" fmla="*/ 33198 h 574680"/>
                <a:gd name="connsiteX53" fmla="*/ 327652 w 575551"/>
                <a:gd name="connsiteY53" fmla="*/ 2579 h 574680"/>
                <a:gd name="connsiteX54" fmla="*/ 338142 w 575551"/>
                <a:gd name="connsiteY54" fmla="*/ 9831 h 574680"/>
                <a:gd name="connsiteX55" fmla="*/ 340563 w 575551"/>
                <a:gd name="connsiteY55" fmla="*/ 21917 h 574680"/>
                <a:gd name="connsiteX56" fmla="*/ 343791 w 575551"/>
                <a:gd name="connsiteY56" fmla="*/ 52537 h 574680"/>
                <a:gd name="connsiteX57" fmla="*/ 388981 w 575551"/>
                <a:gd name="connsiteY57" fmla="*/ 81545 h 574680"/>
                <a:gd name="connsiteX58" fmla="*/ 409155 w 575551"/>
                <a:gd name="connsiteY58" fmla="*/ 76710 h 574680"/>
                <a:gd name="connsiteX59" fmla="*/ 430943 w 575551"/>
                <a:gd name="connsiteY59" fmla="*/ 57372 h 574680"/>
                <a:gd name="connsiteX60" fmla="*/ 441433 w 575551"/>
                <a:gd name="connsiteY60" fmla="*/ 50120 h 574680"/>
                <a:gd name="connsiteX61" fmla="*/ 454345 w 575551"/>
                <a:gd name="connsiteY61" fmla="*/ 52537 h 574680"/>
                <a:gd name="connsiteX62" fmla="*/ 517288 w 575551"/>
                <a:gd name="connsiteY62" fmla="*/ 113776 h 574680"/>
                <a:gd name="connsiteX63" fmla="*/ 519709 w 575551"/>
                <a:gd name="connsiteY63" fmla="*/ 125863 h 574680"/>
                <a:gd name="connsiteX64" fmla="*/ 513253 w 575551"/>
                <a:gd name="connsiteY64" fmla="*/ 137143 h 574680"/>
                <a:gd name="connsiteX65" fmla="*/ 493886 w 575551"/>
                <a:gd name="connsiteY65" fmla="*/ 160511 h 574680"/>
                <a:gd name="connsiteX66" fmla="*/ 522130 w 575551"/>
                <a:gd name="connsiteY66" fmla="*/ 224167 h 574680"/>
                <a:gd name="connsiteX67" fmla="*/ 551987 w 575551"/>
                <a:gd name="connsiteY67" fmla="*/ 225779 h 574680"/>
                <a:gd name="connsiteX68" fmla="*/ 564092 w 575551"/>
                <a:gd name="connsiteY68" fmla="*/ 227391 h 574680"/>
                <a:gd name="connsiteX69" fmla="*/ 571354 w 575551"/>
                <a:gd name="connsiteY69" fmla="*/ 238671 h 574680"/>
                <a:gd name="connsiteX70" fmla="*/ 572968 w 575551"/>
                <a:gd name="connsiteY70" fmla="*/ 326501 h 574680"/>
                <a:gd name="connsiteX71" fmla="*/ 566513 w 575551"/>
                <a:gd name="connsiteY71" fmla="*/ 336976 h 574680"/>
                <a:gd name="connsiteX72" fmla="*/ 553601 w 575551"/>
                <a:gd name="connsiteY72" fmla="*/ 339393 h 574680"/>
                <a:gd name="connsiteX73" fmla="*/ 522937 w 575551"/>
                <a:gd name="connsiteY73" fmla="*/ 342617 h 574680"/>
                <a:gd name="connsiteX74" fmla="*/ 497921 w 575551"/>
                <a:gd name="connsiteY74" fmla="*/ 407884 h 574680"/>
                <a:gd name="connsiteX75" fmla="*/ 518095 w 575551"/>
                <a:gd name="connsiteY75" fmla="*/ 429640 h 574680"/>
                <a:gd name="connsiteX76" fmla="*/ 526164 w 575551"/>
                <a:gd name="connsiteY76" fmla="*/ 440116 h 574680"/>
                <a:gd name="connsiteX77" fmla="*/ 522937 w 575551"/>
                <a:gd name="connsiteY77" fmla="*/ 453008 h 574680"/>
                <a:gd name="connsiteX78" fmla="*/ 461607 w 575551"/>
                <a:gd name="connsiteY78" fmla="*/ 516664 h 574680"/>
                <a:gd name="connsiteX79" fmla="*/ 449503 w 575551"/>
                <a:gd name="connsiteY79" fmla="*/ 519082 h 574680"/>
                <a:gd name="connsiteX80" fmla="*/ 438205 w 575551"/>
                <a:gd name="connsiteY80" fmla="*/ 511830 h 574680"/>
                <a:gd name="connsiteX81" fmla="*/ 414804 w 575551"/>
                <a:gd name="connsiteY81" fmla="*/ 492491 h 574680"/>
                <a:gd name="connsiteX82" fmla="*/ 397050 w 575551"/>
                <a:gd name="connsiteY82" fmla="*/ 489268 h 574680"/>
                <a:gd name="connsiteX83" fmla="*/ 351054 w 575551"/>
                <a:gd name="connsiteY83" fmla="*/ 520693 h 574680"/>
                <a:gd name="connsiteX84" fmla="*/ 349440 w 575551"/>
                <a:gd name="connsiteY84" fmla="*/ 550507 h 574680"/>
                <a:gd name="connsiteX85" fmla="*/ 347826 w 575551"/>
                <a:gd name="connsiteY85" fmla="*/ 563399 h 574680"/>
                <a:gd name="connsiteX86" fmla="*/ 336528 w 575551"/>
                <a:gd name="connsiteY86" fmla="*/ 570651 h 574680"/>
                <a:gd name="connsiteX87" fmla="*/ 288110 w 575551"/>
                <a:gd name="connsiteY87" fmla="*/ 574680 h 574680"/>
                <a:gd name="connsiteX88" fmla="*/ 248569 w 575551"/>
                <a:gd name="connsiteY88" fmla="*/ 572263 h 574680"/>
                <a:gd name="connsiteX89" fmla="*/ 237272 w 575551"/>
                <a:gd name="connsiteY89" fmla="*/ 565011 h 574680"/>
                <a:gd name="connsiteX90" fmla="*/ 234851 w 575551"/>
                <a:gd name="connsiteY90" fmla="*/ 552924 h 574680"/>
                <a:gd name="connsiteX91" fmla="*/ 232430 w 575551"/>
                <a:gd name="connsiteY91" fmla="*/ 521499 h 574680"/>
                <a:gd name="connsiteX92" fmla="*/ 187240 w 575551"/>
                <a:gd name="connsiteY92" fmla="*/ 492491 h 574680"/>
                <a:gd name="connsiteX93" fmla="*/ 167066 w 575551"/>
                <a:gd name="connsiteY93" fmla="*/ 496520 h 574680"/>
                <a:gd name="connsiteX94" fmla="*/ 144471 w 575551"/>
                <a:gd name="connsiteY94" fmla="*/ 516664 h 574680"/>
                <a:gd name="connsiteX95" fmla="*/ 133981 w 575551"/>
                <a:gd name="connsiteY95" fmla="*/ 524722 h 574680"/>
                <a:gd name="connsiteX96" fmla="*/ 121069 w 575551"/>
                <a:gd name="connsiteY96" fmla="*/ 522305 h 574680"/>
                <a:gd name="connsiteX97" fmla="*/ 58126 w 575551"/>
                <a:gd name="connsiteY97" fmla="*/ 460260 h 574680"/>
                <a:gd name="connsiteX98" fmla="*/ 54898 w 575551"/>
                <a:gd name="connsiteY98" fmla="*/ 448173 h 574680"/>
                <a:gd name="connsiteX99" fmla="*/ 62161 w 575551"/>
                <a:gd name="connsiteY99" fmla="*/ 436892 h 574680"/>
                <a:gd name="connsiteX100" fmla="*/ 82335 w 575551"/>
                <a:gd name="connsiteY100" fmla="*/ 413525 h 574680"/>
                <a:gd name="connsiteX101" fmla="*/ 81528 w 575551"/>
                <a:gd name="connsiteY101" fmla="*/ 375653 h 574680"/>
                <a:gd name="connsiteX102" fmla="*/ 54091 w 575551"/>
                <a:gd name="connsiteY102" fmla="*/ 349869 h 574680"/>
                <a:gd name="connsiteX103" fmla="*/ 24234 w 575551"/>
                <a:gd name="connsiteY103" fmla="*/ 348257 h 574680"/>
                <a:gd name="connsiteX104" fmla="*/ 11322 w 575551"/>
                <a:gd name="connsiteY104" fmla="*/ 346645 h 574680"/>
                <a:gd name="connsiteX105" fmla="*/ 4060 w 575551"/>
                <a:gd name="connsiteY105" fmla="*/ 335365 h 574680"/>
                <a:gd name="connsiteX106" fmla="*/ 3253 w 575551"/>
                <a:gd name="connsiteY106" fmla="*/ 247535 h 574680"/>
                <a:gd name="connsiteX107" fmla="*/ 9708 w 575551"/>
                <a:gd name="connsiteY107" fmla="*/ 236254 h 574680"/>
                <a:gd name="connsiteX108" fmla="*/ 22620 w 575551"/>
                <a:gd name="connsiteY108" fmla="*/ 233837 h 574680"/>
                <a:gd name="connsiteX109" fmla="*/ 53284 w 575551"/>
                <a:gd name="connsiteY109" fmla="*/ 230614 h 574680"/>
                <a:gd name="connsiteX110" fmla="*/ 79107 w 575551"/>
                <a:gd name="connsiteY110" fmla="*/ 204023 h 574680"/>
                <a:gd name="connsiteX111" fmla="*/ 78300 w 575551"/>
                <a:gd name="connsiteY111" fmla="*/ 166152 h 574680"/>
                <a:gd name="connsiteX112" fmla="*/ 58126 w 575551"/>
                <a:gd name="connsiteY112" fmla="*/ 144395 h 574680"/>
                <a:gd name="connsiteX113" fmla="*/ 50864 w 575551"/>
                <a:gd name="connsiteY113" fmla="*/ 133920 h 574680"/>
                <a:gd name="connsiteX114" fmla="*/ 53284 w 575551"/>
                <a:gd name="connsiteY114" fmla="*/ 121028 h 574680"/>
                <a:gd name="connsiteX115" fmla="*/ 114614 w 575551"/>
                <a:gd name="connsiteY115" fmla="*/ 58177 h 574680"/>
                <a:gd name="connsiteX116" fmla="*/ 127525 w 575551"/>
                <a:gd name="connsiteY116" fmla="*/ 54954 h 574680"/>
                <a:gd name="connsiteX117" fmla="*/ 138015 w 575551"/>
                <a:gd name="connsiteY117" fmla="*/ 62206 h 574680"/>
                <a:gd name="connsiteX118" fmla="*/ 161417 w 575551"/>
                <a:gd name="connsiteY118" fmla="*/ 81545 h 574680"/>
                <a:gd name="connsiteX119" fmla="*/ 179171 w 575551"/>
                <a:gd name="connsiteY119" fmla="*/ 84768 h 574680"/>
                <a:gd name="connsiteX120" fmla="*/ 225167 w 575551"/>
                <a:gd name="connsiteY120" fmla="*/ 53343 h 574680"/>
                <a:gd name="connsiteX121" fmla="*/ 226781 w 575551"/>
                <a:gd name="connsiteY121" fmla="*/ 24335 h 574680"/>
                <a:gd name="connsiteX122" fmla="*/ 229202 w 575551"/>
                <a:gd name="connsiteY122" fmla="*/ 11442 h 574680"/>
                <a:gd name="connsiteX123" fmla="*/ 239693 w 575551"/>
                <a:gd name="connsiteY123" fmla="*/ 4190 h 574680"/>
                <a:gd name="connsiteX124" fmla="*/ 327652 w 575551"/>
                <a:gd name="connsiteY124" fmla="*/ 2579 h 57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575551" h="574680">
                  <a:moveTo>
                    <a:pt x="288111" y="195956"/>
                  </a:moveTo>
                  <a:cubicBezTo>
                    <a:pt x="275198" y="195956"/>
                    <a:pt x="262286" y="199179"/>
                    <a:pt x="250987" y="204012"/>
                  </a:cubicBezTo>
                  <a:cubicBezTo>
                    <a:pt x="204987" y="224958"/>
                    <a:pt x="184004" y="278933"/>
                    <a:pt x="204180" y="324853"/>
                  </a:cubicBezTo>
                  <a:cubicBezTo>
                    <a:pt x="218706" y="357882"/>
                    <a:pt x="251794" y="378828"/>
                    <a:pt x="288111" y="378828"/>
                  </a:cubicBezTo>
                  <a:cubicBezTo>
                    <a:pt x="301023" y="378828"/>
                    <a:pt x="313128" y="376411"/>
                    <a:pt x="325234" y="370772"/>
                  </a:cubicBezTo>
                  <a:cubicBezTo>
                    <a:pt x="371234" y="350632"/>
                    <a:pt x="392217" y="296657"/>
                    <a:pt x="371234" y="250737"/>
                  </a:cubicBezTo>
                  <a:cubicBezTo>
                    <a:pt x="356708" y="217708"/>
                    <a:pt x="323620" y="195956"/>
                    <a:pt x="288111" y="195956"/>
                  </a:cubicBezTo>
                  <a:close/>
                  <a:moveTo>
                    <a:pt x="288111" y="163732"/>
                  </a:moveTo>
                  <a:cubicBezTo>
                    <a:pt x="336532" y="163732"/>
                    <a:pt x="380919" y="192734"/>
                    <a:pt x="401094" y="237042"/>
                  </a:cubicBezTo>
                  <a:cubicBezTo>
                    <a:pt x="428533" y="299879"/>
                    <a:pt x="400287" y="372383"/>
                    <a:pt x="338146" y="400579"/>
                  </a:cubicBezTo>
                  <a:cubicBezTo>
                    <a:pt x="322006" y="407830"/>
                    <a:pt x="305058" y="411052"/>
                    <a:pt x="288111" y="411052"/>
                  </a:cubicBezTo>
                  <a:cubicBezTo>
                    <a:pt x="238882" y="411052"/>
                    <a:pt x="194496" y="382050"/>
                    <a:pt x="175127" y="337742"/>
                  </a:cubicBezTo>
                  <a:cubicBezTo>
                    <a:pt x="146881" y="275711"/>
                    <a:pt x="175127" y="202401"/>
                    <a:pt x="237268" y="175011"/>
                  </a:cubicBezTo>
                  <a:cubicBezTo>
                    <a:pt x="253408" y="167760"/>
                    <a:pt x="270356" y="163732"/>
                    <a:pt x="288111" y="163732"/>
                  </a:cubicBezTo>
                  <a:close/>
                  <a:moveTo>
                    <a:pt x="307478" y="33198"/>
                  </a:moveTo>
                  <a:cubicBezTo>
                    <a:pt x="292145" y="31587"/>
                    <a:pt x="276006" y="32392"/>
                    <a:pt x="260674" y="34004"/>
                  </a:cubicBezTo>
                  <a:cubicBezTo>
                    <a:pt x="260674" y="44479"/>
                    <a:pt x="259060" y="54954"/>
                    <a:pt x="255025" y="64624"/>
                  </a:cubicBezTo>
                  <a:cubicBezTo>
                    <a:pt x="242921" y="96049"/>
                    <a:pt x="212256" y="116999"/>
                    <a:pt x="179171" y="116999"/>
                  </a:cubicBezTo>
                  <a:cubicBezTo>
                    <a:pt x="168680" y="116999"/>
                    <a:pt x="158997" y="115387"/>
                    <a:pt x="150120" y="111359"/>
                  </a:cubicBezTo>
                  <a:cubicBezTo>
                    <a:pt x="139629" y="107330"/>
                    <a:pt x="129946" y="101689"/>
                    <a:pt x="121876" y="93631"/>
                  </a:cubicBezTo>
                  <a:cubicBezTo>
                    <a:pt x="109772" y="103301"/>
                    <a:pt x="99281" y="114582"/>
                    <a:pt x="88791" y="127474"/>
                  </a:cubicBezTo>
                  <a:cubicBezTo>
                    <a:pt x="96860" y="134726"/>
                    <a:pt x="103316" y="143590"/>
                    <a:pt x="107351" y="153259"/>
                  </a:cubicBezTo>
                  <a:cubicBezTo>
                    <a:pt x="116228" y="172598"/>
                    <a:pt x="117034" y="195160"/>
                    <a:pt x="108965" y="215304"/>
                  </a:cubicBezTo>
                  <a:cubicBezTo>
                    <a:pt x="100895" y="235448"/>
                    <a:pt x="86370" y="251564"/>
                    <a:pt x="66196" y="260427"/>
                  </a:cubicBezTo>
                  <a:cubicBezTo>
                    <a:pt x="55705" y="265262"/>
                    <a:pt x="44408" y="267679"/>
                    <a:pt x="33110" y="267679"/>
                  </a:cubicBezTo>
                  <a:cubicBezTo>
                    <a:pt x="31496" y="282989"/>
                    <a:pt x="32303" y="299105"/>
                    <a:pt x="33917" y="314414"/>
                  </a:cubicBezTo>
                  <a:cubicBezTo>
                    <a:pt x="44408" y="313609"/>
                    <a:pt x="55705" y="316026"/>
                    <a:pt x="65389" y="320055"/>
                  </a:cubicBezTo>
                  <a:cubicBezTo>
                    <a:pt x="85563" y="327307"/>
                    <a:pt x="101702" y="342617"/>
                    <a:pt x="110579" y="362761"/>
                  </a:cubicBezTo>
                  <a:cubicBezTo>
                    <a:pt x="119455" y="382100"/>
                    <a:pt x="120262" y="404661"/>
                    <a:pt x="112193" y="424806"/>
                  </a:cubicBezTo>
                  <a:cubicBezTo>
                    <a:pt x="108158" y="435281"/>
                    <a:pt x="101702" y="444950"/>
                    <a:pt x="93633" y="453008"/>
                  </a:cubicBezTo>
                  <a:cubicBezTo>
                    <a:pt x="104123" y="465095"/>
                    <a:pt x="115421" y="476375"/>
                    <a:pt x="127525" y="486045"/>
                  </a:cubicBezTo>
                  <a:cubicBezTo>
                    <a:pt x="134788" y="477987"/>
                    <a:pt x="143664" y="471541"/>
                    <a:pt x="154155" y="467512"/>
                  </a:cubicBezTo>
                  <a:cubicBezTo>
                    <a:pt x="164645" y="462677"/>
                    <a:pt x="175943" y="460260"/>
                    <a:pt x="187240" y="460260"/>
                  </a:cubicBezTo>
                  <a:cubicBezTo>
                    <a:pt x="219519" y="460260"/>
                    <a:pt x="248569" y="478793"/>
                    <a:pt x="261481" y="508606"/>
                  </a:cubicBezTo>
                  <a:cubicBezTo>
                    <a:pt x="266323" y="519082"/>
                    <a:pt x="268743" y="530362"/>
                    <a:pt x="268743" y="541643"/>
                  </a:cubicBezTo>
                  <a:cubicBezTo>
                    <a:pt x="284076" y="543255"/>
                    <a:pt x="300215" y="543255"/>
                    <a:pt x="315547" y="541643"/>
                  </a:cubicBezTo>
                  <a:cubicBezTo>
                    <a:pt x="315547" y="530362"/>
                    <a:pt x="317161" y="519082"/>
                    <a:pt x="321196" y="508606"/>
                  </a:cubicBezTo>
                  <a:cubicBezTo>
                    <a:pt x="333300" y="477987"/>
                    <a:pt x="363965" y="457037"/>
                    <a:pt x="397050" y="457037"/>
                  </a:cubicBezTo>
                  <a:cubicBezTo>
                    <a:pt x="406734" y="457037"/>
                    <a:pt x="417224" y="458648"/>
                    <a:pt x="426101" y="461871"/>
                  </a:cubicBezTo>
                  <a:cubicBezTo>
                    <a:pt x="437399" y="466706"/>
                    <a:pt x="446275" y="472347"/>
                    <a:pt x="454345" y="481210"/>
                  </a:cubicBezTo>
                  <a:cubicBezTo>
                    <a:pt x="466449" y="470735"/>
                    <a:pt x="477747" y="459454"/>
                    <a:pt x="487430" y="446562"/>
                  </a:cubicBezTo>
                  <a:cubicBezTo>
                    <a:pt x="479361" y="439310"/>
                    <a:pt x="472905" y="430446"/>
                    <a:pt x="468870" y="420777"/>
                  </a:cubicBezTo>
                  <a:cubicBezTo>
                    <a:pt x="450310" y="379682"/>
                    <a:pt x="468870" y="331336"/>
                    <a:pt x="510025" y="313609"/>
                  </a:cubicBezTo>
                  <a:cubicBezTo>
                    <a:pt x="520516" y="308774"/>
                    <a:pt x="531006" y="306357"/>
                    <a:pt x="543111" y="306357"/>
                  </a:cubicBezTo>
                  <a:cubicBezTo>
                    <a:pt x="543918" y="290241"/>
                    <a:pt x="543918" y="274931"/>
                    <a:pt x="541497" y="258816"/>
                  </a:cubicBezTo>
                  <a:cubicBezTo>
                    <a:pt x="531006" y="259622"/>
                    <a:pt x="520516" y="258010"/>
                    <a:pt x="510832" y="253981"/>
                  </a:cubicBezTo>
                  <a:cubicBezTo>
                    <a:pt x="468870" y="237866"/>
                    <a:pt x="447889" y="190325"/>
                    <a:pt x="464028" y="149230"/>
                  </a:cubicBezTo>
                  <a:cubicBezTo>
                    <a:pt x="468063" y="138755"/>
                    <a:pt x="473712" y="129086"/>
                    <a:pt x="481781" y="121028"/>
                  </a:cubicBezTo>
                  <a:cubicBezTo>
                    <a:pt x="471291" y="108941"/>
                    <a:pt x="459993" y="98466"/>
                    <a:pt x="447889" y="88797"/>
                  </a:cubicBezTo>
                  <a:cubicBezTo>
                    <a:pt x="440626" y="96049"/>
                    <a:pt x="431750" y="102495"/>
                    <a:pt x="422066" y="106524"/>
                  </a:cubicBezTo>
                  <a:cubicBezTo>
                    <a:pt x="411576" y="111359"/>
                    <a:pt x="400278" y="113776"/>
                    <a:pt x="388981" y="113776"/>
                  </a:cubicBezTo>
                  <a:cubicBezTo>
                    <a:pt x="356702" y="113776"/>
                    <a:pt x="327652" y="94437"/>
                    <a:pt x="314740" y="65429"/>
                  </a:cubicBezTo>
                  <a:cubicBezTo>
                    <a:pt x="309898" y="54954"/>
                    <a:pt x="307478" y="44479"/>
                    <a:pt x="307478" y="33198"/>
                  </a:cubicBezTo>
                  <a:close/>
                  <a:moveTo>
                    <a:pt x="327652" y="2579"/>
                  </a:moveTo>
                  <a:cubicBezTo>
                    <a:pt x="331686" y="3385"/>
                    <a:pt x="335721" y="5802"/>
                    <a:pt x="338142" y="9831"/>
                  </a:cubicBezTo>
                  <a:cubicBezTo>
                    <a:pt x="340563" y="13054"/>
                    <a:pt x="341370" y="17889"/>
                    <a:pt x="340563" y="21917"/>
                  </a:cubicBezTo>
                  <a:cubicBezTo>
                    <a:pt x="338949" y="32392"/>
                    <a:pt x="339756" y="42868"/>
                    <a:pt x="343791" y="52537"/>
                  </a:cubicBezTo>
                  <a:cubicBezTo>
                    <a:pt x="351861" y="70264"/>
                    <a:pt x="369614" y="81545"/>
                    <a:pt x="388981" y="81545"/>
                  </a:cubicBezTo>
                  <a:cubicBezTo>
                    <a:pt x="395436" y="81545"/>
                    <a:pt x="402699" y="79933"/>
                    <a:pt x="409155" y="76710"/>
                  </a:cubicBezTo>
                  <a:cubicBezTo>
                    <a:pt x="418031" y="72681"/>
                    <a:pt x="425294" y="66235"/>
                    <a:pt x="430943" y="57372"/>
                  </a:cubicBezTo>
                  <a:cubicBezTo>
                    <a:pt x="433364" y="54148"/>
                    <a:pt x="437399" y="50925"/>
                    <a:pt x="441433" y="50120"/>
                  </a:cubicBezTo>
                  <a:cubicBezTo>
                    <a:pt x="445468" y="49314"/>
                    <a:pt x="450310" y="50120"/>
                    <a:pt x="454345" y="52537"/>
                  </a:cubicBezTo>
                  <a:cubicBezTo>
                    <a:pt x="477747" y="69458"/>
                    <a:pt x="499535" y="90408"/>
                    <a:pt x="517288" y="113776"/>
                  </a:cubicBezTo>
                  <a:cubicBezTo>
                    <a:pt x="519709" y="116999"/>
                    <a:pt x="520516" y="121834"/>
                    <a:pt x="519709" y="125863"/>
                  </a:cubicBezTo>
                  <a:cubicBezTo>
                    <a:pt x="519709" y="130697"/>
                    <a:pt x="516481" y="134726"/>
                    <a:pt x="513253" y="137143"/>
                  </a:cubicBezTo>
                  <a:cubicBezTo>
                    <a:pt x="504376" y="142784"/>
                    <a:pt x="497114" y="150842"/>
                    <a:pt x="493886" y="160511"/>
                  </a:cubicBezTo>
                  <a:cubicBezTo>
                    <a:pt x="484202" y="185490"/>
                    <a:pt x="497114" y="214498"/>
                    <a:pt x="522130" y="224167"/>
                  </a:cubicBezTo>
                  <a:cubicBezTo>
                    <a:pt x="531813" y="227391"/>
                    <a:pt x="541497" y="228196"/>
                    <a:pt x="551987" y="225779"/>
                  </a:cubicBezTo>
                  <a:cubicBezTo>
                    <a:pt x="556022" y="224167"/>
                    <a:pt x="560864" y="224973"/>
                    <a:pt x="564092" y="227391"/>
                  </a:cubicBezTo>
                  <a:cubicBezTo>
                    <a:pt x="568126" y="229808"/>
                    <a:pt x="570547" y="233837"/>
                    <a:pt x="571354" y="238671"/>
                  </a:cubicBezTo>
                  <a:cubicBezTo>
                    <a:pt x="576196" y="267679"/>
                    <a:pt x="577003" y="296687"/>
                    <a:pt x="572968" y="326501"/>
                  </a:cubicBezTo>
                  <a:cubicBezTo>
                    <a:pt x="572161" y="330530"/>
                    <a:pt x="569740" y="334559"/>
                    <a:pt x="566513" y="336976"/>
                  </a:cubicBezTo>
                  <a:cubicBezTo>
                    <a:pt x="562478" y="339393"/>
                    <a:pt x="558443" y="341005"/>
                    <a:pt x="553601" y="339393"/>
                  </a:cubicBezTo>
                  <a:cubicBezTo>
                    <a:pt x="543111" y="337782"/>
                    <a:pt x="532620" y="338588"/>
                    <a:pt x="522937" y="342617"/>
                  </a:cubicBezTo>
                  <a:cubicBezTo>
                    <a:pt x="498728" y="353897"/>
                    <a:pt x="487430" y="382905"/>
                    <a:pt x="497921" y="407884"/>
                  </a:cubicBezTo>
                  <a:cubicBezTo>
                    <a:pt x="501956" y="416748"/>
                    <a:pt x="509218" y="424806"/>
                    <a:pt x="518095" y="429640"/>
                  </a:cubicBezTo>
                  <a:cubicBezTo>
                    <a:pt x="522130" y="432058"/>
                    <a:pt x="524550" y="436087"/>
                    <a:pt x="526164" y="440116"/>
                  </a:cubicBezTo>
                  <a:cubicBezTo>
                    <a:pt x="526971" y="444950"/>
                    <a:pt x="526164" y="448979"/>
                    <a:pt x="522937" y="453008"/>
                  </a:cubicBezTo>
                  <a:cubicBezTo>
                    <a:pt x="505990" y="477181"/>
                    <a:pt x="485816" y="498937"/>
                    <a:pt x="461607" y="516664"/>
                  </a:cubicBezTo>
                  <a:cubicBezTo>
                    <a:pt x="458380" y="519082"/>
                    <a:pt x="453538" y="520693"/>
                    <a:pt x="449503" y="519082"/>
                  </a:cubicBezTo>
                  <a:cubicBezTo>
                    <a:pt x="444661" y="518276"/>
                    <a:pt x="440626" y="515858"/>
                    <a:pt x="438205" y="511830"/>
                  </a:cubicBezTo>
                  <a:cubicBezTo>
                    <a:pt x="432557" y="502966"/>
                    <a:pt x="424487" y="495714"/>
                    <a:pt x="414804" y="492491"/>
                  </a:cubicBezTo>
                  <a:cubicBezTo>
                    <a:pt x="409155" y="490074"/>
                    <a:pt x="403506" y="489268"/>
                    <a:pt x="397050" y="489268"/>
                  </a:cubicBezTo>
                  <a:cubicBezTo>
                    <a:pt x="376876" y="489268"/>
                    <a:pt x="358316" y="501355"/>
                    <a:pt x="351054" y="520693"/>
                  </a:cubicBezTo>
                  <a:cubicBezTo>
                    <a:pt x="347826" y="530362"/>
                    <a:pt x="347019" y="540838"/>
                    <a:pt x="349440" y="550507"/>
                  </a:cubicBezTo>
                  <a:cubicBezTo>
                    <a:pt x="351054" y="555342"/>
                    <a:pt x="350247" y="559370"/>
                    <a:pt x="347826" y="563399"/>
                  </a:cubicBezTo>
                  <a:cubicBezTo>
                    <a:pt x="345405" y="567428"/>
                    <a:pt x="341370" y="569845"/>
                    <a:pt x="336528" y="570651"/>
                  </a:cubicBezTo>
                  <a:cubicBezTo>
                    <a:pt x="321196" y="573874"/>
                    <a:pt x="304250" y="574680"/>
                    <a:pt x="288110" y="574680"/>
                  </a:cubicBezTo>
                  <a:cubicBezTo>
                    <a:pt x="275199" y="574680"/>
                    <a:pt x="261481" y="573874"/>
                    <a:pt x="248569" y="572263"/>
                  </a:cubicBezTo>
                  <a:cubicBezTo>
                    <a:pt x="243728" y="571457"/>
                    <a:pt x="239693" y="569040"/>
                    <a:pt x="237272" y="565011"/>
                  </a:cubicBezTo>
                  <a:cubicBezTo>
                    <a:pt x="234851" y="561788"/>
                    <a:pt x="234044" y="556953"/>
                    <a:pt x="234851" y="552924"/>
                  </a:cubicBezTo>
                  <a:cubicBezTo>
                    <a:pt x="237272" y="542449"/>
                    <a:pt x="236465" y="531168"/>
                    <a:pt x="232430" y="521499"/>
                  </a:cubicBezTo>
                  <a:cubicBezTo>
                    <a:pt x="224360" y="503772"/>
                    <a:pt x="206607" y="492491"/>
                    <a:pt x="187240" y="492491"/>
                  </a:cubicBezTo>
                  <a:cubicBezTo>
                    <a:pt x="179978" y="492491"/>
                    <a:pt x="173522" y="494103"/>
                    <a:pt x="167066" y="496520"/>
                  </a:cubicBezTo>
                  <a:cubicBezTo>
                    <a:pt x="157383" y="500549"/>
                    <a:pt x="150120" y="507801"/>
                    <a:pt x="144471" y="516664"/>
                  </a:cubicBezTo>
                  <a:cubicBezTo>
                    <a:pt x="142050" y="520693"/>
                    <a:pt x="138822" y="523916"/>
                    <a:pt x="133981" y="524722"/>
                  </a:cubicBezTo>
                  <a:cubicBezTo>
                    <a:pt x="129946" y="525528"/>
                    <a:pt x="125104" y="524722"/>
                    <a:pt x="121069" y="522305"/>
                  </a:cubicBezTo>
                  <a:cubicBezTo>
                    <a:pt x="96860" y="504578"/>
                    <a:pt x="75879" y="484433"/>
                    <a:pt x="58126" y="460260"/>
                  </a:cubicBezTo>
                  <a:cubicBezTo>
                    <a:pt x="54898" y="457037"/>
                    <a:pt x="54091" y="452202"/>
                    <a:pt x="54898" y="448173"/>
                  </a:cubicBezTo>
                  <a:cubicBezTo>
                    <a:pt x="55705" y="443339"/>
                    <a:pt x="58126" y="439310"/>
                    <a:pt x="62161" y="436892"/>
                  </a:cubicBezTo>
                  <a:cubicBezTo>
                    <a:pt x="71845" y="431252"/>
                    <a:pt x="78300" y="423194"/>
                    <a:pt x="82335" y="413525"/>
                  </a:cubicBezTo>
                  <a:cubicBezTo>
                    <a:pt x="87177" y="400632"/>
                    <a:pt x="86370" y="387740"/>
                    <a:pt x="81528" y="375653"/>
                  </a:cubicBezTo>
                  <a:cubicBezTo>
                    <a:pt x="75879" y="363567"/>
                    <a:pt x="66196" y="354703"/>
                    <a:pt x="54091" y="349869"/>
                  </a:cubicBezTo>
                  <a:cubicBezTo>
                    <a:pt x="44408" y="345840"/>
                    <a:pt x="33917" y="345840"/>
                    <a:pt x="24234" y="348257"/>
                  </a:cubicBezTo>
                  <a:cubicBezTo>
                    <a:pt x="19392" y="349063"/>
                    <a:pt x="15357" y="349063"/>
                    <a:pt x="11322" y="346645"/>
                  </a:cubicBezTo>
                  <a:cubicBezTo>
                    <a:pt x="7288" y="343422"/>
                    <a:pt x="4867" y="340199"/>
                    <a:pt x="4060" y="335365"/>
                  </a:cubicBezTo>
                  <a:cubicBezTo>
                    <a:pt x="-782" y="306357"/>
                    <a:pt x="-1589" y="276543"/>
                    <a:pt x="3253" y="247535"/>
                  </a:cubicBezTo>
                  <a:cubicBezTo>
                    <a:pt x="3253" y="242700"/>
                    <a:pt x="5674" y="238671"/>
                    <a:pt x="9708" y="236254"/>
                  </a:cubicBezTo>
                  <a:cubicBezTo>
                    <a:pt x="13743" y="233837"/>
                    <a:pt x="17778" y="233031"/>
                    <a:pt x="22620" y="233837"/>
                  </a:cubicBezTo>
                  <a:cubicBezTo>
                    <a:pt x="33110" y="236254"/>
                    <a:pt x="43601" y="235448"/>
                    <a:pt x="53284" y="230614"/>
                  </a:cubicBezTo>
                  <a:cubicBezTo>
                    <a:pt x="65389" y="225779"/>
                    <a:pt x="74265" y="216110"/>
                    <a:pt x="79107" y="204023"/>
                  </a:cubicBezTo>
                  <a:cubicBezTo>
                    <a:pt x="83949" y="191131"/>
                    <a:pt x="83142" y="178238"/>
                    <a:pt x="78300" y="166152"/>
                  </a:cubicBezTo>
                  <a:cubicBezTo>
                    <a:pt x="73459" y="157288"/>
                    <a:pt x="67003" y="149230"/>
                    <a:pt x="58126" y="144395"/>
                  </a:cubicBezTo>
                  <a:cubicBezTo>
                    <a:pt x="54091" y="141978"/>
                    <a:pt x="51671" y="137949"/>
                    <a:pt x="50864" y="133920"/>
                  </a:cubicBezTo>
                  <a:cubicBezTo>
                    <a:pt x="50057" y="129086"/>
                    <a:pt x="50864" y="124251"/>
                    <a:pt x="53284" y="121028"/>
                  </a:cubicBezTo>
                  <a:cubicBezTo>
                    <a:pt x="70231" y="96855"/>
                    <a:pt x="91212" y="75904"/>
                    <a:pt x="114614" y="58177"/>
                  </a:cubicBezTo>
                  <a:cubicBezTo>
                    <a:pt x="118648" y="55760"/>
                    <a:pt x="122683" y="54148"/>
                    <a:pt x="127525" y="54954"/>
                  </a:cubicBezTo>
                  <a:cubicBezTo>
                    <a:pt x="131560" y="55760"/>
                    <a:pt x="135595" y="58177"/>
                    <a:pt x="138015" y="62206"/>
                  </a:cubicBezTo>
                  <a:cubicBezTo>
                    <a:pt x="143664" y="71070"/>
                    <a:pt x="151734" y="77516"/>
                    <a:pt x="161417" y="81545"/>
                  </a:cubicBezTo>
                  <a:cubicBezTo>
                    <a:pt x="167066" y="83962"/>
                    <a:pt x="172715" y="84768"/>
                    <a:pt x="179171" y="84768"/>
                  </a:cubicBezTo>
                  <a:cubicBezTo>
                    <a:pt x="199345" y="84768"/>
                    <a:pt x="217905" y="71876"/>
                    <a:pt x="225167" y="53343"/>
                  </a:cubicBezTo>
                  <a:cubicBezTo>
                    <a:pt x="228395" y="43673"/>
                    <a:pt x="229202" y="34004"/>
                    <a:pt x="226781" y="24335"/>
                  </a:cubicBezTo>
                  <a:cubicBezTo>
                    <a:pt x="225974" y="19500"/>
                    <a:pt x="226781" y="14665"/>
                    <a:pt x="229202" y="11442"/>
                  </a:cubicBezTo>
                  <a:cubicBezTo>
                    <a:pt x="231623" y="7413"/>
                    <a:pt x="235658" y="4996"/>
                    <a:pt x="239693" y="4190"/>
                  </a:cubicBezTo>
                  <a:cubicBezTo>
                    <a:pt x="268743" y="-644"/>
                    <a:pt x="297794" y="-1450"/>
                    <a:pt x="327652" y="2579"/>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4BD7FF"/>
                </a:solidFill>
                <a:cs typeface="+mn-ea"/>
                <a:sym typeface="+mn-lt"/>
              </a:endParaRPr>
            </a:p>
          </p:txBody>
        </p:sp>
        <p:grpSp>
          <p:nvGrpSpPr>
            <p:cNvPr id="31" name="组合 30">
              <a:extLst>
                <a:ext uri="{FF2B5EF4-FFF2-40B4-BE49-F238E27FC236}">
                  <a16:creationId xmlns="" xmlns:a16="http://schemas.microsoft.com/office/drawing/2014/main" id="{BBBB62E0-8CA2-4435-88EA-B5A1C704DB07}"/>
                </a:ext>
              </a:extLst>
            </p:cNvPr>
            <p:cNvGrpSpPr/>
            <p:nvPr/>
          </p:nvGrpSpPr>
          <p:grpSpPr>
            <a:xfrm>
              <a:off x="8224171" y="4652224"/>
              <a:ext cx="2501951" cy="852001"/>
              <a:chOff x="8386922" y="2192795"/>
              <a:chExt cx="2501951" cy="852001"/>
            </a:xfrm>
          </p:grpSpPr>
          <p:sp>
            <p:nvSpPr>
              <p:cNvPr id="32" name="矩形 31">
                <a:extLst>
                  <a:ext uri="{FF2B5EF4-FFF2-40B4-BE49-F238E27FC236}">
                    <a16:creationId xmlns="" xmlns:a16="http://schemas.microsoft.com/office/drawing/2014/main" id="{F77CA568-681F-427F-AA38-8ADE0116175D}"/>
                  </a:ext>
                </a:extLst>
              </p:cNvPr>
              <p:cNvSpPr/>
              <p:nvPr/>
            </p:nvSpPr>
            <p:spPr>
              <a:xfrm>
                <a:off x="8386922" y="2192795"/>
                <a:ext cx="2501951" cy="403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4BD7FF"/>
                    </a:solidFill>
                    <a:cs typeface="+mn-ea"/>
                    <a:sym typeface="+mn-lt"/>
                  </a:rPr>
                  <a:t>标题内容</a:t>
                </a:r>
              </a:p>
            </p:txBody>
          </p:sp>
          <p:sp>
            <p:nvSpPr>
              <p:cNvPr id="33" name="文本框 32">
                <a:extLst>
                  <a:ext uri="{FF2B5EF4-FFF2-40B4-BE49-F238E27FC236}">
                    <a16:creationId xmlns="" xmlns:a16="http://schemas.microsoft.com/office/drawing/2014/main" id="{C2C4FAD9-2828-4140-BA86-6C8FD762E6D8}"/>
                  </a:ext>
                </a:extLst>
              </p:cNvPr>
              <p:cNvSpPr txBox="1"/>
              <p:nvPr/>
            </p:nvSpPr>
            <p:spPr>
              <a:xfrm>
                <a:off x="8504910" y="2542351"/>
                <a:ext cx="2265974" cy="50244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endParaRPr lang="en-US" altLang="zh-CN" sz="800" dirty="0">
                  <a:solidFill>
                    <a:srgbClr val="4BD7FF"/>
                  </a:solidFill>
                  <a:cs typeface="+mn-ea"/>
                  <a:sym typeface="+mn-lt"/>
                </a:endParaRPr>
              </a:p>
            </p:txBody>
          </p:sp>
        </p:grpSp>
      </p:grpSp>
      <p:grpSp>
        <p:nvGrpSpPr>
          <p:cNvPr id="34" name="组合 33">
            <a:extLst>
              <a:ext uri="{FF2B5EF4-FFF2-40B4-BE49-F238E27FC236}">
                <a16:creationId xmlns="" xmlns:a16="http://schemas.microsoft.com/office/drawing/2014/main" id="{135211B9-20F7-475F-9812-248BB4DC651A}"/>
              </a:ext>
            </a:extLst>
          </p:cNvPr>
          <p:cNvGrpSpPr/>
          <p:nvPr/>
        </p:nvGrpSpPr>
        <p:grpSpPr>
          <a:xfrm>
            <a:off x="382276" y="202078"/>
            <a:ext cx="4291324" cy="381000"/>
            <a:chOff x="382276" y="202078"/>
            <a:chExt cx="4291324" cy="381000"/>
          </a:xfrm>
        </p:grpSpPr>
        <p:grpSp>
          <p:nvGrpSpPr>
            <p:cNvPr id="35" name="组合 34">
              <a:extLst>
                <a:ext uri="{FF2B5EF4-FFF2-40B4-BE49-F238E27FC236}">
                  <a16:creationId xmlns="" xmlns:a16="http://schemas.microsoft.com/office/drawing/2014/main" id="{FE26AE6A-03FC-4120-8048-5E5CBA5A2EE4}"/>
                </a:ext>
              </a:extLst>
            </p:cNvPr>
            <p:cNvGrpSpPr/>
            <p:nvPr/>
          </p:nvGrpSpPr>
          <p:grpSpPr>
            <a:xfrm>
              <a:off x="382276" y="269854"/>
              <a:ext cx="604607" cy="274860"/>
              <a:chOff x="775976" y="295254"/>
              <a:chExt cx="604607" cy="274860"/>
            </a:xfrm>
          </p:grpSpPr>
          <p:grpSp>
            <p:nvGrpSpPr>
              <p:cNvPr id="37" name="组合 36">
                <a:extLst>
                  <a:ext uri="{FF2B5EF4-FFF2-40B4-BE49-F238E27FC236}">
                    <a16:creationId xmlns="" xmlns:a16="http://schemas.microsoft.com/office/drawing/2014/main" id="{58414554-8541-4397-9679-A2E588FD28DA}"/>
                  </a:ext>
                </a:extLst>
              </p:cNvPr>
              <p:cNvGrpSpPr/>
              <p:nvPr/>
            </p:nvGrpSpPr>
            <p:grpSpPr>
              <a:xfrm rot="2788198">
                <a:off x="784307" y="286923"/>
                <a:ext cx="266582" cy="283243"/>
                <a:chOff x="4389120" y="2293620"/>
                <a:chExt cx="609600" cy="647700"/>
              </a:xfrm>
            </p:grpSpPr>
            <p:cxnSp>
              <p:nvCxnSpPr>
                <p:cNvPr id="44" name="直接连接符 43">
                  <a:extLst>
                    <a:ext uri="{FF2B5EF4-FFF2-40B4-BE49-F238E27FC236}">
                      <a16:creationId xmlns="" xmlns:a16="http://schemas.microsoft.com/office/drawing/2014/main" id="{AF35B5B9-DBCE-4C91-BB57-FA7EAD877C2E}"/>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6="http://schemas.microsoft.com/office/drawing/2014/main" id="{16C8EE82-C83F-41D5-9714-8D2C2705B6DF}"/>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 xmlns:a16="http://schemas.microsoft.com/office/drawing/2014/main" id="{06CEF932-2D0E-44A4-ABF4-2BA08DD8456D}"/>
                  </a:ext>
                </a:extLst>
              </p:cNvPr>
              <p:cNvGrpSpPr/>
              <p:nvPr/>
            </p:nvGrpSpPr>
            <p:grpSpPr>
              <a:xfrm rot="2788198">
                <a:off x="938001" y="286923"/>
                <a:ext cx="266582" cy="283243"/>
                <a:chOff x="4389120" y="2293620"/>
                <a:chExt cx="609600" cy="647700"/>
              </a:xfrm>
            </p:grpSpPr>
            <p:cxnSp>
              <p:nvCxnSpPr>
                <p:cNvPr id="42" name="直接连接符 41">
                  <a:extLst>
                    <a:ext uri="{FF2B5EF4-FFF2-40B4-BE49-F238E27FC236}">
                      <a16:creationId xmlns="" xmlns:a16="http://schemas.microsoft.com/office/drawing/2014/main" id="{0D3BFA48-4CBA-488E-8B34-6F32F6E01567}"/>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776A0DA3-17F8-4DA1-8A96-E3F958276776}"/>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 xmlns:a16="http://schemas.microsoft.com/office/drawing/2014/main" id="{553431F0-5095-4CAE-8436-2BDEBF03E951}"/>
                  </a:ext>
                </a:extLst>
              </p:cNvPr>
              <p:cNvGrpSpPr/>
              <p:nvPr/>
            </p:nvGrpSpPr>
            <p:grpSpPr>
              <a:xfrm rot="2788198">
                <a:off x="1105671" y="295201"/>
                <a:ext cx="266582" cy="283243"/>
                <a:chOff x="4389120" y="2293620"/>
                <a:chExt cx="609600" cy="647700"/>
              </a:xfrm>
            </p:grpSpPr>
            <p:cxnSp>
              <p:nvCxnSpPr>
                <p:cNvPr id="40" name="直接连接符 39">
                  <a:extLst>
                    <a:ext uri="{FF2B5EF4-FFF2-40B4-BE49-F238E27FC236}">
                      <a16:creationId xmlns="" xmlns:a16="http://schemas.microsoft.com/office/drawing/2014/main" id="{8C7F169B-D579-44F0-98AD-A593B585BE4A}"/>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12B7FC92-3D68-4F90-BC56-087222BFD4A3}"/>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36" name="文本框 35">
              <a:extLst>
                <a:ext uri="{FF2B5EF4-FFF2-40B4-BE49-F238E27FC236}">
                  <a16:creationId xmlns="" xmlns:a16="http://schemas.microsoft.com/office/drawing/2014/main" id="{9EDBCFB4-2792-4D1F-93B3-77DFE5E9778B}"/>
                </a:ext>
              </a:extLst>
            </p:cNvPr>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不足之处</a:t>
              </a:r>
            </a:p>
          </p:txBody>
        </p:sp>
      </p:grpSp>
    </p:spTree>
    <p:extLst>
      <p:ext uri="{BB962C8B-B14F-4D97-AF65-F5344CB8AC3E}">
        <p14:creationId xmlns:p14="http://schemas.microsoft.com/office/powerpoint/2010/main" val="773645408"/>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fltVal val="0"/>
                                          </p:val>
                                        </p:tav>
                                        <p:tav tm="100000">
                                          <p:val>
                                            <p:strVal val="#ppt_w"/>
                                          </p:val>
                                        </p:tav>
                                      </p:tavLst>
                                    </p:anim>
                                    <p:anim calcmode="lin" valueType="num">
                                      <p:cBhvr>
                                        <p:cTn id="13" dur="1000" fill="hold"/>
                                        <p:tgtEl>
                                          <p:spTgt spid="10"/>
                                        </p:tgtEl>
                                        <p:attrNameLst>
                                          <p:attrName>ppt_h</p:attrName>
                                        </p:attrNameLst>
                                      </p:cBhvr>
                                      <p:tavLst>
                                        <p:tav tm="0">
                                          <p:val>
                                            <p:fltVal val="0"/>
                                          </p:val>
                                        </p:tav>
                                        <p:tav tm="100000">
                                          <p:val>
                                            <p:strVal val="#ppt_h"/>
                                          </p:val>
                                        </p:tav>
                                      </p:tavLst>
                                    </p:anim>
                                    <p:animEffect transition="in" filter="fade">
                                      <p:cBhvr>
                                        <p:cTn id="14" dur="1000"/>
                                        <p:tgtEl>
                                          <p:spTgt spid="10"/>
                                        </p:tgtEl>
                                      </p:cBhvr>
                                    </p:animEffect>
                                  </p:childTnLst>
                                </p:cTn>
                              </p:par>
                              <p:par>
                                <p:cTn id="15" presetID="53" presetClass="entr" presetSubtype="16"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ppt_w</p:attrName>
                                        </p:attrNameLst>
                                      </p:cBhvr>
                                      <p:tavLst>
                                        <p:tav tm="0">
                                          <p:val>
                                            <p:fltVal val="0"/>
                                          </p:val>
                                        </p:tav>
                                        <p:tav tm="100000">
                                          <p:val>
                                            <p:strVal val="#ppt_w"/>
                                          </p:val>
                                        </p:tav>
                                      </p:tavLst>
                                    </p:anim>
                                    <p:anim calcmode="lin" valueType="num">
                                      <p:cBhvr>
                                        <p:cTn id="18" dur="1000" fill="hold"/>
                                        <p:tgtEl>
                                          <p:spTgt spid="16"/>
                                        </p:tgtEl>
                                        <p:attrNameLst>
                                          <p:attrName>ppt_h</p:attrName>
                                        </p:attrNameLst>
                                      </p:cBhvr>
                                      <p:tavLst>
                                        <p:tav tm="0">
                                          <p:val>
                                            <p:fltVal val="0"/>
                                          </p:val>
                                        </p:tav>
                                        <p:tav tm="100000">
                                          <p:val>
                                            <p:strVal val="#ppt_h"/>
                                          </p:val>
                                        </p:tav>
                                      </p:tavLst>
                                    </p:anim>
                                    <p:animEffect transition="in" filter="fade">
                                      <p:cBhvr>
                                        <p:cTn id="19" dur="1000"/>
                                        <p:tgtEl>
                                          <p:spTgt spid="16"/>
                                        </p:tgtEl>
                                      </p:cBhvr>
                                    </p:animEffect>
                                  </p:childTnLst>
                                </p:cTn>
                              </p:par>
                              <p:par>
                                <p:cTn id="20" presetID="53" presetClass="entr" presetSubtype="16"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1000" fill="hold"/>
                                        <p:tgtEl>
                                          <p:spTgt spid="22"/>
                                        </p:tgtEl>
                                        <p:attrNameLst>
                                          <p:attrName>ppt_w</p:attrName>
                                        </p:attrNameLst>
                                      </p:cBhvr>
                                      <p:tavLst>
                                        <p:tav tm="0">
                                          <p:val>
                                            <p:fltVal val="0"/>
                                          </p:val>
                                        </p:tav>
                                        <p:tav tm="100000">
                                          <p:val>
                                            <p:strVal val="#ppt_w"/>
                                          </p:val>
                                        </p:tav>
                                      </p:tavLst>
                                    </p:anim>
                                    <p:anim calcmode="lin" valueType="num">
                                      <p:cBhvr>
                                        <p:cTn id="23" dur="1000" fill="hold"/>
                                        <p:tgtEl>
                                          <p:spTgt spid="22"/>
                                        </p:tgtEl>
                                        <p:attrNameLst>
                                          <p:attrName>ppt_h</p:attrName>
                                        </p:attrNameLst>
                                      </p:cBhvr>
                                      <p:tavLst>
                                        <p:tav tm="0">
                                          <p:val>
                                            <p:fltVal val="0"/>
                                          </p:val>
                                        </p:tav>
                                        <p:tav tm="100000">
                                          <p:val>
                                            <p:strVal val="#ppt_h"/>
                                          </p:val>
                                        </p:tav>
                                      </p:tavLst>
                                    </p:anim>
                                    <p:animEffect transition="in" filter="fade">
                                      <p:cBhvr>
                                        <p:cTn id="24" dur="1000"/>
                                        <p:tgtEl>
                                          <p:spTgt spid="2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1000" fill="hold"/>
                                        <p:tgtEl>
                                          <p:spTgt spid="3"/>
                                        </p:tgtEl>
                                        <p:attrNameLst>
                                          <p:attrName>ppt_w</p:attrName>
                                        </p:attrNameLst>
                                      </p:cBhvr>
                                      <p:tavLst>
                                        <p:tav tm="0">
                                          <p:val>
                                            <p:fltVal val="0"/>
                                          </p:val>
                                        </p:tav>
                                        <p:tav tm="100000">
                                          <p:val>
                                            <p:strVal val="#ppt_w"/>
                                          </p:val>
                                        </p:tav>
                                      </p:tavLst>
                                    </p:anim>
                                    <p:anim calcmode="lin" valueType="num">
                                      <p:cBhvr>
                                        <p:cTn id="28" dur="1000" fill="hold"/>
                                        <p:tgtEl>
                                          <p:spTgt spid="3"/>
                                        </p:tgtEl>
                                        <p:attrNameLst>
                                          <p:attrName>ppt_h</p:attrName>
                                        </p:attrNameLst>
                                      </p:cBhvr>
                                      <p:tavLst>
                                        <p:tav tm="0">
                                          <p:val>
                                            <p:fltVal val="0"/>
                                          </p:val>
                                        </p:tav>
                                        <p:tav tm="100000">
                                          <p:val>
                                            <p:strVal val="#ppt_h"/>
                                          </p:val>
                                        </p:tav>
                                      </p:tavLst>
                                    </p:anim>
                                    <p:animEffect transition="in" filter="fade">
                                      <p:cBhvr>
                                        <p:cTn id="29" dur="1000"/>
                                        <p:tgtEl>
                                          <p:spTgt spid="3"/>
                                        </p:tgtEl>
                                      </p:cBhvr>
                                    </p:animEffect>
                                  </p:childTnLst>
                                </p:cTn>
                              </p:par>
                              <p:par>
                                <p:cTn id="30" presetID="53" presetClass="entr" presetSubtype="16"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1000" fill="hold"/>
                                        <p:tgtEl>
                                          <p:spTgt spid="28"/>
                                        </p:tgtEl>
                                        <p:attrNameLst>
                                          <p:attrName>ppt_w</p:attrName>
                                        </p:attrNameLst>
                                      </p:cBhvr>
                                      <p:tavLst>
                                        <p:tav tm="0">
                                          <p:val>
                                            <p:fltVal val="0"/>
                                          </p:val>
                                        </p:tav>
                                        <p:tav tm="100000">
                                          <p:val>
                                            <p:strVal val="#ppt_w"/>
                                          </p:val>
                                        </p:tav>
                                      </p:tavLst>
                                    </p:anim>
                                    <p:anim calcmode="lin" valueType="num">
                                      <p:cBhvr>
                                        <p:cTn id="33" dur="1000" fill="hold"/>
                                        <p:tgtEl>
                                          <p:spTgt spid="28"/>
                                        </p:tgtEl>
                                        <p:attrNameLst>
                                          <p:attrName>ppt_h</p:attrName>
                                        </p:attrNameLst>
                                      </p:cBhvr>
                                      <p:tavLst>
                                        <p:tav tm="0">
                                          <p:val>
                                            <p:fltVal val="0"/>
                                          </p:val>
                                        </p:tav>
                                        <p:tav tm="100000">
                                          <p:val>
                                            <p:strVal val="#ppt_h"/>
                                          </p:val>
                                        </p:tav>
                                      </p:tavLst>
                                    </p:anim>
                                    <p:animEffect transition="in" filter="fade">
                                      <p:cBhvr>
                                        <p:cTn id="34"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79">
            <a:extLst>
              <a:ext uri="{FF2B5EF4-FFF2-40B4-BE49-F238E27FC236}">
                <a16:creationId xmlns="" xmlns:a16="http://schemas.microsoft.com/office/drawing/2014/main" id="{9A6FD502-96E4-48D5-BE3E-A5FC9F3089D5}"/>
              </a:ext>
            </a:extLst>
          </p:cNvPr>
          <p:cNvSpPr/>
          <p:nvPr/>
        </p:nvSpPr>
        <p:spPr>
          <a:xfrm>
            <a:off x="4522348" y="3487298"/>
            <a:ext cx="851944" cy="851944"/>
          </a:xfrm>
          <a:prstGeom prst="ellipse">
            <a:avLst/>
          </a:prstGeom>
          <a:solidFill>
            <a:schemeClr val="accent1"/>
          </a:solidFill>
          <a:ln w="6350">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en-US" sz="2400">
                <a:solidFill>
                  <a:srgbClr val="122041"/>
                </a:solidFill>
                <a:cs typeface="+mn-ea"/>
                <a:sym typeface="+mn-lt"/>
              </a:rPr>
              <a:t>01</a:t>
            </a:r>
          </a:p>
        </p:txBody>
      </p:sp>
      <p:sp>
        <p:nvSpPr>
          <p:cNvPr id="3" name="Rectangle: Rounded Corners 80">
            <a:extLst>
              <a:ext uri="{FF2B5EF4-FFF2-40B4-BE49-F238E27FC236}">
                <a16:creationId xmlns="" xmlns:a16="http://schemas.microsoft.com/office/drawing/2014/main" id="{263B0F35-042D-41C9-B35D-573B0064F876}"/>
              </a:ext>
            </a:extLst>
          </p:cNvPr>
          <p:cNvSpPr/>
          <p:nvPr/>
        </p:nvSpPr>
        <p:spPr>
          <a:xfrm>
            <a:off x="6248132" y="3487298"/>
            <a:ext cx="851944" cy="851944"/>
          </a:xfrm>
          <a:prstGeom prst="ellipse">
            <a:avLst/>
          </a:prstGeom>
          <a:solidFill>
            <a:schemeClr val="accent2"/>
          </a:solidFill>
          <a:ln w="6350">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en-US" sz="2400">
                <a:solidFill>
                  <a:srgbClr val="122041"/>
                </a:solidFill>
                <a:cs typeface="+mn-ea"/>
                <a:sym typeface="+mn-lt"/>
              </a:rPr>
              <a:t>02</a:t>
            </a:r>
          </a:p>
        </p:txBody>
      </p:sp>
      <p:sp>
        <p:nvSpPr>
          <p:cNvPr id="4" name="Rectangle: Rounded Corners 81">
            <a:extLst>
              <a:ext uri="{FF2B5EF4-FFF2-40B4-BE49-F238E27FC236}">
                <a16:creationId xmlns="" xmlns:a16="http://schemas.microsoft.com/office/drawing/2014/main" id="{30F54E73-88BD-4E44-9D8E-B6F32DEA7E3B}"/>
              </a:ext>
            </a:extLst>
          </p:cNvPr>
          <p:cNvSpPr/>
          <p:nvPr/>
        </p:nvSpPr>
        <p:spPr>
          <a:xfrm>
            <a:off x="7973916" y="3487298"/>
            <a:ext cx="851944" cy="851944"/>
          </a:xfrm>
          <a:prstGeom prst="ellipse">
            <a:avLst/>
          </a:prstGeom>
          <a:solidFill>
            <a:schemeClr val="accent1"/>
          </a:solidFill>
          <a:ln w="6350">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en-US" sz="2400">
                <a:solidFill>
                  <a:srgbClr val="122041"/>
                </a:solidFill>
                <a:cs typeface="+mn-ea"/>
                <a:sym typeface="+mn-lt"/>
              </a:rPr>
              <a:t>03</a:t>
            </a:r>
          </a:p>
        </p:txBody>
      </p:sp>
      <p:sp>
        <p:nvSpPr>
          <p:cNvPr id="5" name="Rectangle: Rounded Corners 82">
            <a:extLst>
              <a:ext uri="{FF2B5EF4-FFF2-40B4-BE49-F238E27FC236}">
                <a16:creationId xmlns="" xmlns:a16="http://schemas.microsoft.com/office/drawing/2014/main" id="{4332C69E-30A8-4D46-985B-EE1E99731D78}"/>
              </a:ext>
            </a:extLst>
          </p:cNvPr>
          <p:cNvSpPr/>
          <p:nvPr/>
        </p:nvSpPr>
        <p:spPr>
          <a:xfrm>
            <a:off x="9699700" y="3487298"/>
            <a:ext cx="851944" cy="851944"/>
          </a:xfrm>
          <a:prstGeom prst="ellipse">
            <a:avLst/>
          </a:prstGeom>
          <a:solidFill>
            <a:schemeClr val="accent2"/>
          </a:solidFill>
          <a:ln w="6350">
            <a:noFill/>
          </a:ln>
          <a:effectLst/>
        </p:spPr>
        <p:style>
          <a:lnRef idx="1">
            <a:schemeClr val="accent1"/>
          </a:lnRef>
          <a:fillRef idx="3">
            <a:schemeClr val="accent1"/>
          </a:fillRef>
          <a:effectRef idx="2">
            <a:schemeClr val="accent1"/>
          </a:effectRef>
          <a:fontRef idx="minor">
            <a:schemeClr val="lt1"/>
          </a:fontRef>
        </p:style>
        <p:txBody>
          <a:bodyPr wrap="none" anchor="ctr">
            <a:normAutofit/>
          </a:bodyPr>
          <a:lstStyle/>
          <a:p>
            <a:pPr algn="ctr"/>
            <a:r>
              <a:rPr lang="en-US" sz="2400">
                <a:solidFill>
                  <a:srgbClr val="122041"/>
                </a:solidFill>
                <a:cs typeface="+mn-ea"/>
                <a:sym typeface="+mn-lt"/>
              </a:rPr>
              <a:t>04</a:t>
            </a:r>
          </a:p>
        </p:txBody>
      </p:sp>
      <p:sp>
        <p:nvSpPr>
          <p:cNvPr id="17" name="文本框 16">
            <a:extLst>
              <a:ext uri="{FF2B5EF4-FFF2-40B4-BE49-F238E27FC236}">
                <a16:creationId xmlns="" xmlns:a16="http://schemas.microsoft.com/office/drawing/2014/main" id="{7F883F61-5679-4882-BF74-31321B9A61C4}"/>
              </a:ext>
            </a:extLst>
          </p:cNvPr>
          <p:cNvSpPr txBox="1"/>
          <p:nvPr/>
        </p:nvSpPr>
        <p:spPr>
          <a:xfrm>
            <a:off x="4156240" y="4536259"/>
            <a:ext cx="1584160" cy="78316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endParaRPr lang="en-US" altLang="zh-CN" sz="800" dirty="0">
              <a:solidFill>
                <a:srgbClr val="4BD7FF"/>
              </a:solidFill>
              <a:cs typeface="+mn-ea"/>
              <a:sym typeface="+mn-lt"/>
            </a:endParaRPr>
          </a:p>
        </p:txBody>
      </p:sp>
      <p:sp>
        <p:nvSpPr>
          <p:cNvPr id="18" name="文本框 17">
            <a:extLst>
              <a:ext uri="{FF2B5EF4-FFF2-40B4-BE49-F238E27FC236}">
                <a16:creationId xmlns="" xmlns:a16="http://schemas.microsoft.com/office/drawing/2014/main" id="{F631A443-0423-4BCB-A42D-A3A6D8CE9962}"/>
              </a:ext>
            </a:extLst>
          </p:cNvPr>
          <p:cNvSpPr txBox="1"/>
          <p:nvPr/>
        </p:nvSpPr>
        <p:spPr>
          <a:xfrm>
            <a:off x="5882024" y="4536259"/>
            <a:ext cx="1584160" cy="78316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endParaRPr lang="en-US" altLang="zh-CN" sz="800" dirty="0">
              <a:solidFill>
                <a:srgbClr val="4BD7FF"/>
              </a:solidFill>
              <a:cs typeface="+mn-ea"/>
              <a:sym typeface="+mn-lt"/>
            </a:endParaRPr>
          </a:p>
        </p:txBody>
      </p:sp>
      <p:sp>
        <p:nvSpPr>
          <p:cNvPr id="19" name="文本框 18">
            <a:extLst>
              <a:ext uri="{FF2B5EF4-FFF2-40B4-BE49-F238E27FC236}">
                <a16:creationId xmlns="" xmlns:a16="http://schemas.microsoft.com/office/drawing/2014/main" id="{57E1D379-5548-429A-86A3-B1F4360A2AA7}"/>
              </a:ext>
            </a:extLst>
          </p:cNvPr>
          <p:cNvSpPr txBox="1"/>
          <p:nvPr/>
        </p:nvSpPr>
        <p:spPr>
          <a:xfrm>
            <a:off x="7607808" y="4536259"/>
            <a:ext cx="1584160" cy="78316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endParaRPr lang="en-US" altLang="zh-CN" sz="800" dirty="0">
              <a:solidFill>
                <a:srgbClr val="4BD7FF"/>
              </a:solidFill>
              <a:cs typeface="+mn-ea"/>
              <a:sym typeface="+mn-lt"/>
            </a:endParaRPr>
          </a:p>
        </p:txBody>
      </p:sp>
      <p:sp>
        <p:nvSpPr>
          <p:cNvPr id="20" name="文本框 19">
            <a:extLst>
              <a:ext uri="{FF2B5EF4-FFF2-40B4-BE49-F238E27FC236}">
                <a16:creationId xmlns="" xmlns:a16="http://schemas.microsoft.com/office/drawing/2014/main" id="{F2604DA5-D1C1-4AD5-BC7F-91BF31CC66AE}"/>
              </a:ext>
            </a:extLst>
          </p:cNvPr>
          <p:cNvSpPr txBox="1"/>
          <p:nvPr/>
        </p:nvSpPr>
        <p:spPr>
          <a:xfrm>
            <a:off x="9333592" y="4536259"/>
            <a:ext cx="1584160" cy="78316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endParaRPr lang="en-US" altLang="zh-CN" sz="800" dirty="0">
              <a:solidFill>
                <a:srgbClr val="4BD7FF"/>
              </a:solidFill>
              <a:cs typeface="+mn-ea"/>
              <a:sym typeface="+mn-lt"/>
            </a:endParaRPr>
          </a:p>
        </p:txBody>
      </p:sp>
      <p:grpSp>
        <p:nvGrpSpPr>
          <p:cNvPr id="21" name="组合 20">
            <a:extLst>
              <a:ext uri="{FF2B5EF4-FFF2-40B4-BE49-F238E27FC236}">
                <a16:creationId xmlns="" xmlns:a16="http://schemas.microsoft.com/office/drawing/2014/main" id="{73EBB709-2C32-4DBB-9280-678B50AA741B}"/>
              </a:ext>
            </a:extLst>
          </p:cNvPr>
          <p:cNvGrpSpPr/>
          <p:nvPr/>
        </p:nvGrpSpPr>
        <p:grpSpPr>
          <a:xfrm>
            <a:off x="4156240" y="2106440"/>
            <a:ext cx="6613360" cy="845624"/>
            <a:chOff x="1383689" y="1817149"/>
            <a:chExt cx="6613360" cy="930185"/>
          </a:xfrm>
        </p:grpSpPr>
        <p:sp>
          <p:nvSpPr>
            <p:cNvPr id="22" name="矩形 21">
              <a:extLst>
                <a:ext uri="{FF2B5EF4-FFF2-40B4-BE49-F238E27FC236}">
                  <a16:creationId xmlns="" xmlns:a16="http://schemas.microsoft.com/office/drawing/2014/main" id="{DF218965-9527-401F-A5D6-9E2ECAE8D86B}"/>
                </a:ext>
              </a:extLst>
            </p:cNvPr>
            <p:cNvSpPr/>
            <p:nvPr/>
          </p:nvSpPr>
          <p:spPr>
            <a:xfrm>
              <a:off x="1383690" y="1817149"/>
              <a:ext cx="2501951" cy="443647"/>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rgbClr val="4BD7FF"/>
                  </a:solidFill>
                  <a:cs typeface="+mn-ea"/>
                  <a:sym typeface="+mn-lt"/>
                </a:rPr>
                <a:t>标题文字</a:t>
              </a:r>
            </a:p>
          </p:txBody>
        </p:sp>
        <p:sp>
          <p:nvSpPr>
            <p:cNvPr id="23" name="文本框 22">
              <a:extLst>
                <a:ext uri="{FF2B5EF4-FFF2-40B4-BE49-F238E27FC236}">
                  <a16:creationId xmlns="" xmlns:a16="http://schemas.microsoft.com/office/drawing/2014/main" id="{5FD8FD5C-7DEA-4084-A434-E494A4669A2F}"/>
                </a:ext>
              </a:extLst>
            </p:cNvPr>
            <p:cNvSpPr txBox="1"/>
            <p:nvPr/>
          </p:nvSpPr>
          <p:spPr>
            <a:xfrm>
              <a:off x="1383689" y="2194645"/>
              <a:ext cx="6613360" cy="552689"/>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800" dirty="0">
                  <a:solidFill>
                    <a:srgbClr val="4BD7FF"/>
                  </a:solidFill>
                  <a:cs typeface="+mn-ea"/>
                  <a:sym typeface="+mn-lt"/>
                </a:rPr>
                <a:t>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双击输入替换，在此处输入您想要输入的内容，标题数字等都可以通过点击和重新输入进行更改用户可以在投影仪或者计算机上进行演示</a:t>
              </a:r>
              <a:r>
                <a:rPr lang="en-US" altLang="zh-CN" sz="800" dirty="0">
                  <a:solidFill>
                    <a:srgbClr val="4BD7FF"/>
                  </a:solidFill>
                  <a:cs typeface="+mn-ea"/>
                  <a:sym typeface="+mn-lt"/>
                </a:rPr>
                <a:t>,</a:t>
              </a:r>
              <a:r>
                <a:rPr lang="zh-CN" altLang="en-US" sz="800" dirty="0">
                  <a:solidFill>
                    <a:srgbClr val="4BD7FF"/>
                  </a:solidFill>
                  <a:cs typeface="+mn-ea"/>
                  <a:sym typeface="+mn-lt"/>
                </a:rPr>
                <a:t>双击输入替换，在此处输入您想要输入的内容，标题数字等都可以通过点击和重新输入进行更改</a:t>
              </a:r>
              <a:endParaRPr lang="en-US" altLang="zh-CN" sz="800" dirty="0">
                <a:solidFill>
                  <a:srgbClr val="4BD7FF"/>
                </a:solidFill>
                <a:cs typeface="+mn-ea"/>
                <a:sym typeface="+mn-lt"/>
              </a:endParaRPr>
            </a:p>
          </p:txBody>
        </p:sp>
      </p:grpSp>
      <p:pic>
        <p:nvPicPr>
          <p:cNvPr id="25" name="图片 24">
            <a:extLst>
              <a:ext uri="{FF2B5EF4-FFF2-40B4-BE49-F238E27FC236}">
                <a16:creationId xmlns="" xmlns:a16="http://schemas.microsoft.com/office/drawing/2014/main" id="{D94FB653-09EA-484B-A485-06CA1544CE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63557" y="892084"/>
            <a:ext cx="5181606" cy="5181606"/>
          </a:xfrm>
          <a:prstGeom prst="rect">
            <a:avLst/>
          </a:prstGeom>
        </p:spPr>
      </p:pic>
      <p:grpSp>
        <p:nvGrpSpPr>
          <p:cNvPr id="26" name="组合 25">
            <a:extLst>
              <a:ext uri="{FF2B5EF4-FFF2-40B4-BE49-F238E27FC236}">
                <a16:creationId xmlns="" xmlns:a16="http://schemas.microsoft.com/office/drawing/2014/main" id="{1F2303AE-C107-44F0-8D8B-7E246DB90743}"/>
              </a:ext>
            </a:extLst>
          </p:cNvPr>
          <p:cNvGrpSpPr/>
          <p:nvPr/>
        </p:nvGrpSpPr>
        <p:grpSpPr>
          <a:xfrm>
            <a:off x="382276" y="202078"/>
            <a:ext cx="4291324" cy="381000"/>
            <a:chOff x="382276" y="202078"/>
            <a:chExt cx="4291324" cy="381000"/>
          </a:xfrm>
        </p:grpSpPr>
        <p:grpSp>
          <p:nvGrpSpPr>
            <p:cNvPr id="27" name="组合 26">
              <a:extLst>
                <a:ext uri="{FF2B5EF4-FFF2-40B4-BE49-F238E27FC236}">
                  <a16:creationId xmlns="" xmlns:a16="http://schemas.microsoft.com/office/drawing/2014/main" id="{D2B54743-C94C-4441-88DC-6C3B65EDD31B}"/>
                </a:ext>
              </a:extLst>
            </p:cNvPr>
            <p:cNvGrpSpPr/>
            <p:nvPr/>
          </p:nvGrpSpPr>
          <p:grpSpPr>
            <a:xfrm>
              <a:off x="382276" y="269854"/>
              <a:ext cx="604607" cy="274860"/>
              <a:chOff x="775976" y="295254"/>
              <a:chExt cx="604607" cy="274860"/>
            </a:xfrm>
          </p:grpSpPr>
          <p:grpSp>
            <p:nvGrpSpPr>
              <p:cNvPr id="29" name="组合 28">
                <a:extLst>
                  <a:ext uri="{FF2B5EF4-FFF2-40B4-BE49-F238E27FC236}">
                    <a16:creationId xmlns="" xmlns:a16="http://schemas.microsoft.com/office/drawing/2014/main" id="{2ECA4047-EB5D-4F97-8D74-631D81C0BD38}"/>
                  </a:ext>
                </a:extLst>
              </p:cNvPr>
              <p:cNvGrpSpPr/>
              <p:nvPr/>
            </p:nvGrpSpPr>
            <p:grpSpPr>
              <a:xfrm rot="2788198">
                <a:off x="784307" y="286923"/>
                <a:ext cx="266582" cy="283243"/>
                <a:chOff x="4389120" y="2293620"/>
                <a:chExt cx="609600" cy="647700"/>
              </a:xfrm>
            </p:grpSpPr>
            <p:cxnSp>
              <p:nvCxnSpPr>
                <p:cNvPr id="36" name="直接连接符 35">
                  <a:extLst>
                    <a:ext uri="{FF2B5EF4-FFF2-40B4-BE49-F238E27FC236}">
                      <a16:creationId xmlns="" xmlns:a16="http://schemas.microsoft.com/office/drawing/2014/main" id="{D4E2AAEA-841A-478A-B6ED-B5A59C7CA7EF}"/>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6F71D20E-4108-4231-95D3-009DF4DE1B10}"/>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 xmlns:a16="http://schemas.microsoft.com/office/drawing/2014/main" id="{1AF8A8AD-0C16-4E0E-B3C8-7FE0124CBF10}"/>
                  </a:ext>
                </a:extLst>
              </p:cNvPr>
              <p:cNvGrpSpPr/>
              <p:nvPr/>
            </p:nvGrpSpPr>
            <p:grpSpPr>
              <a:xfrm rot="2788198">
                <a:off x="938001" y="286923"/>
                <a:ext cx="266582" cy="283243"/>
                <a:chOff x="4389120" y="2293620"/>
                <a:chExt cx="609600" cy="647700"/>
              </a:xfrm>
            </p:grpSpPr>
            <p:cxnSp>
              <p:nvCxnSpPr>
                <p:cNvPr id="34" name="直接连接符 33">
                  <a:extLst>
                    <a:ext uri="{FF2B5EF4-FFF2-40B4-BE49-F238E27FC236}">
                      <a16:creationId xmlns="" xmlns:a16="http://schemas.microsoft.com/office/drawing/2014/main" id="{2BD0B0B3-86E0-4BC2-837D-B6CAC24D94E0}"/>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5FD7FF48-9F95-4F16-9B92-6D5FAC5BDA35}"/>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1" name="组合 30">
                <a:extLst>
                  <a:ext uri="{FF2B5EF4-FFF2-40B4-BE49-F238E27FC236}">
                    <a16:creationId xmlns="" xmlns:a16="http://schemas.microsoft.com/office/drawing/2014/main" id="{2EA6900B-88EC-4917-9999-4D54E3F78102}"/>
                  </a:ext>
                </a:extLst>
              </p:cNvPr>
              <p:cNvGrpSpPr/>
              <p:nvPr/>
            </p:nvGrpSpPr>
            <p:grpSpPr>
              <a:xfrm rot="2788198">
                <a:off x="1105671" y="295201"/>
                <a:ext cx="266582" cy="283243"/>
                <a:chOff x="4389120" y="2293620"/>
                <a:chExt cx="609600" cy="647700"/>
              </a:xfrm>
            </p:grpSpPr>
            <p:cxnSp>
              <p:nvCxnSpPr>
                <p:cNvPr id="32" name="直接连接符 31">
                  <a:extLst>
                    <a:ext uri="{FF2B5EF4-FFF2-40B4-BE49-F238E27FC236}">
                      <a16:creationId xmlns="" xmlns:a16="http://schemas.microsoft.com/office/drawing/2014/main" id="{E3AF538E-A46B-4DD8-898E-D1827CA82BB7}"/>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68992B73-D16D-4F71-904D-915D89335FDF}"/>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28" name="文本框 27">
              <a:extLst>
                <a:ext uri="{FF2B5EF4-FFF2-40B4-BE49-F238E27FC236}">
                  <a16:creationId xmlns="" xmlns:a16="http://schemas.microsoft.com/office/drawing/2014/main" id="{0AFBB0FB-71CC-4B45-8385-1675C1575CF6}"/>
                </a:ext>
              </a:extLst>
            </p:cNvPr>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不足之处</a:t>
              </a:r>
            </a:p>
          </p:txBody>
        </p:sp>
      </p:grpSp>
    </p:spTree>
    <p:extLst>
      <p:ext uri="{BB962C8B-B14F-4D97-AF65-F5344CB8AC3E}">
        <p14:creationId xmlns:p14="http://schemas.microsoft.com/office/powerpoint/2010/main" val="3611447184"/>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1000"/>
                            </p:stCondLst>
                            <p:childTnLst>
                              <p:par>
                                <p:cTn id="31" presetID="22" presetClass="entr" presetSubtype="1"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childTnLst>
                          </p:cTn>
                        </p:par>
                        <p:par>
                          <p:cTn id="34" fill="hold">
                            <p:stCondLst>
                              <p:cond delay="1500"/>
                            </p:stCondLst>
                            <p:childTnLst>
                              <p:par>
                                <p:cTn id="35" presetID="22" presetClass="entr" presetSubtype="1"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500"/>
                                        <p:tgtEl>
                                          <p:spTgt spid="18"/>
                                        </p:tgtEl>
                                      </p:cBhvr>
                                    </p:animEffect>
                                  </p:childTnLst>
                                </p:cTn>
                              </p:par>
                            </p:childTnLst>
                          </p:cTn>
                        </p:par>
                        <p:par>
                          <p:cTn id="38" fill="hold">
                            <p:stCondLst>
                              <p:cond delay="2000"/>
                            </p:stCondLst>
                            <p:childTnLst>
                              <p:par>
                                <p:cTn id="39" presetID="22" presetClass="entr" presetSubtype="1"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up)">
                                      <p:cBhvr>
                                        <p:cTn id="41" dur="500"/>
                                        <p:tgtEl>
                                          <p:spTgt spid="19"/>
                                        </p:tgtEl>
                                      </p:cBhvr>
                                    </p:animEffect>
                                  </p:childTnLst>
                                </p:cTn>
                              </p:par>
                            </p:childTnLst>
                          </p:cTn>
                        </p:par>
                        <p:par>
                          <p:cTn id="42" fill="hold">
                            <p:stCondLst>
                              <p:cond delay="2500"/>
                            </p:stCondLst>
                            <p:childTnLst>
                              <p:par>
                                <p:cTn id="43" presetID="22" presetClass="entr" presetSubtype="1"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up)">
                                      <p:cBhvr>
                                        <p:cTn id="45" dur="500"/>
                                        <p:tgtEl>
                                          <p:spTgt spid="20"/>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fill="hold"/>
                                        <p:tgtEl>
                                          <p:spTgt spid="25"/>
                                        </p:tgtEl>
                                        <p:attrNameLst>
                                          <p:attrName>ppt_x</p:attrName>
                                        </p:attrNameLst>
                                      </p:cBhvr>
                                      <p:tavLst>
                                        <p:tav tm="0">
                                          <p:val>
                                            <p:strVal val="#ppt_x"/>
                                          </p:val>
                                        </p:tav>
                                        <p:tav tm="100000">
                                          <p:val>
                                            <p:strVal val="#ppt_x"/>
                                          </p:val>
                                        </p:tav>
                                      </p:tavLst>
                                    </p:anim>
                                    <p:anim calcmode="lin" valueType="num">
                                      <p:cBhvr additive="base">
                                        <p:cTn id="51"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7" grpId="0"/>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172E2F39-D07B-4E67-B97B-E5B95CA48F1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75796">
            <a:off x="2307764" y="152393"/>
            <a:ext cx="6995893" cy="6995893"/>
          </a:xfrm>
          <a:prstGeom prst="rect">
            <a:avLst/>
          </a:prstGeom>
        </p:spPr>
      </p:pic>
      <p:sp>
        <p:nvSpPr>
          <p:cNvPr id="2" name="文本框 1">
            <a:extLst>
              <a:ext uri="{FF2B5EF4-FFF2-40B4-BE49-F238E27FC236}">
                <a16:creationId xmlns="" xmlns:a16="http://schemas.microsoft.com/office/drawing/2014/main" id="{61B6BBB5-FD20-4554-95CF-5D4CB1E0574F}"/>
              </a:ext>
            </a:extLst>
          </p:cNvPr>
          <p:cNvSpPr txBox="1"/>
          <p:nvPr/>
        </p:nvSpPr>
        <p:spPr>
          <a:xfrm>
            <a:off x="4855573" y="1844781"/>
            <a:ext cx="3193143" cy="2646878"/>
          </a:xfrm>
          <a:prstGeom prst="rect">
            <a:avLst/>
          </a:prstGeom>
          <a:noFill/>
        </p:spPr>
        <p:txBody>
          <a:bodyPr wrap="square" rtlCol="0">
            <a:spAutoFit/>
          </a:bodyPr>
          <a:lstStyle/>
          <a:p>
            <a:r>
              <a:rPr lang="en-US" altLang="zh-CN" sz="16600" dirty="0">
                <a:gradFill>
                  <a:gsLst>
                    <a:gs pos="0">
                      <a:schemeClr val="accent1">
                        <a:lumMod val="5000"/>
                        <a:lumOff val="95000"/>
                      </a:schemeClr>
                    </a:gs>
                    <a:gs pos="0">
                      <a:srgbClr val="4BD7FF"/>
                    </a:gs>
                    <a:gs pos="100000">
                      <a:srgbClr val="1B82FF"/>
                    </a:gs>
                  </a:gsLst>
                  <a:lin ang="5400000" scaled="1"/>
                </a:gradFill>
                <a:cs typeface="+mn-ea"/>
                <a:sym typeface="+mn-lt"/>
              </a:rPr>
              <a:t>04</a:t>
            </a:r>
            <a:endParaRPr lang="zh-CN" altLang="en-US" sz="16600" dirty="0">
              <a:gradFill>
                <a:gsLst>
                  <a:gs pos="0">
                    <a:schemeClr val="accent1">
                      <a:lumMod val="5000"/>
                      <a:lumOff val="95000"/>
                    </a:schemeClr>
                  </a:gs>
                  <a:gs pos="0">
                    <a:srgbClr val="4BD7FF"/>
                  </a:gs>
                  <a:gs pos="100000">
                    <a:srgbClr val="1B82FF"/>
                  </a:gs>
                </a:gsLst>
                <a:lin ang="5400000" scaled="1"/>
              </a:gradFill>
              <a:cs typeface="+mn-ea"/>
              <a:sym typeface="+mn-lt"/>
            </a:endParaRPr>
          </a:p>
        </p:txBody>
      </p:sp>
      <p:grpSp>
        <p:nvGrpSpPr>
          <p:cNvPr id="69" name="组合 68">
            <a:extLst>
              <a:ext uri="{FF2B5EF4-FFF2-40B4-BE49-F238E27FC236}">
                <a16:creationId xmlns="" xmlns:a16="http://schemas.microsoft.com/office/drawing/2014/main" id="{1B9CE832-26A2-4AFF-8960-DF53A35E3E7E}"/>
              </a:ext>
            </a:extLst>
          </p:cNvPr>
          <p:cNvGrpSpPr/>
          <p:nvPr/>
        </p:nvGrpSpPr>
        <p:grpSpPr>
          <a:xfrm>
            <a:off x="4702408" y="3429000"/>
            <a:ext cx="2935705" cy="1202070"/>
            <a:chOff x="4602496" y="2705479"/>
            <a:chExt cx="2935705" cy="1202070"/>
          </a:xfrm>
          <a:solidFill>
            <a:srgbClr val="122041"/>
          </a:solidFill>
        </p:grpSpPr>
        <p:sp>
          <p:nvSpPr>
            <p:cNvPr id="70" name="文本框 69">
              <a:extLst>
                <a:ext uri="{FF2B5EF4-FFF2-40B4-BE49-F238E27FC236}">
                  <a16:creationId xmlns="" xmlns:a16="http://schemas.microsoft.com/office/drawing/2014/main" id="{97C6C925-7434-4673-9F60-B8F2D228DE26}"/>
                </a:ext>
              </a:extLst>
            </p:cNvPr>
            <p:cNvSpPr txBox="1"/>
            <p:nvPr/>
          </p:nvSpPr>
          <p:spPr>
            <a:xfrm>
              <a:off x="4602496" y="2705479"/>
              <a:ext cx="2790592" cy="1200329"/>
            </a:xfrm>
            <a:prstGeom prst="rect">
              <a:avLst/>
            </a:prstGeom>
            <a:grpFill/>
          </p:spPr>
          <p:txBody>
            <a:bodyPr wrap="square" rtlCol="0">
              <a:spAutoFit/>
            </a:bodyPr>
            <a:lstStyle/>
            <a:p>
              <a:pPr algn="ctr"/>
              <a:r>
                <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rPr>
                <a:t>明年</a:t>
              </a:r>
              <a:endParaRPr lang="en-US" altLang="zh-CN" sz="3600" b="1" kern="2400" spc="1200" dirty="0">
                <a:gradFill>
                  <a:gsLst>
                    <a:gs pos="0">
                      <a:schemeClr val="accent1">
                        <a:lumMod val="5000"/>
                        <a:lumOff val="95000"/>
                      </a:schemeClr>
                    </a:gs>
                    <a:gs pos="0">
                      <a:srgbClr val="4BD7FF"/>
                    </a:gs>
                    <a:gs pos="100000">
                      <a:srgbClr val="1B82FF"/>
                    </a:gs>
                  </a:gsLst>
                  <a:lin ang="5400000" scaled="1"/>
                </a:gradFill>
                <a:cs typeface="+mn-ea"/>
                <a:sym typeface="+mn-lt"/>
              </a:endParaRPr>
            </a:p>
            <a:p>
              <a:pPr algn="ctr"/>
              <a:r>
                <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rPr>
                <a:t>计划</a:t>
              </a:r>
            </a:p>
          </p:txBody>
        </p:sp>
        <p:cxnSp>
          <p:nvCxnSpPr>
            <p:cNvPr id="72" name="直接连接符 71">
              <a:extLst>
                <a:ext uri="{FF2B5EF4-FFF2-40B4-BE49-F238E27FC236}">
                  <a16:creationId xmlns="" xmlns:a16="http://schemas.microsoft.com/office/drawing/2014/main" id="{119DB335-AA0F-4882-8F3E-8DFF9C177BC2}"/>
                </a:ext>
              </a:extLst>
            </p:cNvPr>
            <p:cNvCxnSpPr/>
            <p:nvPr/>
          </p:nvCxnSpPr>
          <p:spPr>
            <a:xfrm>
              <a:off x="4602496" y="2705479"/>
              <a:ext cx="2935705" cy="0"/>
            </a:xfrm>
            <a:prstGeom prst="line">
              <a:avLst/>
            </a:prstGeom>
            <a:grpFill/>
            <a:ln>
              <a:gradFill>
                <a:gsLst>
                  <a:gs pos="0">
                    <a:srgbClr val="1B82FF"/>
                  </a:gs>
                  <a:gs pos="100000">
                    <a:srgbClr val="4BD7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 xmlns:a16="http://schemas.microsoft.com/office/drawing/2014/main" id="{621667F6-C768-4E71-8431-D33FE5689C91}"/>
                </a:ext>
              </a:extLst>
            </p:cNvPr>
            <p:cNvCxnSpPr/>
            <p:nvPr/>
          </p:nvCxnSpPr>
          <p:spPr>
            <a:xfrm>
              <a:off x="4602496" y="3907549"/>
              <a:ext cx="2935705" cy="0"/>
            </a:xfrm>
            <a:prstGeom prst="line">
              <a:avLst/>
            </a:prstGeom>
            <a:grpFill/>
            <a:ln>
              <a:gradFill>
                <a:gsLst>
                  <a:gs pos="0">
                    <a:schemeClr val="accent1">
                      <a:lumMod val="5000"/>
                      <a:lumOff val="95000"/>
                    </a:schemeClr>
                  </a:gs>
                  <a:gs pos="0">
                    <a:srgbClr val="4BD7FF"/>
                  </a:gs>
                  <a:gs pos="100000">
                    <a:srgbClr val="1B82FF"/>
                  </a:gs>
                </a:gsLst>
                <a:lin ang="5400000" scaled="1"/>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72898874"/>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additive="base">
                                        <p:cTn id="14" dur="500" fill="hold"/>
                                        <p:tgtEl>
                                          <p:spTgt spid="69"/>
                                        </p:tgtEl>
                                        <p:attrNameLst>
                                          <p:attrName>ppt_x</p:attrName>
                                        </p:attrNameLst>
                                      </p:cBhvr>
                                      <p:tavLst>
                                        <p:tav tm="0">
                                          <p:val>
                                            <p:strVal val="#ppt_x"/>
                                          </p:val>
                                        </p:tav>
                                        <p:tav tm="100000">
                                          <p:val>
                                            <p:strVal val="#ppt_x"/>
                                          </p:val>
                                        </p:tav>
                                      </p:tavLst>
                                    </p:anim>
                                    <p:anim calcmode="lin" valueType="num">
                                      <p:cBhvr additive="base">
                                        <p:cTn id="1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차트 5">
            <a:extLst>
              <a:ext uri="{FF2B5EF4-FFF2-40B4-BE49-F238E27FC236}">
                <a16:creationId xmlns="" xmlns:a16="http://schemas.microsoft.com/office/drawing/2014/main" id="{FC8A8FD1-5A58-4329-9C6B-7009DB7EB4E0}"/>
              </a:ext>
            </a:extLst>
          </p:cNvPr>
          <p:cNvGraphicFramePr/>
          <p:nvPr>
            <p:extLst>
              <p:ext uri="{D42A27DB-BD31-4B8C-83A1-F6EECF244321}">
                <p14:modId xmlns:p14="http://schemas.microsoft.com/office/powerpoint/2010/main" val="1723183333"/>
              </p:ext>
            </p:extLst>
          </p:nvPr>
        </p:nvGraphicFramePr>
        <p:xfrm>
          <a:off x="1416438" y="1467087"/>
          <a:ext cx="9359123" cy="2970678"/>
        </p:xfrm>
        <a:graphic>
          <a:graphicData uri="http://schemas.openxmlformats.org/drawingml/2006/chart">
            <c:chart xmlns:c="http://schemas.openxmlformats.org/drawingml/2006/chart" xmlns:r="http://schemas.openxmlformats.org/officeDocument/2006/relationships" r:id="rId4"/>
          </a:graphicData>
        </a:graphic>
      </p:graphicFrame>
      <p:grpSp>
        <p:nvGrpSpPr>
          <p:cNvPr id="14" name="그룹 10">
            <a:extLst>
              <a:ext uri="{FF2B5EF4-FFF2-40B4-BE49-F238E27FC236}">
                <a16:creationId xmlns="" xmlns:a16="http://schemas.microsoft.com/office/drawing/2014/main" id="{7224D737-8DF2-415F-B0E6-19ADB44C78D5}"/>
              </a:ext>
            </a:extLst>
          </p:cNvPr>
          <p:cNvGrpSpPr/>
          <p:nvPr/>
        </p:nvGrpSpPr>
        <p:grpSpPr>
          <a:xfrm>
            <a:off x="8616606" y="1317789"/>
            <a:ext cx="2380669" cy="153887"/>
            <a:chOff x="6945987" y="1922923"/>
            <a:chExt cx="1704138" cy="110157"/>
          </a:xfrm>
        </p:grpSpPr>
        <p:grpSp>
          <p:nvGrpSpPr>
            <p:cNvPr id="16" name="그룹 11">
              <a:extLst>
                <a:ext uri="{FF2B5EF4-FFF2-40B4-BE49-F238E27FC236}">
                  <a16:creationId xmlns="" xmlns:a16="http://schemas.microsoft.com/office/drawing/2014/main" id="{45CC5E66-785A-470E-8D81-A6E1E56D5051}"/>
                </a:ext>
              </a:extLst>
            </p:cNvPr>
            <p:cNvGrpSpPr/>
            <p:nvPr/>
          </p:nvGrpSpPr>
          <p:grpSpPr>
            <a:xfrm>
              <a:off x="6945987" y="1922923"/>
              <a:ext cx="833270" cy="110157"/>
              <a:chOff x="7816855" y="1720904"/>
              <a:chExt cx="833270" cy="110157"/>
            </a:xfrm>
          </p:grpSpPr>
          <p:sp>
            <p:nvSpPr>
              <p:cNvPr id="20" name="Rectangle 3">
                <a:extLst>
                  <a:ext uri="{FF2B5EF4-FFF2-40B4-BE49-F238E27FC236}">
                    <a16:creationId xmlns="" xmlns:a16="http://schemas.microsoft.com/office/drawing/2014/main" id="{F2F971AF-6807-41B8-B5A0-62DF3DDA1486}"/>
                  </a:ext>
                </a:extLst>
              </p:cNvPr>
              <p:cNvSpPr txBox="1">
                <a:spLocks noChangeArrowheads="1"/>
              </p:cNvSpPr>
              <p:nvPr/>
            </p:nvSpPr>
            <p:spPr bwMode="auto">
              <a:xfrm>
                <a:off x="8009529" y="1720904"/>
                <a:ext cx="640596" cy="110157"/>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000" b="1">
                    <a:solidFill>
                      <a:srgbClr val="62FFFF"/>
                    </a:solidFill>
                    <a:latin typeface="+mn-lt"/>
                    <a:ea typeface="+mn-ea"/>
                    <a:cs typeface="+mn-ea"/>
                    <a:sym typeface="+mn-lt"/>
                  </a:rPr>
                  <a:t>STEP 01</a:t>
                </a:r>
              </a:p>
            </p:txBody>
          </p:sp>
          <p:sp>
            <p:nvSpPr>
              <p:cNvPr id="21" name="타원 16">
                <a:extLst>
                  <a:ext uri="{FF2B5EF4-FFF2-40B4-BE49-F238E27FC236}">
                    <a16:creationId xmlns="" xmlns:a16="http://schemas.microsoft.com/office/drawing/2014/main" id="{B0B5C4C3-B025-4570-B470-62F60AB98CF0}"/>
                  </a:ext>
                </a:extLst>
              </p:cNvPr>
              <p:cNvSpPr/>
              <p:nvPr/>
            </p:nvSpPr>
            <p:spPr>
              <a:xfrm>
                <a:off x="7816855" y="1733085"/>
                <a:ext cx="85796" cy="85796"/>
              </a:xfrm>
              <a:prstGeom prst="ellipse">
                <a:avLst/>
              </a:prstGeom>
              <a:noFill/>
              <a:ln>
                <a:solidFill>
                  <a:srgbClr val="62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rgbClr val="62FFFF"/>
                  </a:solidFill>
                  <a:cs typeface="+mn-ea"/>
                  <a:sym typeface="+mn-lt"/>
                </a:endParaRPr>
              </a:p>
            </p:txBody>
          </p:sp>
        </p:grpSp>
        <p:grpSp>
          <p:nvGrpSpPr>
            <p:cNvPr id="17" name="그룹 12">
              <a:extLst>
                <a:ext uri="{FF2B5EF4-FFF2-40B4-BE49-F238E27FC236}">
                  <a16:creationId xmlns="" xmlns:a16="http://schemas.microsoft.com/office/drawing/2014/main" id="{6A5C9D99-CD35-489C-A410-1457C3DA2E9F}"/>
                </a:ext>
              </a:extLst>
            </p:cNvPr>
            <p:cNvGrpSpPr/>
            <p:nvPr/>
          </p:nvGrpSpPr>
          <p:grpSpPr>
            <a:xfrm>
              <a:off x="7816855" y="1922923"/>
              <a:ext cx="833270" cy="110157"/>
              <a:chOff x="7816855" y="1922923"/>
              <a:chExt cx="833270" cy="110157"/>
            </a:xfrm>
          </p:grpSpPr>
          <p:sp>
            <p:nvSpPr>
              <p:cNvPr id="18" name="Rectangle 3">
                <a:extLst>
                  <a:ext uri="{FF2B5EF4-FFF2-40B4-BE49-F238E27FC236}">
                    <a16:creationId xmlns="" xmlns:a16="http://schemas.microsoft.com/office/drawing/2014/main" id="{07072C02-E793-46DA-87C5-7F0E56B205D6}"/>
                  </a:ext>
                </a:extLst>
              </p:cNvPr>
              <p:cNvSpPr txBox="1">
                <a:spLocks noChangeArrowheads="1"/>
              </p:cNvSpPr>
              <p:nvPr/>
            </p:nvSpPr>
            <p:spPr bwMode="auto">
              <a:xfrm>
                <a:off x="8009529" y="1922923"/>
                <a:ext cx="640596" cy="110157"/>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000" b="1">
                    <a:solidFill>
                      <a:srgbClr val="62FFFF"/>
                    </a:solidFill>
                    <a:latin typeface="+mn-lt"/>
                    <a:ea typeface="+mn-ea"/>
                    <a:cs typeface="+mn-ea"/>
                    <a:sym typeface="+mn-lt"/>
                  </a:rPr>
                  <a:t>STEP 02</a:t>
                </a:r>
              </a:p>
            </p:txBody>
          </p:sp>
          <p:sp>
            <p:nvSpPr>
              <p:cNvPr id="19" name="타원 14">
                <a:extLst>
                  <a:ext uri="{FF2B5EF4-FFF2-40B4-BE49-F238E27FC236}">
                    <a16:creationId xmlns="" xmlns:a16="http://schemas.microsoft.com/office/drawing/2014/main" id="{10505EBB-57D7-45EA-A7C1-A4D892070997}"/>
                  </a:ext>
                </a:extLst>
              </p:cNvPr>
              <p:cNvSpPr/>
              <p:nvPr/>
            </p:nvSpPr>
            <p:spPr>
              <a:xfrm>
                <a:off x="7816855" y="1935104"/>
                <a:ext cx="85796" cy="85796"/>
              </a:xfrm>
              <a:prstGeom prst="ellipse">
                <a:avLst/>
              </a:prstGeom>
              <a:solidFill>
                <a:srgbClr val="62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rgbClr val="62FFFF"/>
                  </a:solidFill>
                  <a:cs typeface="+mn-ea"/>
                  <a:sym typeface="+mn-lt"/>
                </a:endParaRPr>
              </a:p>
            </p:txBody>
          </p:sp>
        </p:grpSp>
      </p:grpSp>
      <p:grpSp>
        <p:nvGrpSpPr>
          <p:cNvPr id="22" name="그룹 7">
            <a:extLst>
              <a:ext uri="{FF2B5EF4-FFF2-40B4-BE49-F238E27FC236}">
                <a16:creationId xmlns="" xmlns:a16="http://schemas.microsoft.com/office/drawing/2014/main" id="{7AAF2750-6286-42AC-BA0D-CBCB1E8894B2}"/>
              </a:ext>
            </a:extLst>
          </p:cNvPr>
          <p:cNvGrpSpPr/>
          <p:nvPr/>
        </p:nvGrpSpPr>
        <p:grpSpPr>
          <a:xfrm>
            <a:off x="2850699" y="4757518"/>
            <a:ext cx="2957711" cy="1147112"/>
            <a:chOff x="1696791" y="5213755"/>
            <a:chExt cx="2443161" cy="1010833"/>
          </a:xfrm>
        </p:grpSpPr>
        <p:sp>
          <p:nvSpPr>
            <p:cNvPr id="23" name="Rectangle 3">
              <a:extLst>
                <a:ext uri="{FF2B5EF4-FFF2-40B4-BE49-F238E27FC236}">
                  <a16:creationId xmlns="" xmlns:a16="http://schemas.microsoft.com/office/drawing/2014/main" id="{322B4426-0610-4042-8B26-D164EBE19394}"/>
                </a:ext>
              </a:extLst>
            </p:cNvPr>
            <p:cNvSpPr txBox="1">
              <a:spLocks noChangeArrowheads="1"/>
            </p:cNvSpPr>
            <p:nvPr/>
          </p:nvSpPr>
          <p:spPr bwMode="auto">
            <a:xfrm>
              <a:off x="1696791" y="5577464"/>
              <a:ext cx="2443161" cy="647124"/>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nSpc>
                  <a:spcPct val="150000"/>
                </a:lnSpc>
                <a:defRPr/>
              </a:pPr>
              <a:r>
                <a:rPr lang="zh-CN" altLang="en-US" sz="1050" dirty="0">
                  <a:solidFill>
                    <a:srgbClr val="4BD7FF"/>
                  </a:solidFill>
                  <a:latin typeface="+mn-lt"/>
                  <a:ea typeface="+mn-ea"/>
                  <a:cs typeface="+mn-ea"/>
                  <a:sym typeface="+mn-lt"/>
                </a:rPr>
                <a:t>标题数字等都可以通过点击和重新输入进行更改。用户可以在投影仪或者计算机上进行演示。</a:t>
              </a:r>
            </a:p>
            <a:p>
              <a:pPr marL="0" indent="0">
                <a:lnSpc>
                  <a:spcPct val="150000"/>
                </a:lnSpc>
                <a:defRPr/>
              </a:pPr>
              <a:r>
                <a:rPr lang="en-US" altLang="ko-KR" sz="1050" dirty="0">
                  <a:solidFill>
                    <a:srgbClr val="4BD7FF"/>
                  </a:solidFill>
                  <a:latin typeface="+mn-lt"/>
                  <a:ea typeface="+mn-ea"/>
                  <a:cs typeface="+mn-ea"/>
                  <a:sym typeface="+mn-lt"/>
                </a:rPr>
                <a:t>.</a:t>
              </a:r>
            </a:p>
          </p:txBody>
        </p:sp>
        <p:sp>
          <p:nvSpPr>
            <p:cNvPr id="24" name="Rectangle 3">
              <a:extLst>
                <a:ext uri="{FF2B5EF4-FFF2-40B4-BE49-F238E27FC236}">
                  <a16:creationId xmlns="" xmlns:a16="http://schemas.microsoft.com/office/drawing/2014/main" id="{21D2E280-DBC1-4900-85A7-48A2398E999F}"/>
                </a:ext>
              </a:extLst>
            </p:cNvPr>
            <p:cNvSpPr txBox="1">
              <a:spLocks noChangeArrowheads="1"/>
            </p:cNvSpPr>
            <p:nvPr/>
          </p:nvSpPr>
          <p:spPr bwMode="auto">
            <a:xfrm>
              <a:off x="1696791" y="5213755"/>
              <a:ext cx="2443161" cy="290875"/>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nSpc>
                  <a:spcPct val="150000"/>
                </a:lnSpc>
                <a:spcBef>
                  <a:spcPts val="0"/>
                </a:spcBef>
                <a:defRPr/>
              </a:pPr>
              <a:r>
                <a:rPr lang="zh-CN" altLang="en-US" sz="1600" b="1" dirty="0">
                  <a:solidFill>
                    <a:srgbClr val="4BD7FF"/>
                  </a:solidFill>
                  <a:latin typeface="+mn-lt"/>
                  <a:ea typeface="+mn-ea"/>
                  <a:cs typeface="+mn-ea"/>
                  <a:sym typeface="+mn-lt"/>
                </a:rPr>
                <a:t>输入您的标题</a:t>
              </a:r>
              <a:endParaRPr lang="en-US" altLang="ko-KR" sz="1600" b="1" dirty="0">
                <a:solidFill>
                  <a:srgbClr val="4BD7FF"/>
                </a:solidFill>
                <a:latin typeface="+mn-lt"/>
                <a:ea typeface="+mn-ea"/>
                <a:cs typeface="+mn-ea"/>
                <a:sym typeface="+mn-lt"/>
              </a:endParaRPr>
            </a:p>
          </p:txBody>
        </p:sp>
      </p:grpSp>
      <p:grpSp>
        <p:nvGrpSpPr>
          <p:cNvPr id="25" name="그룹 26">
            <a:extLst>
              <a:ext uri="{FF2B5EF4-FFF2-40B4-BE49-F238E27FC236}">
                <a16:creationId xmlns="" xmlns:a16="http://schemas.microsoft.com/office/drawing/2014/main" id="{3535AC46-4B4A-4A32-805A-2D7D9AEA3D85}"/>
              </a:ext>
            </a:extLst>
          </p:cNvPr>
          <p:cNvGrpSpPr/>
          <p:nvPr/>
        </p:nvGrpSpPr>
        <p:grpSpPr>
          <a:xfrm>
            <a:off x="7464087" y="4735992"/>
            <a:ext cx="2957711" cy="864358"/>
            <a:chOff x="1758836" y="5194795"/>
            <a:chExt cx="2443161" cy="761672"/>
          </a:xfrm>
        </p:grpSpPr>
        <p:sp>
          <p:nvSpPr>
            <p:cNvPr id="26" name="Rectangle 3">
              <a:extLst>
                <a:ext uri="{FF2B5EF4-FFF2-40B4-BE49-F238E27FC236}">
                  <a16:creationId xmlns="" xmlns:a16="http://schemas.microsoft.com/office/drawing/2014/main" id="{C8A4D73D-CB9B-42BB-800A-4133C12E7FCC}"/>
                </a:ext>
              </a:extLst>
            </p:cNvPr>
            <p:cNvSpPr txBox="1">
              <a:spLocks noChangeArrowheads="1"/>
            </p:cNvSpPr>
            <p:nvPr/>
          </p:nvSpPr>
          <p:spPr bwMode="auto">
            <a:xfrm>
              <a:off x="1758836" y="5552021"/>
              <a:ext cx="2443161" cy="404446"/>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nSpc>
                  <a:spcPct val="150000"/>
                </a:lnSpc>
                <a:defRPr/>
              </a:pPr>
              <a:r>
                <a:rPr lang="zh-CN" altLang="en-US" sz="1050" dirty="0">
                  <a:solidFill>
                    <a:srgbClr val="4BD7FF"/>
                  </a:solidFill>
                  <a:latin typeface="+mn-lt"/>
                  <a:ea typeface="+mn-ea"/>
                  <a:cs typeface="+mn-ea"/>
                  <a:sym typeface="+mn-lt"/>
                </a:rPr>
                <a:t>用户可以在投影仪或者计算机上进行演示</a:t>
              </a:r>
              <a:r>
                <a:rPr lang="en-US" altLang="zh-CN" sz="1050" dirty="0">
                  <a:solidFill>
                    <a:srgbClr val="4BD7FF"/>
                  </a:solidFill>
                  <a:latin typeface="+mn-lt"/>
                  <a:ea typeface="+mn-ea"/>
                  <a:cs typeface="+mn-ea"/>
                  <a:sym typeface="+mn-lt"/>
                </a:rPr>
                <a:t>,</a:t>
              </a:r>
              <a:r>
                <a:rPr lang="zh-CN" altLang="en-US" sz="1050" dirty="0">
                  <a:solidFill>
                    <a:srgbClr val="4BD7FF"/>
                  </a:solidFill>
                  <a:latin typeface="+mn-lt"/>
                  <a:ea typeface="+mn-ea"/>
                  <a:cs typeface="+mn-ea"/>
                  <a:sym typeface="+mn-lt"/>
                </a:rPr>
                <a:t>双击输入替换，在此处输入您想要输入的内容，</a:t>
              </a:r>
              <a:endParaRPr lang="en-US" altLang="ko-KR" sz="1050" dirty="0">
                <a:solidFill>
                  <a:srgbClr val="4BD7FF"/>
                </a:solidFill>
                <a:latin typeface="+mn-lt"/>
                <a:ea typeface="+mn-ea"/>
                <a:cs typeface="+mn-ea"/>
                <a:sym typeface="+mn-lt"/>
              </a:endParaRPr>
            </a:p>
          </p:txBody>
        </p:sp>
        <p:sp>
          <p:nvSpPr>
            <p:cNvPr id="27" name="Rectangle 3">
              <a:extLst>
                <a:ext uri="{FF2B5EF4-FFF2-40B4-BE49-F238E27FC236}">
                  <a16:creationId xmlns="" xmlns:a16="http://schemas.microsoft.com/office/drawing/2014/main" id="{6E5BCD77-99FA-4627-A740-2E8048106AA9}"/>
                </a:ext>
              </a:extLst>
            </p:cNvPr>
            <p:cNvSpPr txBox="1">
              <a:spLocks noChangeArrowheads="1"/>
            </p:cNvSpPr>
            <p:nvPr/>
          </p:nvSpPr>
          <p:spPr bwMode="auto">
            <a:xfrm>
              <a:off x="1758836" y="5194795"/>
              <a:ext cx="2443161" cy="290875"/>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nSpc>
                  <a:spcPct val="150000"/>
                </a:lnSpc>
                <a:spcBef>
                  <a:spcPts val="0"/>
                </a:spcBef>
                <a:defRPr/>
              </a:pPr>
              <a:r>
                <a:rPr lang="zh-CN" altLang="en-US" sz="1600" b="1" dirty="0">
                  <a:solidFill>
                    <a:srgbClr val="4BD7FF"/>
                  </a:solidFill>
                  <a:latin typeface="+mn-lt"/>
                  <a:ea typeface="+mn-ea"/>
                  <a:cs typeface="+mn-ea"/>
                  <a:sym typeface="+mn-lt"/>
                </a:rPr>
                <a:t>输入您的标题</a:t>
              </a:r>
              <a:endParaRPr lang="en-US" altLang="ko-KR" sz="1600" b="1" dirty="0">
                <a:solidFill>
                  <a:srgbClr val="4BD7FF"/>
                </a:solidFill>
                <a:latin typeface="+mn-lt"/>
                <a:ea typeface="+mn-ea"/>
                <a:cs typeface="+mn-ea"/>
                <a:sym typeface="+mn-lt"/>
              </a:endParaRPr>
            </a:p>
          </p:txBody>
        </p:sp>
      </p:grpSp>
      <p:grpSp>
        <p:nvGrpSpPr>
          <p:cNvPr id="28" name="Group 29">
            <a:extLst>
              <a:ext uri="{FF2B5EF4-FFF2-40B4-BE49-F238E27FC236}">
                <a16:creationId xmlns="" xmlns:a16="http://schemas.microsoft.com/office/drawing/2014/main" id="{A67D613C-1C93-4F03-AFCF-A73D3C39621C}"/>
              </a:ext>
            </a:extLst>
          </p:cNvPr>
          <p:cNvGrpSpPr/>
          <p:nvPr/>
        </p:nvGrpSpPr>
        <p:grpSpPr>
          <a:xfrm>
            <a:off x="1770202" y="4804225"/>
            <a:ext cx="817494" cy="817494"/>
            <a:chOff x="4493646" y="4996070"/>
            <a:chExt cx="817494" cy="817494"/>
          </a:xfrm>
        </p:grpSpPr>
        <p:sp>
          <p:nvSpPr>
            <p:cNvPr id="29" name="Oval 30">
              <a:extLst>
                <a:ext uri="{FF2B5EF4-FFF2-40B4-BE49-F238E27FC236}">
                  <a16:creationId xmlns="" xmlns:a16="http://schemas.microsoft.com/office/drawing/2014/main" id="{4B902AB4-3D72-460A-B94C-6BDD33F57325}"/>
                </a:ext>
              </a:extLst>
            </p:cNvPr>
            <p:cNvSpPr/>
            <p:nvPr/>
          </p:nvSpPr>
          <p:spPr>
            <a:xfrm>
              <a:off x="4493646" y="4996070"/>
              <a:ext cx="817494" cy="817494"/>
            </a:xfrm>
            <a:prstGeom prst="ellipse">
              <a:avLst/>
            </a:prstGeom>
            <a:gradFill flip="none" rotWithShape="1">
              <a:gsLst>
                <a:gs pos="0">
                  <a:srgbClr val="62FFFF"/>
                </a:gs>
                <a:gs pos="100000">
                  <a:srgbClr val="1B82FF"/>
                </a:gs>
              </a:gsLst>
              <a:lin ang="0" scaled="1"/>
              <a:tileRect/>
            </a:gradFill>
            <a:ln w="3175">
              <a:no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rgbClr val="4BD7FF"/>
                </a:solidFill>
                <a:cs typeface="+mn-ea"/>
                <a:sym typeface="+mn-lt"/>
              </a:endParaRPr>
            </a:p>
          </p:txBody>
        </p:sp>
        <p:sp>
          <p:nvSpPr>
            <p:cNvPr id="30" name="Freeform 31">
              <a:extLst>
                <a:ext uri="{FF2B5EF4-FFF2-40B4-BE49-F238E27FC236}">
                  <a16:creationId xmlns="" xmlns:a16="http://schemas.microsoft.com/office/drawing/2014/main" id="{9C619203-F248-4996-A5DA-834267F5D9DC}"/>
                </a:ext>
              </a:extLst>
            </p:cNvPr>
            <p:cNvSpPr>
              <a:spLocks noEditPoints="1"/>
            </p:cNvSpPr>
            <p:nvPr/>
          </p:nvSpPr>
          <p:spPr bwMode="auto">
            <a:xfrm>
              <a:off x="4681051" y="5172454"/>
              <a:ext cx="442684" cy="464727"/>
            </a:xfrm>
            <a:custGeom>
              <a:avLst/>
              <a:gdLst>
                <a:gd name="T0" fmla="*/ 449 w 482"/>
                <a:gd name="T1" fmla="*/ 33 h 506"/>
                <a:gd name="T2" fmla="*/ 353 w 482"/>
                <a:gd name="T3" fmla="*/ 120 h 506"/>
                <a:gd name="T4" fmla="*/ 197 w 482"/>
                <a:gd name="T5" fmla="*/ 81 h 506"/>
                <a:gd name="T6" fmla="*/ 58 w 482"/>
                <a:gd name="T7" fmla="*/ 138 h 506"/>
                <a:gd name="T8" fmla="*/ 4 w 482"/>
                <a:gd name="T9" fmla="*/ 315 h 506"/>
                <a:gd name="T10" fmla="*/ 54 w 482"/>
                <a:gd name="T11" fmla="*/ 506 h 506"/>
                <a:gd name="T12" fmla="*/ 197 w 482"/>
                <a:gd name="T13" fmla="*/ 475 h 506"/>
                <a:gd name="T14" fmla="*/ 336 w 482"/>
                <a:gd name="T15" fmla="*/ 418 h 506"/>
                <a:gd name="T16" fmla="*/ 395 w 482"/>
                <a:gd name="T17" fmla="*/ 279 h 506"/>
                <a:gd name="T18" fmla="*/ 404 w 482"/>
                <a:gd name="T19" fmla="*/ 136 h 506"/>
                <a:gd name="T20" fmla="*/ 398 w 482"/>
                <a:gd name="T21" fmla="*/ 74 h 506"/>
                <a:gd name="T22" fmla="*/ 289 w 482"/>
                <a:gd name="T23" fmla="*/ 492 h 506"/>
                <a:gd name="T24" fmla="*/ 373 w 482"/>
                <a:gd name="T25" fmla="*/ 331 h 506"/>
                <a:gd name="T26" fmla="*/ 267 w 482"/>
                <a:gd name="T27" fmla="*/ 447 h 506"/>
                <a:gd name="T28" fmla="*/ 144 w 482"/>
                <a:gd name="T29" fmla="*/ 454 h 506"/>
                <a:gd name="T30" fmla="*/ 27 w 482"/>
                <a:gd name="T31" fmla="*/ 347 h 506"/>
                <a:gd name="T32" fmla="*/ 45 w 482"/>
                <a:gd name="T33" fmla="*/ 177 h 506"/>
                <a:gd name="T34" fmla="*/ 179 w 482"/>
                <a:gd name="T35" fmla="*/ 96 h 506"/>
                <a:gd name="T36" fmla="*/ 325 w 482"/>
                <a:gd name="T37" fmla="*/ 148 h 506"/>
                <a:gd name="T38" fmla="*/ 197 w 482"/>
                <a:gd name="T39" fmla="*/ 130 h 506"/>
                <a:gd name="T40" fmla="*/ 92 w 482"/>
                <a:gd name="T41" fmla="*/ 173 h 506"/>
                <a:gd name="T42" fmla="*/ 51 w 482"/>
                <a:gd name="T43" fmla="*/ 307 h 506"/>
                <a:gd name="T44" fmla="*/ 127 w 482"/>
                <a:gd name="T45" fmla="*/ 409 h 506"/>
                <a:gd name="T46" fmla="*/ 254 w 482"/>
                <a:gd name="T47" fmla="*/ 416 h 506"/>
                <a:gd name="T48" fmla="*/ 339 w 482"/>
                <a:gd name="T49" fmla="*/ 322 h 506"/>
                <a:gd name="T50" fmla="*/ 325 w 482"/>
                <a:gd name="T51" fmla="*/ 203 h 506"/>
                <a:gd name="T52" fmla="*/ 377 w 482"/>
                <a:gd name="T53" fmla="*/ 245 h 506"/>
                <a:gd name="T54" fmla="*/ 222 w 482"/>
                <a:gd name="T55" fmla="*/ 303 h 506"/>
                <a:gd name="T56" fmla="*/ 172 w 482"/>
                <a:gd name="T57" fmla="*/ 303 h 506"/>
                <a:gd name="T58" fmla="*/ 177 w 482"/>
                <a:gd name="T59" fmla="*/ 248 h 506"/>
                <a:gd name="T60" fmla="*/ 211 w 482"/>
                <a:gd name="T61" fmla="*/ 262 h 506"/>
                <a:gd name="T62" fmla="*/ 221 w 482"/>
                <a:gd name="T63" fmla="*/ 272 h 506"/>
                <a:gd name="T64" fmla="*/ 207 w 482"/>
                <a:gd name="T65" fmla="*/ 230 h 506"/>
                <a:gd name="T66" fmla="*/ 148 w 482"/>
                <a:gd name="T67" fmla="*/ 269 h 506"/>
                <a:gd name="T68" fmla="*/ 197 w 482"/>
                <a:gd name="T69" fmla="*/ 327 h 506"/>
                <a:gd name="T70" fmla="*/ 247 w 482"/>
                <a:gd name="T71" fmla="*/ 279 h 506"/>
                <a:gd name="T72" fmla="*/ 285 w 482"/>
                <a:gd name="T73" fmla="*/ 263 h 506"/>
                <a:gd name="T74" fmla="*/ 261 w 482"/>
                <a:gd name="T75" fmla="*/ 341 h 506"/>
                <a:gd name="T76" fmla="*/ 197 w 482"/>
                <a:gd name="T77" fmla="*/ 368 h 506"/>
                <a:gd name="T78" fmla="*/ 133 w 482"/>
                <a:gd name="T79" fmla="*/ 341 h 506"/>
                <a:gd name="T80" fmla="*/ 107 w 482"/>
                <a:gd name="T81" fmla="*/ 270 h 506"/>
                <a:gd name="T82" fmla="*/ 147 w 482"/>
                <a:gd name="T83" fmla="*/ 203 h 506"/>
                <a:gd name="T84" fmla="*/ 223 w 482"/>
                <a:gd name="T85" fmla="*/ 192 h 506"/>
                <a:gd name="T86" fmla="*/ 254 w 482"/>
                <a:gd name="T87" fmla="*/ 191 h 506"/>
                <a:gd name="T88" fmla="*/ 167 w 482"/>
                <a:gd name="T89" fmla="*/ 178 h 506"/>
                <a:gd name="T90" fmla="*/ 101 w 482"/>
                <a:gd name="T91" fmla="*/ 239 h 506"/>
                <a:gd name="T92" fmla="*/ 110 w 482"/>
                <a:gd name="T93" fmla="*/ 336 h 506"/>
                <a:gd name="T94" fmla="*/ 187 w 482"/>
                <a:gd name="T95" fmla="*/ 381 h 506"/>
                <a:gd name="T96" fmla="*/ 255 w 482"/>
                <a:gd name="T97" fmla="*/ 365 h 506"/>
                <a:gd name="T98" fmla="*/ 301 w 482"/>
                <a:gd name="T99" fmla="*/ 288 h 506"/>
                <a:gd name="T100" fmla="*/ 279 w 482"/>
                <a:gd name="T101" fmla="*/ 214 h 506"/>
                <a:gd name="T102" fmla="*/ 332 w 482"/>
                <a:gd name="T103" fmla="*/ 279 h 506"/>
                <a:gd name="T104" fmla="*/ 292 w 482"/>
                <a:gd name="T105" fmla="*/ 374 h 506"/>
                <a:gd name="T106" fmla="*/ 184 w 482"/>
                <a:gd name="T107" fmla="*/ 412 h 506"/>
                <a:gd name="T108" fmla="*/ 85 w 482"/>
                <a:gd name="T109" fmla="*/ 352 h 506"/>
                <a:gd name="T110" fmla="*/ 73 w 482"/>
                <a:gd name="T111" fmla="*/ 228 h 506"/>
                <a:gd name="T112" fmla="*/ 158 w 482"/>
                <a:gd name="T113" fmla="*/ 149 h 506"/>
                <a:gd name="T114" fmla="*/ 270 w 482"/>
                <a:gd name="T115" fmla="*/ 16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2" h="506">
                  <a:moveTo>
                    <a:pt x="404" y="136"/>
                  </a:moveTo>
                  <a:lnTo>
                    <a:pt x="482" y="57"/>
                  </a:lnTo>
                  <a:lnTo>
                    <a:pt x="447" y="45"/>
                  </a:lnTo>
                  <a:lnTo>
                    <a:pt x="449" y="44"/>
                  </a:lnTo>
                  <a:lnTo>
                    <a:pt x="449" y="44"/>
                  </a:lnTo>
                  <a:lnTo>
                    <a:pt x="451" y="42"/>
                  </a:lnTo>
                  <a:lnTo>
                    <a:pt x="451" y="39"/>
                  </a:lnTo>
                  <a:lnTo>
                    <a:pt x="451" y="37"/>
                  </a:lnTo>
                  <a:lnTo>
                    <a:pt x="449" y="33"/>
                  </a:lnTo>
                  <a:lnTo>
                    <a:pt x="449" y="33"/>
                  </a:lnTo>
                  <a:lnTo>
                    <a:pt x="446" y="32"/>
                  </a:lnTo>
                  <a:lnTo>
                    <a:pt x="444" y="32"/>
                  </a:lnTo>
                  <a:lnTo>
                    <a:pt x="441" y="32"/>
                  </a:lnTo>
                  <a:lnTo>
                    <a:pt x="439" y="33"/>
                  </a:lnTo>
                  <a:lnTo>
                    <a:pt x="437" y="36"/>
                  </a:lnTo>
                  <a:lnTo>
                    <a:pt x="425" y="0"/>
                  </a:lnTo>
                  <a:lnTo>
                    <a:pt x="346" y="79"/>
                  </a:lnTo>
                  <a:lnTo>
                    <a:pt x="358" y="114"/>
                  </a:lnTo>
                  <a:lnTo>
                    <a:pt x="353" y="119"/>
                  </a:lnTo>
                  <a:lnTo>
                    <a:pt x="353" y="120"/>
                  </a:lnTo>
                  <a:lnTo>
                    <a:pt x="335" y="137"/>
                  </a:lnTo>
                  <a:lnTo>
                    <a:pt x="335" y="137"/>
                  </a:lnTo>
                  <a:lnTo>
                    <a:pt x="321" y="124"/>
                  </a:lnTo>
                  <a:lnTo>
                    <a:pt x="305" y="113"/>
                  </a:lnTo>
                  <a:lnTo>
                    <a:pt x="289" y="104"/>
                  </a:lnTo>
                  <a:lnTo>
                    <a:pt x="271" y="95"/>
                  </a:lnTo>
                  <a:lnTo>
                    <a:pt x="254" y="90"/>
                  </a:lnTo>
                  <a:lnTo>
                    <a:pt x="236" y="84"/>
                  </a:lnTo>
                  <a:lnTo>
                    <a:pt x="216" y="82"/>
                  </a:lnTo>
                  <a:lnTo>
                    <a:pt x="197" y="81"/>
                  </a:lnTo>
                  <a:lnTo>
                    <a:pt x="197" y="81"/>
                  </a:lnTo>
                  <a:lnTo>
                    <a:pt x="177" y="82"/>
                  </a:lnTo>
                  <a:lnTo>
                    <a:pt x="158" y="84"/>
                  </a:lnTo>
                  <a:lnTo>
                    <a:pt x="140" y="90"/>
                  </a:lnTo>
                  <a:lnTo>
                    <a:pt x="121" y="96"/>
                  </a:lnTo>
                  <a:lnTo>
                    <a:pt x="104" y="104"/>
                  </a:lnTo>
                  <a:lnTo>
                    <a:pt x="88" y="114"/>
                  </a:lnTo>
                  <a:lnTo>
                    <a:pt x="72" y="125"/>
                  </a:lnTo>
                  <a:lnTo>
                    <a:pt x="58" y="138"/>
                  </a:lnTo>
                  <a:lnTo>
                    <a:pt x="58" y="138"/>
                  </a:lnTo>
                  <a:lnTo>
                    <a:pt x="44" y="153"/>
                  </a:lnTo>
                  <a:lnTo>
                    <a:pt x="33" y="169"/>
                  </a:lnTo>
                  <a:lnTo>
                    <a:pt x="22" y="187"/>
                  </a:lnTo>
                  <a:lnTo>
                    <a:pt x="14" y="204"/>
                  </a:lnTo>
                  <a:lnTo>
                    <a:pt x="8" y="221"/>
                  </a:lnTo>
                  <a:lnTo>
                    <a:pt x="4" y="241"/>
                  </a:lnTo>
                  <a:lnTo>
                    <a:pt x="0" y="259"/>
                  </a:lnTo>
                  <a:lnTo>
                    <a:pt x="0" y="279"/>
                  </a:lnTo>
                  <a:lnTo>
                    <a:pt x="0" y="297"/>
                  </a:lnTo>
                  <a:lnTo>
                    <a:pt x="4" y="315"/>
                  </a:lnTo>
                  <a:lnTo>
                    <a:pt x="8" y="335"/>
                  </a:lnTo>
                  <a:lnTo>
                    <a:pt x="14" y="352"/>
                  </a:lnTo>
                  <a:lnTo>
                    <a:pt x="22" y="369"/>
                  </a:lnTo>
                  <a:lnTo>
                    <a:pt x="33" y="387"/>
                  </a:lnTo>
                  <a:lnTo>
                    <a:pt x="44" y="403"/>
                  </a:lnTo>
                  <a:lnTo>
                    <a:pt x="58" y="418"/>
                  </a:lnTo>
                  <a:lnTo>
                    <a:pt x="58" y="418"/>
                  </a:lnTo>
                  <a:lnTo>
                    <a:pt x="66" y="425"/>
                  </a:lnTo>
                  <a:lnTo>
                    <a:pt x="76" y="433"/>
                  </a:lnTo>
                  <a:lnTo>
                    <a:pt x="54" y="506"/>
                  </a:lnTo>
                  <a:lnTo>
                    <a:pt x="115" y="506"/>
                  </a:lnTo>
                  <a:lnTo>
                    <a:pt x="128" y="462"/>
                  </a:lnTo>
                  <a:lnTo>
                    <a:pt x="128" y="462"/>
                  </a:lnTo>
                  <a:lnTo>
                    <a:pt x="144" y="469"/>
                  </a:lnTo>
                  <a:lnTo>
                    <a:pt x="161" y="472"/>
                  </a:lnTo>
                  <a:lnTo>
                    <a:pt x="180" y="474"/>
                  </a:lnTo>
                  <a:lnTo>
                    <a:pt x="197" y="475"/>
                  </a:lnTo>
                  <a:lnTo>
                    <a:pt x="197" y="475"/>
                  </a:lnTo>
                  <a:lnTo>
                    <a:pt x="197" y="475"/>
                  </a:lnTo>
                  <a:lnTo>
                    <a:pt x="197" y="475"/>
                  </a:lnTo>
                  <a:lnTo>
                    <a:pt x="215" y="474"/>
                  </a:lnTo>
                  <a:lnTo>
                    <a:pt x="233" y="472"/>
                  </a:lnTo>
                  <a:lnTo>
                    <a:pt x="249" y="469"/>
                  </a:lnTo>
                  <a:lnTo>
                    <a:pt x="266" y="463"/>
                  </a:lnTo>
                  <a:lnTo>
                    <a:pt x="278" y="506"/>
                  </a:lnTo>
                  <a:lnTo>
                    <a:pt x="338" y="506"/>
                  </a:lnTo>
                  <a:lnTo>
                    <a:pt x="318" y="434"/>
                  </a:lnTo>
                  <a:lnTo>
                    <a:pt x="318" y="434"/>
                  </a:lnTo>
                  <a:lnTo>
                    <a:pt x="328" y="427"/>
                  </a:lnTo>
                  <a:lnTo>
                    <a:pt x="336" y="418"/>
                  </a:lnTo>
                  <a:lnTo>
                    <a:pt x="336" y="418"/>
                  </a:lnTo>
                  <a:lnTo>
                    <a:pt x="350" y="403"/>
                  </a:lnTo>
                  <a:lnTo>
                    <a:pt x="361" y="388"/>
                  </a:lnTo>
                  <a:lnTo>
                    <a:pt x="371" y="371"/>
                  </a:lnTo>
                  <a:lnTo>
                    <a:pt x="379" y="354"/>
                  </a:lnTo>
                  <a:lnTo>
                    <a:pt x="386" y="336"/>
                  </a:lnTo>
                  <a:lnTo>
                    <a:pt x="390" y="316"/>
                  </a:lnTo>
                  <a:lnTo>
                    <a:pt x="393" y="298"/>
                  </a:lnTo>
                  <a:lnTo>
                    <a:pt x="395" y="279"/>
                  </a:lnTo>
                  <a:lnTo>
                    <a:pt x="395" y="279"/>
                  </a:lnTo>
                  <a:lnTo>
                    <a:pt x="393" y="260"/>
                  </a:lnTo>
                  <a:lnTo>
                    <a:pt x="391" y="242"/>
                  </a:lnTo>
                  <a:lnTo>
                    <a:pt x="387" y="225"/>
                  </a:lnTo>
                  <a:lnTo>
                    <a:pt x="382" y="208"/>
                  </a:lnTo>
                  <a:lnTo>
                    <a:pt x="375" y="192"/>
                  </a:lnTo>
                  <a:lnTo>
                    <a:pt x="366" y="176"/>
                  </a:lnTo>
                  <a:lnTo>
                    <a:pt x="357" y="162"/>
                  </a:lnTo>
                  <a:lnTo>
                    <a:pt x="345" y="148"/>
                  </a:lnTo>
                  <a:lnTo>
                    <a:pt x="369" y="124"/>
                  </a:lnTo>
                  <a:lnTo>
                    <a:pt x="404" y="136"/>
                  </a:lnTo>
                  <a:close/>
                  <a:moveTo>
                    <a:pt x="456" y="64"/>
                  </a:moveTo>
                  <a:lnTo>
                    <a:pt x="400" y="120"/>
                  </a:lnTo>
                  <a:lnTo>
                    <a:pt x="379" y="113"/>
                  </a:lnTo>
                  <a:lnTo>
                    <a:pt x="436" y="57"/>
                  </a:lnTo>
                  <a:lnTo>
                    <a:pt x="456" y="64"/>
                  </a:lnTo>
                  <a:close/>
                  <a:moveTo>
                    <a:pt x="370" y="103"/>
                  </a:moveTo>
                  <a:lnTo>
                    <a:pt x="362" y="82"/>
                  </a:lnTo>
                  <a:lnTo>
                    <a:pt x="418" y="26"/>
                  </a:lnTo>
                  <a:lnTo>
                    <a:pt x="426" y="46"/>
                  </a:lnTo>
                  <a:lnTo>
                    <a:pt x="398" y="74"/>
                  </a:lnTo>
                  <a:lnTo>
                    <a:pt x="370" y="103"/>
                  </a:lnTo>
                  <a:close/>
                  <a:moveTo>
                    <a:pt x="104" y="492"/>
                  </a:moveTo>
                  <a:lnTo>
                    <a:pt x="74" y="492"/>
                  </a:lnTo>
                  <a:lnTo>
                    <a:pt x="88" y="443"/>
                  </a:lnTo>
                  <a:lnTo>
                    <a:pt x="88" y="443"/>
                  </a:lnTo>
                  <a:lnTo>
                    <a:pt x="101" y="450"/>
                  </a:lnTo>
                  <a:lnTo>
                    <a:pt x="114" y="457"/>
                  </a:lnTo>
                  <a:lnTo>
                    <a:pt x="104" y="492"/>
                  </a:lnTo>
                  <a:close/>
                  <a:moveTo>
                    <a:pt x="319" y="492"/>
                  </a:moveTo>
                  <a:lnTo>
                    <a:pt x="289" y="492"/>
                  </a:lnTo>
                  <a:lnTo>
                    <a:pt x="279" y="458"/>
                  </a:lnTo>
                  <a:lnTo>
                    <a:pt x="279" y="458"/>
                  </a:lnTo>
                  <a:lnTo>
                    <a:pt x="292" y="451"/>
                  </a:lnTo>
                  <a:lnTo>
                    <a:pt x="305" y="443"/>
                  </a:lnTo>
                  <a:lnTo>
                    <a:pt x="319" y="492"/>
                  </a:lnTo>
                  <a:close/>
                  <a:moveTo>
                    <a:pt x="380" y="279"/>
                  </a:moveTo>
                  <a:lnTo>
                    <a:pt x="380" y="279"/>
                  </a:lnTo>
                  <a:lnTo>
                    <a:pt x="379" y="296"/>
                  </a:lnTo>
                  <a:lnTo>
                    <a:pt x="377" y="314"/>
                  </a:lnTo>
                  <a:lnTo>
                    <a:pt x="373" y="331"/>
                  </a:lnTo>
                  <a:lnTo>
                    <a:pt x="366" y="348"/>
                  </a:lnTo>
                  <a:lnTo>
                    <a:pt x="359" y="364"/>
                  </a:lnTo>
                  <a:lnTo>
                    <a:pt x="349" y="380"/>
                  </a:lnTo>
                  <a:lnTo>
                    <a:pt x="338" y="394"/>
                  </a:lnTo>
                  <a:lnTo>
                    <a:pt x="326" y="407"/>
                  </a:lnTo>
                  <a:lnTo>
                    <a:pt x="326" y="407"/>
                  </a:lnTo>
                  <a:lnTo>
                    <a:pt x="314" y="420"/>
                  </a:lnTo>
                  <a:lnTo>
                    <a:pt x="298" y="431"/>
                  </a:lnTo>
                  <a:lnTo>
                    <a:pt x="283" y="439"/>
                  </a:lnTo>
                  <a:lnTo>
                    <a:pt x="267" y="447"/>
                  </a:lnTo>
                  <a:lnTo>
                    <a:pt x="251" y="454"/>
                  </a:lnTo>
                  <a:lnTo>
                    <a:pt x="234" y="458"/>
                  </a:lnTo>
                  <a:lnTo>
                    <a:pt x="215" y="460"/>
                  </a:lnTo>
                  <a:lnTo>
                    <a:pt x="197" y="461"/>
                  </a:lnTo>
                  <a:lnTo>
                    <a:pt x="197" y="461"/>
                  </a:lnTo>
                  <a:lnTo>
                    <a:pt x="197" y="461"/>
                  </a:lnTo>
                  <a:lnTo>
                    <a:pt x="197" y="461"/>
                  </a:lnTo>
                  <a:lnTo>
                    <a:pt x="179" y="460"/>
                  </a:lnTo>
                  <a:lnTo>
                    <a:pt x="161" y="458"/>
                  </a:lnTo>
                  <a:lnTo>
                    <a:pt x="144" y="454"/>
                  </a:lnTo>
                  <a:lnTo>
                    <a:pt x="127" y="447"/>
                  </a:lnTo>
                  <a:lnTo>
                    <a:pt x="110" y="439"/>
                  </a:lnTo>
                  <a:lnTo>
                    <a:pt x="95" y="431"/>
                  </a:lnTo>
                  <a:lnTo>
                    <a:pt x="81" y="420"/>
                  </a:lnTo>
                  <a:lnTo>
                    <a:pt x="67" y="407"/>
                  </a:lnTo>
                  <a:lnTo>
                    <a:pt x="67" y="407"/>
                  </a:lnTo>
                  <a:lnTo>
                    <a:pt x="55" y="394"/>
                  </a:lnTo>
                  <a:lnTo>
                    <a:pt x="45" y="379"/>
                  </a:lnTo>
                  <a:lnTo>
                    <a:pt x="35" y="363"/>
                  </a:lnTo>
                  <a:lnTo>
                    <a:pt x="27" y="347"/>
                  </a:lnTo>
                  <a:lnTo>
                    <a:pt x="22" y="330"/>
                  </a:lnTo>
                  <a:lnTo>
                    <a:pt x="18" y="313"/>
                  </a:lnTo>
                  <a:lnTo>
                    <a:pt x="14" y="296"/>
                  </a:lnTo>
                  <a:lnTo>
                    <a:pt x="14" y="279"/>
                  </a:lnTo>
                  <a:lnTo>
                    <a:pt x="14" y="260"/>
                  </a:lnTo>
                  <a:lnTo>
                    <a:pt x="18" y="243"/>
                  </a:lnTo>
                  <a:lnTo>
                    <a:pt x="22" y="226"/>
                  </a:lnTo>
                  <a:lnTo>
                    <a:pt x="27" y="209"/>
                  </a:lnTo>
                  <a:lnTo>
                    <a:pt x="35" y="193"/>
                  </a:lnTo>
                  <a:lnTo>
                    <a:pt x="45" y="177"/>
                  </a:lnTo>
                  <a:lnTo>
                    <a:pt x="55" y="163"/>
                  </a:lnTo>
                  <a:lnTo>
                    <a:pt x="67" y="149"/>
                  </a:lnTo>
                  <a:lnTo>
                    <a:pt x="67" y="149"/>
                  </a:lnTo>
                  <a:lnTo>
                    <a:pt x="81" y="136"/>
                  </a:lnTo>
                  <a:lnTo>
                    <a:pt x="95" y="125"/>
                  </a:lnTo>
                  <a:lnTo>
                    <a:pt x="110" y="117"/>
                  </a:lnTo>
                  <a:lnTo>
                    <a:pt x="127" y="109"/>
                  </a:lnTo>
                  <a:lnTo>
                    <a:pt x="144" y="103"/>
                  </a:lnTo>
                  <a:lnTo>
                    <a:pt x="161" y="98"/>
                  </a:lnTo>
                  <a:lnTo>
                    <a:pt x="179" y="96"/>
                  </a:lnTo>
                  <a:lnTo>
                    <a:pt x="197" y="95"/>
                  </a:lnTo>
                  <a:lnTo>
                    <a:pt x="197" y="95"/>
                  </a:lnTo>
                  <a:lnTo>
                    <a:pt x="215" y="96"/>
                  </a:lnTo>
                  <a:lnTo>
                    <a:pt x="233" y="98"/>
                  </a:lnTo>
                  <a:lnTo>
                    <a:pt x="250" y="103"/>
                  </a:lnTo>
                  <a:lnTo>
                    <a:pt x="266" y="109"/>
                  </a:lnTo>
                  <a:lnTo>
                    <a:pt x="282" y="115"/>
                  </a:lnTo>
                  <a:lnTo>
                    <a:pt x="297" y="125"/>
                  </a:lnTo>
                  <a:lnTo>
                    <a:pt x="311" y="135"/>
                  </a:lnTo>
                  <a:lnTo>
                    <a:pt x="325" y="148"/>
                  </a:lnTo>
                  <a:lnTo>
                    <a:pt x="301" y="172"/>
                  </a:lnTo>
                  <a:lnTo>
                    <a:pt x="301" y="172"/>
                  </a:lnTo>
                  <a:lnTo>
                    <a:pt x="290" y="162"/>
                  </a:lnTo>
                  <a:lnTo>
                    <a:pt x="279" y="153"/>
                  </a:lnTo>
                  <a:lnTo>
                    <a:pt x="266" y="147"/>
                  </a:lnTo>
                  <a:lnTo>
                    <a:pt x="253" y="140"/>
                  </a:lnTo>
                  <a:lnTo>
                    <a:pt x="240" y="136"/>
                  </a:lnTo>
                  <a:lnTo>
                    <a:pt x="226" y="132"/>
                  </a:lnTo>
                  <a:lnTo>
                    <a:pt x="212" y="131"/>
                  </a:lnTo>
                  <a:lnTo>
                    <a:pt x="197" y="130"/>
                  </a:lnTo>
                  <a:lnTo>
                    <a:pt x="197" y="130"/>
                  </a:lnTo>
                  <a:lnTo>
                    <a:pt x="183" y="131"/>
                  </a:lnTo>
                  <a:lnTo>
                    <a:pt x="168" y="133"/>
                  </a:lnTo>
                  <a:lnTo>
                    <a:pt x="154" y="136"/>
                  </a:lnTo>
                  <a:lnTo>
                    <a:pt x="140" y="140"/>
                  </a:lnTo>
                  <a:lnTo>
                    <a:pt x="127" y="147"/>
                  </a:lnTo>
                  <a:lnTo>
                    <a:pt x="115" y="154"/>
                  </a:lnTo>
                  <a:lnTo>
                    <a:pt x="103" y="163"/>
                  </a:lnTo>
                  <a:lnTo>
                    <a:pt x="92" y="173"/>
                  </a:lnTo>
                  <a:lnTo>
                    <a:pt x="92" y="173"/>
                  </a:lnTo>
                  <a:lnTo>
                    <a:pt x="81" y="185"/>
                  </a:lnTo>
                  <a:lnTo>
                    <a:pt x="73" y="196"/>
                  </a:lnTo>
                  <a:lnTo>
                    <a:pt x="65" y="208"/>
                  </a:lnTo>
                  <a:lnTo>
                    <a:pt x="60" y="222"/>
                  </a:lnTo>
                  <a:lnTo>
                    <a:pt x="54" y="235"/>
                  </a:lnTo>
                  <a:lnTo>
                    <a:pt x="51" y="249"/>
                  </a:lnTo>
                  <a:lnTo>
                    <a:pt x="49" y="263"/>
                  </a:lnTo>
                  <a:lnTo>
                    <a:pt x="49" y="279"/>
                  </a:lnTo>
                  <a:lnTo>
                    <a:pt x="49" y="293"/>
                  </a:lnTo>
                  <a:lnTo>
                    <a:pt x="51" y="307"/>
                  </a:lnTo>
                  <a:lnTo>
                    <a:pt x="54" y="321"/>
                  </a:lnTo>
                  <a:lnTo>
                    <a:pt x="60" y="334"/>
                  </a:lnTo>
                  <a:lnTo>
                    <a:pt x="65" y="348"/>
                  </a:lnTo>
                  <a:lnTo>
                    <a:pt x="73" y="360"/>
                  </a:lnTo>
                  <a:lnTo>
                    <a:pt x="81" y="371"/>
                  </a:lnTo>
                  <a:lnTo>
                    <a:pt x="92" y="383"/>
                  </a:lnTo>
                  <a:lnTo>
                    <a:pt x="92" y="383"/>
                  </a:lnTo>
                  <a:lnTo>
                    <a:pt x="103" y="393"/>
                  </a:lnTo>
                  <a:lnTo>
                    <a:pt x="115" y="402"/>
                  </a:lnTo>
                  <a:lnTo>
                    <a:pt x="127" y="409"/>
                  </a:lnTo>
                  <a:lnTo>
                    <a:pt x="140" y="416"/>
                  </a:lnTo>
                  <a:lnTo>
                    <a:pt x="154" y="420"/>
                  </a:lnTo>
                  <a:lnTo>
                    <a:pt x="168" y="424"/>
                  </a:lnTo>
                  <a:lnTo>
                    <a:pt x="183" y="427"/>
                  </a:lnTo>
                  <a:lnTo>
                    <a:pt x="197" y="427"/>
                  </a:lnTo>
                  <a:lnTo>
                    <a:pt x="197" y="427"/>
                  </a:lnTo>
                  <a:lnTo>
                    <a:pt x="212" y="427"/>
                  </a:lnTo>
                  <a:lnTo>
                    <a:pt x="226" y="424"/>
                  </a:lnTo>
                  <a:lnTo>
                    <a:pt x="240" y="420"/>
                  </a:lnTo>
                  <a:lnTo>
                    <a:pt x="254" y="416"/>
                  </a:lnTo>
                  <a:lnTo>
                    <a:pt x="267" y="409"/>
                  </a:lnTo>
                  <a:lnTo>
                    <a:pt x="280" y="402"/>
                  </a:lnTo>
                  <a:lnTo>
                    <a:pt x="291" y="393"/>
                  </a:lnTo>
                  <a:lnTo>
                    <a:pt x="303" y="383"/>
                  </a:lnTo>
                  <a:lnTo>
                    <a:pt x="303" y="383"/>
                  </a:lnTo>
                  <a:lnTo>
                    <a:pt x="312" y="373"/>
                  </a:lnTo>
                  <a:lnTo>
                    <a:pt x="321" y="361"/>
                  </a:lnTo>
                  <a:lnTo>
                    <a:pt x="329" y="348"/>
                  </a:lnTo>
                  <a:lnTo>
                    <a:pt x="335" y="335"/>
                  </a:lnTo>
                  <a:lnTo>
                    <a:pt x="339" y="322"/>
                  </a:lnTo>
                  <a:lnTo>
                    <a:pt x="343" y="308"/>
                  </a:lnTo>
                  <a:lnTo>
                    <a:pt x="345" y="293"/>
                  </a:lnTo>
                  <a:lnTo>
                    <a:pt x="346" y="279"/>
                  </a:lnTo>
                  <a:lnTo>
                    <a:pt x="346" y="279"/>
                  </a:lnTo>
                  <a:lnTo>
                    <a:pt x="345" y="265"/>
                  </a:lnTo>
                  <a:lnTo>
                    <a:pt x="344" y="252"/>
                  </a:lnTo>
                  <a:lnTo>
                    <a:pt x="341" y="240"/>
                  </a:lnTo>
                  <a:lnTo>
                    <a:pt x="337" y="227"/>
                  </a:lnTo>
                  <a:lnTo>
                    <a:pt x="332" y="215"/>
                  </a:lnTo>
                  <a:lnTo>
                    <a:pt x="325" y="203"/>
                  </a:lnTo>
                  <a:lnTo>
                    <a:pt x="319" y="192"/>
                  </a:lnTo>
                  <a:lnTo>
                    <a:pt x="310" y="182"/>
                  </a:lnTo>
                  <a:lnTo>
                    <a:pt x="335" y="158"/>
                  </a:lnTo>
                  <a:lnTo>
                    <a:pt x="335" y="158"/>
                  </a:lnTo>
                  <a:lnTo>
                    <a:pt x="345" y="171"/>
                  </a:lnTo>
                  <a:lnTo>
                    <a:pt x="355" y="185"/>
                  </a:lnTo>
                  <a:lnTo>
                    <a:pt x="362" y="199"/>
                  </a:lnTo>
                  <a:lnTo>
                    <a:pt x="369" y="214"/>
                  </a:lnTo>
                  <a:lnTo>
                    <a:pt x="374" y="229"/>
                  </a:lnTo>
                  <a:lnTo>
                    <a:pt x="377" y="245"/>
                  </a:lnTo>
                  <a:lnTo>
                    <a:pt x="379" y="261"/>
                  </a:lnTo>
                  <a:lnTo>
                    <a:pt x="380" y="279"/>
                  </a:lnTo>
                  <a:lnTo>
                    <a:pt x="380" y="279"/>
                  </a:lnTo>
                  <a:close/>
                  <a:moveTo>
                    <a:pt x="233" y="279"/>
                  </a:moveTo>
                  <a:lnTo>
                    <a:pt x="233" y="279"/>
                  </a:lnTo>
                  <a:lnTo>
                    <a:pt x="231" y="285"/>
                  </a:lnTo>
                  <a:lnTo>
                    <a:pt x="230" y="292"/>
                  </a:lnTo>
                  <a:lnTo>
                    <a:pt x="226" y="298"/>
                  </a:lnTo>
                  <a:lnTo>
                    <a:pt x="222" y="303"/>
                  </a:lnTo>
                  <a:lnTo>
                    <a:pt x="222" y="303"/>
                  </a:lnTo>
                  <a:lnTo>
                    <a:pt x="216" y="308"/>
                  </a:lnTo>
                  <a:lnTo>
                    <a:pt x="211" y="311"/>
                  </a:lnTo>
                  <a:lnTo>
                    <a:pt x="204" y="313"/>
                  </a:lnTo>
                  <a:lnTo>
                    <a:pt x="197" y="313"/>
                  </a:lnTo>
                  <a:lnTo>
                    <a:pt x="197" y="313"/>
                  </a:lnTo>
                  <a:lnTo>
                    <a:pt x="190" y="313"/>
                  </a:lnTo>
                  <a:lnTo>
                    <a:pt x="184" y="311"/>
                  </a:lnTo>
                  <a:lnTo>
                    <a:pt x="177" y="308"/>
                  </a:lnTo>
                  <a:lnTo>
                    <a:pt x="172" y="303"/>
                  </a:lnTo>
                  <a:lnTo>
                    <a:pt x="172" y="303"/>
                  </a:lnTo>
                  <a:lnTo>
                    <a:pt x="168" y="298"/>
                  </a:lnTo>
                  <a:lnTo>
                    <a:pt x="164" y="292"/>
                  </a:lnTo>
                  <a:lnTo>
                    <a:pt x="162" y="285"/>
                  </a:lnTo>
                  <a:lnTo>
                    <a:pt x="161" y="279"/>
                  </a:lnTo>
                  <a:lnTo>
                    <a:pt x="162" y="271"/>
                  </a:lnTo>
                  <a:lnTo>
                    <a:pt x="164" y="265"/>
                  </a:lnTo>
                  <a:lnTo>
                    <a:pt x="168" y="259"/>
                  </a:lnTo>
                  <a:lnTo>
                    <a:pt x="172" y="253"/>
                  </a:lnTo>
                  <a:lnTo>
                    <a:pt x="172" y="253"/>
                  </a:lnTo>
                  <a:lnTo>
                    <a:pt x="177" y="248"/>
                  </a:lnTo>
                  <a:lnTo>
                    <a:pt x="184" y="245"/>
                  </a:lnTo>
                  <a:lnTo>
                    <a:pt x="190" y="243"/>
                  </a:lnTo>
                  <a:lnTo>
                    <a:pt x="197" y="243"/>
                  </a:lnTo>
                  <a:lnTo>
                    <a:pt x="197" y="243"/>
                  </a:lnTo>
                  <a:lnTo>
                    <a:pt x="203" y="243"/>
                  </a:lnTo>
                  <a:lnTo>
                    <a:pt x="210" y="245"/>
                  </a:lnTo>
                  <a:lnTo>
                    <a:pt x="215" y="248"/>
                  </a:lnTo>
                  <a:lnTo>
                    <a:pt x="221" y="252"/>
                  </a:lnTo>
                  <a:lnTo>
                    <a:pt x="211" y="262"/>
                  </a:lnTo>
                  <a:lnTo>
                    <a:pt x="211" y="262"/>
                  </a:lnTo>
                  <a:lnTo>
                    <a:pt x="209" y="265"/>
                  </a:lnTo>
                  <a:lnTo>
                    <a:pt x="209" y="267"/>
                  </a:lnTo>
                  <a:lnTo>
                    <a:pt x="209" y="270"/>
                  </a:lnTo>
                  <a:lnTo>
                    <a:pt x="211" y="272"/>
                  </a:lnTo>
                  <a:lnTo>
                    <a:pt x="211" y="272"/>
                  </a:lnTo>
                  <a:lnTo>
                    <a:pt x="213" y="273"/>
                  </a:lnTo>
                  <a:lnTo>
                    <a:pt x="215" y="274"/>
                  </a:lnTo>
                  <a:lnTo>
                    <a:pt x="215" y="274"/>
                  </a:lnTo>
                  <a:lnTo>
                    <a:pt x="218" y="273"/>
                  </a:lnTo>
                  <a:lnTo>
                    <a:pt x="221" y="272"/>
                  </a:lnTo>
                  <a:lnTo>
                    <a:pt x="229" y="263"/>
                  </a:lnTo>
                  <a:lnTo>
                    <a:pt x="229" y="263"/>
                  </a:lnTo>
                  <a:lnTo>
                    <a:pt x="231" y="271"/>
                  </a:lnTo>
                  <a:lnTo>
                    <a:pt x="233" y="279"/>
                  </a:lnTo>
                  <a:lnTo>
                    <a:pt x="233" y="279"/>
                  </a:lnTo>
                  <a:close/>
                  <a:moveTo>
                    <a:pt x="230" y="242"/>
                  </a:moveTo>
                  <a:lnTo>
                    <a:pt x="230" y="242"/>
                  </a:lnTo>
                  <a:lnTo>
                    <a:pt x="224" y="236"/>
                  </a:lnTo>
                  <a:lnTo>
                    <a:pt x="215" y="232"/>
                  </a:lnTo>
                  <a:lnTo>
                    <a:pt x="207" y="230"/>
                  </a:lnTo>
                  <a:lnTo>
                    <a:pt x="197" y="229"/>
                  </a:lnTo>
                  <a:lnTo>
                    <a:pt x="197" y="229"/>
                  </a:lnTo>
                  <a:lnTo>
                    <a:pt x="187" y="230"/>
                  </a:lnTo>
                  <a:lnTo>
                    <a:pt x="179" y="232"/>
                  </a:lnTo>
                  <a:lnTo>
                    <a:pt x="170" y="236"/>
                  </a:lnTo>
                  <a:lnTo>
                    <a:pt x="162" y="243"/>
                  </a:lnTo>
                  <a:lnTo>
                    <a:pt x="162" y="243"/>
                  </a:lnTo>
                  <a:lnTo>
                    <a:pt x="156" y="250"/>
                  </a:lnTo>
                  <a:lnTo>
                    <a:pt x="152" y="259"/>
                  </a:lnTo>
                  <a:lnTo>
                    <a:pt x="148" y="269"/>
                  </a:lnTo>
                  <a:lnTo>
                    <a:pt x="147" y="279"/>
                  </a:lnTo>
                  <a:lnTo>
                    <a:pt x="148" y="287"/>
                  </a:lnTo>
                  <a:lnTo>
                    <a:pt x="152" y="297"/>
                  </a:lnTo>
                  <a:lnTo>
                    <a:pt x="156" y="306"/>
                  </a:lnTo>
                  <a:lnTo>
                    <a:pt x="162" y="313"/>
                  </a:lnTo>
                  <a:lnTo>
                    <a:pt x="162" y="313"/>
                  </a:lnTo>
                  <a:lnTo>
                    <a:pt x="170" y="320"/>
                  </a:lnTo>
                  <a:lnTo>
                    <a:pt x="179" y="324"/>
                  </a:lnTo>
                  <a:lnTo>
                    <a:pt x="187" y="327"/>
                  </a:lnTo>
                  <a:lnTo>
                    <a:pt x="197" y="327"/>
                  </a:lnTo>
                  <a:lnTo>
                    <a:pt x="197" y="327"/>
                  </a:lnTo>
                  <a:lnTo>
                    <a:pt x="207" y="327"/>
                  </a:lnTo>
                  <a:lnTo>
                    <a:pt x="216" y="324"/>
                  </a:lnTo>
                  <a:lnTo>
                    <a:pt x="225" y="320"/>
                  </a:lnTo>
                  <a:lnTo>
                    <a:pt x="233" y="313"/>
                  </a:lnTo>
                  <a:lnTo>
                    <a:pt x="233" y="313"/>
                  </a:lnTo>
                  <a:lnTo>
                    <a:pt x="238" y="306"/>
                  </a:lnTo>
                  <a:lnTo>
                    <a:pt x="243" y="297"/>
                  </a:lnTo>
                  <a:lnTo>
                    <a:pt x="245" y="288"/>
                  </a:lnTo>
                  <a:lnTo>
                    <a:pt x="247" y="279"/>
                  </a:lnTo>
                  <a:lnTo>
                    <a:pt x="247" y="279"/>
                  </a:lnTo>
                  <a:lnTo>
                    <a:pt x="247" y="271"/>
                  </a:lnTo>
                  <a:lnTo>
                    <a:pt x="244" y="265"/>
                  </a:lnTo>
                  <a:lnTo>
                    <a:pt x="242" y="259"/>
                  </a:lnTo>
                  <a:lnTo>
                    <a:pt x="240" y="253"/>
                  </a:lnTo>
                  <a:lnTo>
                    <a:pt x="268" y="223"/>
                  </a:lnTo>
                  <a:lnTo>
                    <a:pt x="268" y="223"/>
                  </a:lnTo>
                  <a:lnTo>
                    <a:pt x="277" y="236"/>
                  </a:lnTo>
                  <a:lnTo>
                    <a:pt x="282" y="249"/>
                  </a:lnTo>
                  <a:lnTo>
                    <a:pt x="285" y="263"/>
                  </a:lnTo>
                  <a:lnTo>
                    <a:pt x="287" y="279"/>
                  </a:lnTo>
                  <a:lnTo>
                    <a:pt x="287" y="279"/>
                  </a:lnTo>
                  <a:lnTo>
                    <a:pt x="287" y="287"/>
                  </a:lnTo>
                  <a:lnTo>
                    <a:pt x="285" y="296"/>
                  </a:lnTo>
                  <a:lnTo>
                    <a:pt x="283" y="304"/>
                  </a:lnTo>
                  <a:lnTo>
                    <a:pt x="280" y="312"/>
                  </a:lnTo>
                  <a:lnTo>
                    <a:pt x="277" y="321"/>
                  </a:lnTo>
                  <a:lnTo>
                    <a:pt x="271" y="328"/>
                  </a:lnTo>
                  <a:lnTo>
                    <a:pt x="267" y="335"/>
                  </a:lnTo>
                  <a:lnTo>
                    <a:pt x="261" y="341"/>
                  </a:lnTo>
                  <a:lnTo>
                    <a:pt x="261" y="341"/>
                  </a:lnTo>
                  <a:lnTo>
                    <a:pt x="254" y="348"/>
                  </a:lnTo>
                  <a:lnTo>
                    <a:pt x="247" y="353"/>
                  </a:lnTo>
                  <a:lnTo>
                    <a:pt x="239" y="357"/>
                  </a:lnTo>
                  <a:lnTo>
                    <a:pt x="231" y="361"/>
                  </a:lnTo>
                  <a:lnTo>
                    <a:pt x="223" y="364"/>
                  </a:lnTo>
                  <a:lnTo>
                    <a:pt x="215" y="366"/>
                  </a:lnTo>
                  <a:lnTo>
                    <a:pt x="206" y="367"/>
                  </a:lnTo>
                  <a:lnTo>
                    <a:pt x="197" y="368"/>
                  </a:lnTo>
                  <a:lnTo>
                    <a:pt x="197" y="368"/>
                  </a:lnTo>
                  <a:lnTo>
                    <a:pt x="197" y="368"/>
                  </a:lnTo>
                  <a:lnTo>
                    <a:pt x="197" y="368"/>
                  </a:lnTo>
                  <a:lnTo>
                    <a:pt x="188" y="367"/>
                  </a:lnTo>
                  <a:lnTo>
                    <a:pt x="180" y="366"/>
                  </a:lnTo>
                  <a:lnTo>
                    <a:pt x="171" y="364"/>
                  </a:lnTo>
                  <a:lnTo>
                    <a:pt x="162" y="361"/>
                  </a:lnTo>
                  <a:lnTo>
                    <a:pt x="155" y="357"/>
                  </a:lnTo>
                  <a:lnTo>
                    <a:pt x="147" y="353"/>
                  </a:lnTo>
                  <a:lnTo>
                    <a:pt x="140" y="348"/>
                  </a:lnTo>
                  <a:lnTo>
                    <a:pt x="133" y="341"/>
                  </a:lnTo>
                  <a:lnTo>
                    <a:pt x="133" y="341"/>
                  </a:lnTo>
                  <a:lnTo>
                    <a:pt x="128" y="335"/>
                  </a:lnTo>
                  <a:lnTo>
                    <a:pt x="122" y="327"/>
                  </a:lnTo>
                  <a:lnTo>
                    <a:pt x="118" y="320"/>
                  </a:lnTo>
                  <a:lnTo>
                    <a:pt x="114" y="312"/>
                  </a:lnTo>
                  <a:lnTo>
                    <a:pt x="110" y="303"/>
                  </a:lnTo>
                  <a:lnTo>
                    <a:pt x="109" y="295"/>
                  </a:lnTo>
                  <a:lnTo>
                    <a:pt x="107" y="287"/>
                  </a:lnTo>
                  <a:lnTo>
                    <a:pt x="107" y="279"/>
                  </a:lnTo>
                  <a:lnTo>
                    <a:pt x="107" y="270"/>
                  </a:lnTo>
                  <a:lnTo>
                    <a:pt x="109" y="261"/>
                  </a:lnTo>
                  <a:lnTo>
                    <a:pt x="110" y="253"/>
                  </a:lnTo>
                  <a:lnTo>
                    <a:pt x="114" y="244"/>
                  </a:lnTo>
                  <a:lnTo>
                    <a:pt x="118" y="236"/>
                  </a:lnTo>
                  <a:lnTo>
                    <a:pt x="122" y="229"/>
                  </a:lnTo>
                  <a:lnTo>
                    <a:pt x="128" y="221"/>
                  </a:lnTo>
                  <a:lnTo>
                    <a:pt x="133" y="215"/>
                  </a:lnTo>
                  <a:lnTo>
                    <a:pt x="133" y="215"/>
                  </a:lnTo>
                  <a:lnTo>
                    <a:pt x="141" y="208"/>
                  </a:lnTo>
                  <a:lnTo>
                    <a:pt x="147" y="203"/>
                  </a:lnTo>
                  <a:lnTo>
                    <a:pt x="155" y="199"/>
                  </a:lnTo>
                  <a:lnTo>
                    <a:pt x="162" y="195"/>
                  </a:lnTo>
                  <a:lnTo>
                    <a:pt x="171" y="192"/>
                  </a:lnTo>
                  <a:lnTo>
                    <a:pt x="180" y="190"/>
                  </a:lnTo>
                  <a:lnTo>
                    <a:pt x="188" y="189"/>
                  </a:lnTo>
                  <a:lnTo>
                    <a:pt x="197" y="188"/>
                  </a:lnTo>
                  <a:lnTo>
                    <a:pt x="197" y="188"/>
                  </a:lnTo>
                  <a:lnTo>
                    <a:pt x="206" y="189"/>
                  </a:lnTo>
                  <a:lnTo>
                    <a:pt x="214" y="190"/>
                  </a:lnTo>
                  <a:lnTo>
                    <a:pt x="223" y="192"/>
                  </a:lnTo>
                  <a:lnTo>
                    <a:pt x="230" y="194"/>
                  </a:lnTo>
                  <a:lnTo>
                    <a:pt x="238" y="199"/>
                  </a:lnTo>
                  <a:lnTo>
                    <a:pt x="245" y="203"/>
                  </a:lnTo>
                  <a:lnTo>
                    <a:pt x="253" y="207"/>
                  </a:lnTo>
                  <a:lnTo>
                    <a:pt x="260" y="214"/>
                  </a:lnTo>
                  <a:lnTo>
                    <a:pt x="230" y="242"/>
                  </a:lnTo>
                  <a:close/>
                  <a:moveTo>
                    <a:pt x="269" y="203"/>
                  </a:moveTo>
                  <a:lnTo>
                    <a:pt x="269" y="203"/>
                  </a:lnTo>
                  <a:lnTo>
                    <a:pt x="262" y="196"/>
                  </a:lnTo>
                  <a:lnTo>
                    <a:pt x="254" y="191"/>
                  </a:lnTo>
                  <a:lnTo>
                    <a:pt x="245" y="186"/>
                  </a:lnTo>
                  <a:lnTo>
                    <a:pt x="236" y="181"/>
                  </a:lnTo>
                  <a:lnTo>
                    <a:pt x="227" y="178"/>
                  </a:lnTo>
                  <a:lnTo>
                    <a:pt x="217" y="176"/>
                  </a:lnTo>
                  <a:lnTo>
                    <a:pt x="208" y="175"/>
                  </a:lnTo>
                  <a:lnTo>
                    <a:pt x="197" y="174"/>
                  </a:lnTo>
                  <a:lnTo>
                    <a:pt x="197" y="174"/>
                  </a:lnTo>
                  <a:lnTo>
                    <a:pt x="187" y="175"/>
                  </a:lnTo>
                  <a:lnTo>
                    <a:pt x="176" y="176"/>
                  </a:lnTo>
                  <a:lnTo>
                    <a:pt x="167" y="178"/>
                  </a:lnTo>
                  <a:lnTo>
                    <a:pt x="157" y="182"/>
                  </a:lnTo>
                  <a:lnTo>
                    <a:pt x="148" y="187"/>
                  </a:lnTo>
                  <a:lnTo>
                    <a:pt x="140" y="191"/>
                  </a:lnTo>
                  <a:lnTo>
                    <a:pt x="131" y="198"/>
                  </a:lnTo>
                  <a:lnTo>
                    <a:pt x="123" y="205"/>
                  </a:lnTo>
                  <a:lnTo>
                    <a:pt x="123" y="205"/>
                  </a:lnTo>
                  <a:lnTo>
                    <a:pt x="117" y="213"/>
                  </a:lnTo>
                  <a:lnTo>
                    <a:pt x="110" y="221"/>
                  </a:lnTo>
                  <a:lnTo>
                    <a:pt x="105" y="230"/>
                  </a:lnTo>
                  <a:lnTo>
                    <a:pt x="101" y="239"/>
                  </a:lnTo>
                  <a:lnTo>
                    <a:pt x="98" y="248"/>
                  </a:lnTo>
                  <a:lnTo>
                    <a:pt x="95" y="258"/>
                  </a:lnTo>
                  <a:lnTo>
                    <a:pt x="93" y="268"/>
                  </a:lnTo>
                  <a:lnTo>
                    <a:pt x="93" y="279"/>
                  </a:lnTo>
                  <a:lnTo>
                    <a:pt x="93" y="288"/>
                  </a:lnTo>
                  <a:lnTo>
                    <a:pt x="95" y="298"/>
                  </a:lnTo>
                  <a:lnTo>
                    <a:pt x="98" y="308"/>
                  </a:lnTo>
                  <a:lnTo>
                    <a:pt x="101" y="317"/>
                  </a:lnTo>
                  <a:lnTo>
                    <a:pt x="105" y="326"/>
                  </a:lnTo>
                  <a:lnTo>
                    <a:pt x="110" y="336"/>
                  </a:lnTo>
                  <a:lnTo>
                    <a:pt x="117" y="343"/>
                  </a:lnTo>
                  <a:lnTo>
                    <a:pt x="123" y="352"/>
                  </a:lnTo>
                  <a:lnTo>
                    <a:pt x="123" y="352"/>
                  </a:lnTo>
                  <a:lnTo>
                    <a:pt x="131" y="358"/>
                  </a:lnTo>
                  <a:lnTo>
                    <a:pt x="140" y="365"/>
                  </a:lnTo>
                  <a:lnTo>
                    <a:pt x="148" y="370"/>
                  </a:lnTo>
                  <a:lnTo>
                    <a:pt x="157" y="375"/>
                  </a:lnTo>
                  <a:lnTo>
                    <a:pt x="167" y="378"/>
                  </a:lnTo>
                  <a:lnTo>
                    <a:pt x="176" y="380"/>
                  </a:lnTo>
                  <a:lnTo>
                    <a:pt x="187" y="381"/>
                  </a:lnTo>
                  <a:lnTo>
                    <a:pt x="197" y="382"/>
                  </a:lnTo>
                  <a:lnTo>
                    <a:pt x="197" y="382"/>
                  </a:lnTo>
                  <a:lnTo>
                    <a:pt x="197" y="382"/>
                  </a:lnTo>
                  <a:lnTo>
                    <a:pt x="197" y="382"/>
                  </a:lnTo>
                  <a:lnTo>
                    <a:pt x="208" y="381"/>
                  </a:lnTo>
                  <a:lnTo>
                    <a:pt x="217" y="380"/>
                  </a:lnTo>
                  <a:lnTo>
                    <a:pt x="227" y="378"/>
                  </a:lnTo>
                  <a:lnTo>
                    <a:pt x="237" y="375"/>
                  </a:lnTo>
                  <a:lnTo>
                    <a:pt x="247" y="370"/>
                  </a:lnTo>
                  <a:lnTo>
                    <a:pt x="255" y="365"/>
                  </a:lnTo>
                  <a:lnTo>
                    <a:pt x="263" y="358"/>
                  </a:lnTo>
                  <a:lnTo>
                    <a:pt x="270" y="352"/>
                  </a:lnTo>
                  <a:lnTo>
                    <a:pt x="270" y="352"/>
                  </a:lnTo>
                  <a:lnTo>
                    <a:pt x="278" y="344"/>
                  </a:lnTo>
                  <a:lnTo>
                    <a:pt x="283" y="336"/>
                  </a:lnTo>
                  <a:lnTo>
                    <a:pt x="289" y="327"/>
                  </a:lnTo>
                  <a:lnTo>
                    <a:pt x="293" y="317"/>
                  </a:lnTo>
                  <a:lnTo>
                    <a:pt x="296" y="309"/>
                  </a:lnTo>
                  <a:lnTo>
                    <a:pt x="299" y="299"/>
                  </a:lnTo>
                  <a:lnTo>
                    <a:pt x="301" y="288"/>
                  </a:lnTo>
                  <a:lnTo>
                    <a:pt x="301" y="279"/>
                  </a:lnTo>
                  <a:lnTo>
                    <a:pt x="301" y="279"/>
                  </a:lnTo>
                  <a:lnTo>
                    <a:pt x="301" y="269"/>
                  </a:lnTo>
                  <a:lnTo>
                    <a:pt x="299" y="260"/>
                  </a:lnTo>
                  <a:lnTo>
                    <a:pt x="297" y="253"/>
                  </a:lnTo>
                  <a:lnTo>
                    <a:pt x="295" y="244"/>
                  </a:lnTo>
                  <a:lnTo>
                    <a:pt x="292" y="236"/>
                  </a:lnTo>
                  <a:lnTo>
                    <a:pt x="289" y="228"/>
                  </a:lnTo>
                  <a:lnTo>
                    <a:pt x="284" y="221"/>
                  </a:lnTo>
                  <a:lnTo>
                    <a:pt x="279" y="214"/>
                  </a:lnTo>
                  <a:lnTo>
                    <a:pt x="301" y="192"/>
                  </a:lnTo>
                  <a:lnTo>
                    <a:pt x="301" y="192"/>
                  </a:lnTo>
                  <a:lnTo>
                    <a:pt x="308" y="202"/>
                  </a:lnTo>
                  <a:lnTo>
                    <a:pt x="314" y="212"/>
                  </a:lnTo>
                  <a:lnTo>
                    <a:pt x="319" y="221"/>
                  </a:lnTo>
                  <a:lnTo>
                    <a:pt x="323" y="232"/>
                  </a:lnTo>
                  <a:lnTo>
                    <a:pt x="328" y="243"/>
                  </a:lnTo>
                  <a:lnTo>
                    <a:pt x="330" y="255"/>
                  </a:lnTo>
                  <a:lnTo>
                    <a:pt x="331" y="267"/>
                  </a:lnTo>
                  <a:lnTo>
                    <a:pt x="332" y="279"/>
                  </a:lnTo>
                  <a:lnTo>
                    <a:pt x="332" y="279"/>
                  </a:lnTo>
                  <a:lnTo>
                    <a:pt x="331" y="292"/>
                  </a:lnTo>
                  <a:lnTo>
                    <a:pt x="329" y="304"/>
                  </a:lnTo>
                  <a:lnTo>
                    <a:pt x="326" y="317"/>
                  </a:lnTo>
                  <a:lnTo>
                    <a:pt x="321" y="329"/>
                  </a:lnTo>
                  <a:lnTo>
                    <a:pt x="316" y="341"/>
                  </a:lnTo>
                  <a:lnTo>
                    <a:pt x="309" y="353"/>
                  </a:lnTo>
                  <a:lnTo>
                    <a:pt x="302" y="364"/>
                  </a:lnTo>
                  <a:lnTo>
                    <a:pt x="292" y="374"/>
                  </a:lnTo>
                  <a:lnTo>
                    <a:pt x="292" y="374"/>
                  </a:lnTo>
                  <a:lnTo>
                    <a:pt x="282" y="382"/>
                  </a:lnTo>
                  <a:lnTo>
                    <a:pt x="271" y="390"/>
                  </a:lnTo>
                  <a:lnTo>
                    <a:pt x="261" y="397"/>
                  </a:lnTo>
                  <a:lnTo>
                    <a:pt x="249" y="403"/>
                  </a:lnTo>
                  <a:lnTo>
                    <a:pt x="237" y="407"/>
                  </a:lnTo>
                  <a:lnTo>
                    <a:pt x="224" y="410"/>
                  </a:lnTo>
                  <a:lnTo>
                    <a:pt x="211" y="412"/>
                  </a:lnTo>
                  <a:lnTo>
                    <a:pt x="197" y="412"/>
                  </a:lnTo>
                  <a:lnTo>
                    <a:pt x="197" y="412"/>
                  </a:lnTo>
                  <a:lnTo>
                    <a:pt x="184" y="412"/>
                  </a:lnTo>
                  <a:lnTo>
                    <a:pt x="171" y="410"/>
                  </a:lnTo>
                  <a:lnTo>
                    <a:pt x="158" y="407"/>
                  </a:lnTo>
                  <a:lnTo>
                    <a:pt x="146" y="403"/>
                  </a:lnTo>
                  <a:lnTo>
                    <a:pt x="134" y="397"/>
                  </a:lnTo>
                  <a:lnTo>
                    <a:pt x="122" y="390"/>
                  </a:lnTo>
                  <a:lnTo>
                    <a:pt x="112" y="382"/>
                  </a:lnTo>
                  <a:lnTo>
                    <a:pt x="102" y="374"/>
                  </a:lnTo>
                  <a:lnTo>
                    <a:pt x="102" y="374"/>
                  </a:lnTo>
                  <a:lnTo>
                    <a:pt x="93" y="363"/>
                  </a:lnTo>
                  <a:lnTo>
                    <a:pt x="85" y="352"/>
                  </a:lnTo>
                  <a:lnTo>
                    <a:pt x="78" y="341"/>
                  </a:lnTo>
                  <a:lnTo>
                    <a:pt x="73" y="328"/>
                  </a:lnTo>
                  <a:lnTo>
                    <a:pt x="68" y="316"/>
                  </a:lnTo>
                  <a:lnTo>
                    <a:pt x="65" y="303"/>
                  </a:lnTo>
                  <a:lnTo>
                    <a:pt x="63" y="290"/>
                  </a:lnTo>
                  <a:lnTo>
                    <a:pt x="63" y="279"/>
                  </a:lnTo>
                  <a:lnTo>
                    <a:pt x="63" y="266"/>
                  </a:lnTo>
                  <a:lnTo>
                    <a:pt x="65" y="253"/>
                  </a:lnTo>
                  <a:lnTo>
                    <a:pt x="68" y="240"/>
                  </a:lnTo>
                  <a:lnTo>
                    <a:pt x="73" y="228"/>
                  </a:lnTo>
                  <a:lnTo>
                    <a:pt x="78" y="216"/>
                  </a:lnTo>
                  <a:lnTo>
                    <a:pt x="85" y="204"/>
                  </a:lnTo>
                  <a:lnTo>
                    <a:pt x="93" y="193"/>
                  </a:lnTo>
                  <a:lnTo>
                    <a:pt x="102" y="182"/>
                  </a:lnTo>
                  <a:lnTo>
                    <a:pt x="102" y="182"/>
                  </a:lnTo>
                  <a:lnTo>
                    <a:pt x="112" y="174"/>
                  </a:lnTo>
                  <a:lnTo>
                    <a:pt x="122" y="166"/>
                  </a:lnTo>
                  <a:lnTo>
                    <a:pt x="134" y="160"/>
                  </a:lnTo>
                  <a:lnTo>
                    <a:pt x="145" y="153"/>
                  </a:lnTo>
                  <a:lnTo>
                    <a:pt x="158" y="149"/>
                  </a:lnTo>
                  <a:lnTo>
                    <a:pt x="171" y="146"/>
                  </a:lnTo>
                  <a:lnTo>
                    <a:pt x="184" y="145"/>
                  </a:lnTo>
                  <a:lnTo>
                    <a:pt x="197" y="144"/>
                  </a:lnTo>
                  <a:lnTo>
                    <a:pt x="197" y="144"/>
                  </a:lnTo>
                  <a:lnTo>
                    <a:pt x="210" y="145"/>
                  </a:lnTo>
                  <a:lnTo>
                    <a:pt x="223" y="146"/>
                  </a:lnTo>
                  <a:lnTo>
                    <a:pt x="236" y="149"/>
                  </a:lnTo>
                  <a:lnTo>
                    <a:pt x="248" y="153"/>
                  </a:lnTo>
                  <a:lnTo>
                    <a:pt x="260" y="159"/>
                  </a:lnTo>
                  <a:lnTo>
                    <a:pt x="270" y="165"/>
                  </a:lnTo>
                  <a:lnTo>
                    <a:pt x="281" y="173"/>
                  </a:lnTo>
                  <a:lnTo>
                    <a:pt x="291" y="181"/>
                  </a:lnTo>
                  <a:lnTo>
                    <a:pt x="269" y="203"/>
                  </a:lnTo>
                  <a:close/>
                </a:path>
              </a:pathLst>
            </a:custGeom>
            <a:solidFill>
              <a:srgbClr val="122041"/>
            </a:solidFill>
            <a:ln>
              <a:noFill/>
            </a:ln>
          </p:spPr>
          <p:txBody>
            <a:bodyPr vert="horz" wrap="square" lIns="91440" tIns="45720" rIns="91440" bIns="45720" numCol="1" anchor="t" anchorCtr="0" compatLnSpc="1">
              <a:prstTxWarp prst="textNoShape">
                <a:avLst/>
              </a:prstTxWarp>
            </a:bodyPr>
            <a:lstStyle/>
            <a:p>
              <a:pPr>
                <a:lnSpc>
                  <a:spcPct val="150000"/>
                </a:lnSpc>
              </a:pPr>
              <a:endParaRPr lang="ko-KR" altLang="en-US">
                <a:solidFill>
                  <a:srgbClr val="4BD7FF"/>
                </a:solidFill>
                <a:cs typeface="+mn-ea"/>
                <a:sym typeface="+mn-lt"/>
              </a:endParaRPr>
            </a:p>
          </p:txBody>
        </p:sp>
      </p:grpSp>
      <p:grpSp>
        <p:nvGrpSpPr>
          <p:cNvPr id="31" name="Group 32">
            <a:extLst>
              <a:ext uri="{FF2B5EF4-FFF2-40B4-BE49-F238E27FC236}">
                <a16:creationId xmlns="" xmlns:a16="http://schemas.microsoft.com/office/drawing/2014/main" id="{696A546C-FC96-4ED0-A54C-5597E5D65E2E}"/>
              </a:ext>
            </a:extLst>
          </p:cNvPr>
          <p:cNvGrpSpPr/>
          <p:nvPr/>
        </p:nvGrpSpPr>
        <p:grpSpPr>
          <a:xfrm>
            <a:off x="6294759" y="4804225"/>
            <a:ext cx="817494" cy="817494"/>
            <a:chOff x="5126106" y="3639710"/>
            <a:chExt cx="817494" cy="817494"/>
          </a:xfrm>
        </p:grpSpPr>
        <p:sp>
          <p:nvSpPr>
            <p:cNvPr id="32" name="Oval 33">
              <a:extLst>
                <a:ext uri="{FF2B5EF4-FFF2-40B4-BE49-F238E27FC236}">
                  <a16:creationId xmlns="" xmlns:a16="http://schemas.microsoft.com/office/drawing/2014/main" id="{9812B4C6-1B10-409E-9FCD-FF508DA5CC62}"/>
                </a:ext>
              </a:extLst>
            </p:cNvPr>
            <p:cNvSpPr/>
            <p:nvPr/>
          </p:nvSpPr>
          <p:spPr>
            <a:xfrm>
              <a:off x="5126106" y="3639710"/>
              <a:ext cx="817494" cy="817494"/>
            </a:xfrm>
            <a:prstGeom prst="ellipse">
              <a:avLst/>
            </a:prstGeom>
            <a:gradFill flip="none" rotWithShape="1">
              <a:gsLst>
                <a:gs pos="0">
                  <a:srgbClr val="62FFFF"/>
                </a:gs>
                <a:gs pos="100000">
                  <a:srgbClr val="1B82FF"/>
                </a:gs>
              </a:gsLst>
              <a:lin ang="0" scaled="1"/>
              <a:tileRect/>
            </a:gradFill>
            <a:ln w="3175">
              <a:no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solidFill>
                  <a:srgbClr val="4BD7FF"/>
                </a:solidFill>
                <a:cs typeface="+mn-ea"/>
                <a:sym typeface="+mn-lt"/>
              </a:endParaRPr>
            </a:p>
          </p:txBody>
        </p:sp>
        <p:grpSp>
          <p:nvGrpSpPr>
            <p:cNvPr id="33" name="Group 34">
              <a:extLst>
                <a:ext uri="{FF2B5EF4-FFF2-40B4-BE49-F238E27FC236}">
                  <a16:creationId xmlns="" xmlns:a16="http://schemas.microsoft.com/office/drawing/2014/main" id="{9D700EAB-07D0-4369-BADA-9A6A8C937C6F}"/>
                </a:ext>
              </a:extLst>
            </p:cNvPr>
            <p:cNvGrpSpPr/>
            <p:nvPr/>
          </p:nvGrpSpPr>
          <p:grpSpPr>
            <a:xfrm>
              <a:off x="5353004" y="3830330"/>
              <a:ext cx="363699" cy="436255"/>
              <a:chOff x="4051300" y="3109913"/>
              <a:chExt cx="628650" cy="754063"/>
            </a:xfrm>
            <a:solidFill>
              <a:schemeClr val="bg1"/>
            </a:solidFill>
          </p:grpSpPr>
          <p:sp>
            <p:nvSpPr>
              <p:cNvPr id="34" name="Freeform 35">
                <a:extLst>
                  <a:ext uri="{FF2B5EF4-FFF2-40B4-BE49-F238E27FC236}">
                    <a16:creationId xmlns="" xmlns:a16="http://schemas.microsoft.com/office/drawing/2014/main" id="{33C7849C-51EB-43A8-9070-D4F51A35CDF9}"/>
                  </a:ext>
                </a:extLst>
              </p:cNvPr>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solidFill>
                <a:srgbClr val="122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solidFill>
                    <a:srgbClr val="4BD7FF"/>
                  </a:solidFill>
                  <a:cs typeface="+mn-ea"/>
                  <a:sym typeface="+mn-lt"/>
                </a:endParaRPr>
              </a:p>
            </p:txBody>
          </p:sp>
          <p:sp>
            <p:nvSpPr>
              <p:cNvPr id="35" name="Freeform 36">
                <a:extLst>
                  <a:ext uri="{FF2B5EF4-FFF2-40B4-BE49-F238E27FC236}">
                    <a16:creationId xmlns="" xmlns:a16="http://schemas.microsoft.com/office/drawing/2014/main" id="{0FD25694-CEFC-4EF8-95D8-273A53CD6D1A}"/>
                  </a:ext>
                </a:extLst>
              </p:cNvPr>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solidFill>
                    <a:srgbClr val="4BD7FF"/>
                  </a:solidFill>
                  <a:cs typeface="+mn-ea"/>
                  <a:sym typeface="+mn-lt"/>
                </a:endParaRPr>
              </a:p>
            </p:txBody>
          </p:sp>
        </p:grpSp>
      </p:grpSp>
      <p:grpSp>
        <p:nvGrpSpPr>
          <p:cNvPr id="36" name="组合 35">
            <a:extLst>
              <a:ext uri="{FF2B5EF4-FFF2-40B4-BE49-F238E27FC236}">
                <a16:creationId xmlns="" xmlns:a16="http://schemas.microsoft.com/office/drawing/2014/main" id="{2333F950-5B69-48E2-8CA2-CFCA07E7C218}"/>
              </a:ext>
            </a:extLst>
          </p:cNvPr>
          <p:cNvGrpSpPr/>
          <p:nvPr/>
        </p:nvGrpSpPr>
        <p:grpSpPr>
          <a:xfrm>
            <a:off x="382276" y="202078"/>
            <a:ext cx="4291324" cy="381000"/>
            <a:chOff x="382276" y="202078"/>
            <a:chExt cx="4291324" cy="381000"/>
          </a:xfrm>
        </p:grpSpPr>
        <p:grpSp>
          <p:nvGrpSpPr>
            <p:cNvPr id="37" name="组合 36">
              <a:extLst>
                <a:ext uri="{FF2B5EF4-FFF2-40B4-BE49-F238E27FC236}">
                  <a16:creationId xmlns="" xmlns:a16="http://schemas.microsoft.com/office/drawing/2014/main" id="{A365802B-83D0-4466-88BA-1A52A8DDB2AF}"/>
                </a:ext>
              </a:extLst>
            </p:cNvPr>
            <p:cNvGrpSpPr/>
            <p:nvPr/>
          </p:nvGrpSpPr>
          <p:grpSpPr>
            <a:xfrm>
              <a:off x="382276" y="269854"/>
              <a:ext cx="604607" cy="274860"/>
              <a:chOff x="775976" y="295254"/>
              <a:chExt cx="604607" cy="274860"/>
            </a:xfrm>
          </p:grpSpPr>
          <p:grpSp>
            <p:nvGrpSpPr>
              <p:cNvPr id="39" name="组合 38">
                <a:extLst>
                  <a:ext uri="{FF2B5EF4-FFF2-40B4-BE49-F238E27FC236}">
                    <a16:creationId xmlns="" xmlns:a16="http://schemas.microsoft.com/office/drawing/2014/main" id="{53922007-2DB7-4939-846A-0D2C4666B21E}"/>
                  </a:ext>
                </a:extLst>
              </p:cNvPr>
              <p:cNvGrpSpPr/>
              <p:nvPr/>
            </p:nvGrpSpPr>
            <p:grpSpPr>
              <a:xfrm rot="2788198">
                <a:off x="784307" y="286923"/>
                <a:ext cx="266582" cy="283243"/>
                <a:chOff x="4389120" y="2293620"/>
                <a:chExt cx="609600" cy="647700"/>
              </a:xfrm>
            </p:grpSpPr>
            <p:cxnSp>
              <p:nvCxnSpPr>
                <p:cNvPr id="46" name="直接连接符 45">
                  <a:extLst>
                    <a:ext uri="{FF2B5EF4-FFF2-40B4-BE49-F238E27FC236}">
                      <a16:creationId xmlns="" xmlns:a16="http://schemas.microsoft.com/office/drawing/2014/main" id="{1A50B5C4-18E6-488A-8993-40541687BFF2}"/>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E31ED5CD-9FDF-48B2-A593-EF59F949C11E}"/>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 xmlns:a16="http://schemas.microsoft.com/office/drawing/2014/main" id="{3040EDD5-BE50-4C21-9960-21C865CAAA9C}"/>
                  </a:ext>
                </a:extLst>
              </p:cNvPr>
              <p:cNvGrpSpPr/>
              <p:nvPr/>
            </p:nvGrpSpPr>
            <p:grpSpPr>
              <a:xfrm rot="2788198">
                <a:off x="938001" y="286923"/>
                <a:ext cx="266582" cy="283243"/>
                <a:chOff x="4389120" y="2293620"/>
                <a:chExt cx="609600" cy="647700"/>
              </a:xfrm>
            </p:grpSpPr>
            <p:cxnSp>
              <p:nvCxnSpPr>
                <p:cNvPr id="44" name="直接连接符 43">
                  <a:extLst>
                    <a:ext uri="{FF2B5EF4-FFF2-40B4-BE49-F238E27FC236}">
                      <a16:creationId xmlns="" xmlns:a16="http://schemas.microsoft.com/office/drawing/2014/main" id="{4D374639-DB2B-440C-A051-A69BF20F37DE}"/>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6="http://schemas.microsoft.com/office/drawing/2014/main" id="{19BE92A2-AF44-410E-96A3-6471C730295C}"/>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1" name="组合 40">
                <a:extLst>
                  <a:ext uri="{FF2B5EF4-FFF2-40B4-BE49-F238E27FC236}">
                    <a16:creationId xmlns="" xmlns:a16="http://schemas.microsoft.com/office/drawing/2014/main" id="{42A72238-1641-4DA2-B422-14E5843A6B16}"/>
                  </a:ext>
                </a:extLst>
              </p:cNvPr>
              <p:cNvGrpSpPr/>
              <p:nvPr/>
            </p:nvGrpSpPr>
            <p:grpSpPr>
              <a:xfrm rot="2788198">
                <a:off x="1105671" y="295201"/>
                <a:ext cx="266582" cy="283243"/>
                <a:chOff x="4389120" y="2293620"/>
                <a:chExt cx="609600" cy="647700"/>
              </a:xfrm>
            </p:grpSpPr>
            <p:cxnSp>
              <p:nvCxnSpPr>
                <p:cNvPr id="42" name="直接连接符 41">
                  <a:extLst>
                    <a:ext uri="{FF2B5EF4-FFF2-40B4-BE49-F238E27FC236}">
                      <a16:creationId xmlns="" xmlns:a16="http://schemas.microsoft.com/office/drawing/2014/main" id="{BC904281-8B0F-4E5B-93F6-9DEF8A06DB24}"/>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DA15A7AB-81F8-498E-902A-D2A75A3E9151}"/>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38" name="文本框 37">
              <a:extLst>
                <a:ext uri="{FF2B5EF4-FFF2-40B4-BE49-F238E27FC236}">
                  <a16:creationId xmlns="" xmlns:a16="http://schemas.microsoft.com/office/drawing/2014/main" id="{344CFCF0-D014-44CD-B488-35A0B2235CD4}"/>
                </a:ext>
              </a:extLst>
            </p:cNvPr>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明年计划</a:t>
              </a:r>
            </a:p>
          </p:txBody>
        </p:sp>
      </p:grpSp>
    </p:spTree>
    <p:extLst>
      <p:ext uri="{BB962C8B-B14F-4D97-AF65-F5344CB8AC3E}">
        <p14:creationId xmlns:p14="http://schemas.microsoft.com/office/powerpoint/2010/main" val="2152613086"/>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42"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1000"/>
                                        <p:tgtEl>
                                          <p:spTgt spid="31"/>
                                        </p:tgtEl>
                                      </p:cBhvr>
                                    </p:animEffect>
                                    <p:anim calcmode="lin" valueType="num">
                                      <p:cBhvr>
                                        <p:cTn id="29" dur="1000" fill="hold"/>
                                        <p:tgtEl>
                                          <p:spTgt spid="31"/>
                                        </p:tgtEl>
                                        <p:attrNameLst>
                                          <p:attrName>ppt_x</p:attrName>
                                        </p:attrNameLst>
                                      </p:cBhvr>
                                      <p:tavLst>
                                        <p:tav tm="0">
                                          <p:val>
                                            <p:strVal val="#ppt_x"/>
                                          </p:val>
                                        </p:tav>
                                        <p:tav tm="100000">
                                          <p:val>
                                            <p:strVal val="#ppt_x"/>
                                          </p:val>
                                        </p:tav>
                                      </p:tavLst>
                                    </p:anim>
                                    <p:anim calcmode="lin" valueType="num">
                                      <p:cBhvr>
                                        <p:cTn id="3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05015090-14C2-4E80-8934-1468F00A06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622791" y="-76165"/>
            <a:ext cx="5031979" cy="3557609"/>
          </a:xfrm>
          <a:prstGeom prst="rect">
            <a:avLst/>
          </a:prstGeom>
        </p:spPr>
      </p:pic>
      <p:sp>
        <p:nvSpPr>
          <p:cNvPr id="21" name="Rectangle 23"/>
          <p:cNvSpPr/>
          <p:nvPr/>
        </p:nvSpPr>
        <p:spPr>
          <a:xfrm>
            <a:off x="1219802" y="2046515"/>
            <a:ext cx="5201208" cy="839589"/>
          </a:xfrm>
          <a:prstGeom prst="rect">
            <a:avLst/>
          </a:prstGeom>
        </p:spPr>
        <p:txBody>
          <a:bodyPr wrap="square">
            <a:spAutoFit/>
          </a:bodyPr>
          <a:lstStyle/>
          <a:p>
            <a:pPr>
              <a:lnSpc>
                <a:spcPct val="140000"/>
              </a:lnSpc>
              <a:defRPr/>
            </a:pPr>
            <a:r>
              <a:rPr lang="zh-CN" altLang="en-US" sz="1200" noProof="1">
                <a:solidFill>
                  <a:srgbClr val="4BD7FF"/>
                </a:solidFill>
                <a:cs typeface="+mn-ea"/>
                <a:sym typeface="+mn-lt"/>
              </a:rPr>
              <a:t>用户可以在投影仪或者计算机上进行演示</a:t>
            </a:r>
            <a:r>
              <a:rPr lang="en-US" altLang="zh-CN" sz="1200" noProof="1">
                <a:solidFill>
                  <a:srgbClr val="4BD7FF"/>
                </a:solidFill>
                <a:cs typeface="+mn-ea"/>
                <a:sym typeface="+mn-lt"/>
              </a:rPr>
              <a:t>,</a:t>
            </a:r>
            <a:r>
              <a:rPr lang="zh-CN" altLang="en-US" sz="1200" noProof="1">
                <a:solidFill>
                  <a:srgbClr val="4BD7FF"/>
                </a:solidFill>
                <a:cs typeface="+mn-ea"/>
                <a:sym typeface="+mn-lt"/>
              </a:rPr>
              <a:t>双击输入替换，在此处输入您想要输入的内容，标题数字等都可以通过点击和重新输入进行更改。用户可以在投影仪或者计算机上进行演示</a:t>
            </a:r>
            <a:endParaRPr lang="en-US" sz="1200" noProof="1">
              <a:solidFill>
                <a:srgbClr val="4BD7FF"/>
              </a:solidFill>
              <a:cs typeface="+mn-ea"/>
              <a:sym typeface="+mn-lt"/>
            </a:endParaRPr>
          </a:p>
        </p:txBody>
      </p:sp>
      <p:sp>
        <p:nvSpPr>
          <p:cNvPr id="22" name="文本框 21"/>
          <p:cNvSpPr txBox="1"/>
          <p:nvPr/>
        </p:nvSpPr>
        <p:spPr>
          <a:xfrm>
            <a:off x="1219803" y="1669700"/>
            <a:ext cx="2907673" cy="369332"/>
          </a:xfrm>
          <a:prstGeom prst="rect">
            <a:avLst/>
          </a:prstGeom>
          <a:gradFill>
            <a:gsLst>
              <a:gs pos="0">
                <a:srgbClr val="62FFFF"/>
              </a:gs>
              <a:gs pos="100000">
                <a:srgbClr val="1B82FF"/>
              </a:gs>
            </a:gsLst>
            <a:lin ang="0" scaled="1"/>
          </a:gradFill>
        </p:spPr>
        <p:txBody>
          <a:bodyPr wrap="square" rtlCol="0">
            <a:spAutoFit/>
          </a:bodyPr>
          <a:lstStyle/>
          <a:p>
            <a:r>
              <a:rPr lang="zh-CN" altLang="en-US" b="1" dirty="0">
                <a:solidFill>
                  <a:srgbClr val="122041"/>
                </a:solidFill>
                <a:cs typeface="+mn-ea"/>
                <a:sym typeface="+mn-lt"/>
              </a:rPr>
              <a:t>输入标题</a:t>
            </a:r>
            <a:r>
              <a:rPr lang="en-US" altLang="zh-CN" b="1" dirty="0">
                <a:solidFill>
                  <a:srgbClr val="122041"/>
                </a:solidFill>
                <a:cs typeface="+mn-ea"/>
                <a:sym typeface="+mn-lt"/>
              </a:rPr>
              <a:t> 01</a:t>
            </a:r>
            <a:endParaRPr lang="zh-CN" altLang="en-US" b="1" dirty="0">
              <a:solidFill>
                <a:srgbClr val="122041"/>
              </a:solidFill>
              <a:cs typeface="+mn-ea"/>
              <a:sym typeface="+mn-lt"/>
            </a:endParaRPr>
          </a:p>
        </p:txBody>
      </p:sp>
      <p:sp>
        <p:nvSpPr>
          <p:cNvPr id="24" name="Rectangle 23"/>
          <p:cNvSpPr/>
          <p:nvPr/>
        </p:nvSpPr>
        <p:spPr>
          <a:xfrm>
            <a:off x="1219802" y="3673593"/>
            <a:ext cx="5201208" cy="839589"/>
          </a:xfrm>
          <a:prstGeom prst="rect">
            <a:avLst/>
          </a:prstGeom>
        </p:spPr>
        <p:txBody>
          <a:bodyPr wrap="square">
            <a:spAutoFit/>
          </a:bodyPr>
          <a:lstStyle/>
          <a:p>
            <a:pPr>
              <a:lnSpc>
                <a:spcPct val="140000"/>
              </a:lnSpc>
              <a:defRPr/>
            </a:pPr>
            <a:r>
              <a:rPr lang="zh-CN" altLang="en-US" sz="1200" noProof="1">
                <a:solidFill>
                  <a:srgbClr val="4BD7FF"/>
                </a:solidFill>
                <a:cs typeface="+mn-ea"/>
                <a:sym typeface="+mn-lt"/>
              </a:rPr>
              <a:t>用户可以在投影仪或者计算机上进行演示</a:t>
            </a:r>
            <a:r>
              <a:rPr lang="en-US" altLang="zh-CN" sz="1200" noProof="1">
                <a:solidFill>
                  <a:srgbClr val="4BD7FF"/>
                </a:solidFill>
                <a:cs typeface="+mn-ea"/>
                <a:sym typeface="+mn-lt"/>
              </a:rPr>
              <a:t>,</a:t>
            </a:r>
            <a:r>
              <a:rPr lang="zh-CN" altLang="en-US" sz="1200" noProof="1">
                <a:solidFill>
                  <a:srgbClr val="4BD7FF"/>
                </a:solidFill>
                <a:cs typeface="+mn-ea"/>
                <a:sym typeface="+mn-lt"/>
              </a:rPr>
              <a:t>双击输入替换，在此处输入您想要输入的内容，标题数字等都可以通过点击和重新输入进行更改。用户可以在投影仪或者计算机上进行演示</a:t>
            </a:r>
            <a:endParaRPr lang="en-US" sz="1200" noProof="1">
              <a:solidFill>
                <a:srgbClr val="4BD7FF"/>
              </a:solidFill>
              <a:cs typeface="+mn-ea"/>
              <a:sym typeface="+mn-lt"/>
            </a:endParaRPr>
          </a:p>
        </p:txBody>
      </p:sp>
      <p:sp>
        <p:nvSpPr>
          <p:cNvPr id="26" name="文本框 25"/>
          <p:cNvSpPr txBox="1"/>
          <p:nvPr/>
        </p:nvSpPr>
        <p:spPr>
          <a:xfrm>
            <a:off x="1219803" y="3296778"/>
            <a:ext cx="2907673" cy="369332"/>
          </a:xfrm>
          <a:prstGeom prst="rect">
            <a:avLst/>
          </a:prstGeom>
          <a:gradFill>
            <a:gsLst>
              <a:gs pos="0">
                <a:srgbClr val="62FFFF"/>
              </a:gs>
              <a:gs pos="100000">
                <a:srgbClr val="1B82FF"/>
              </a:gs>
            </a:gsLst>
            <a:lin ang="0" scaled="1"/>
          </a:gradFill>
        </p:spPr>
        <p:txBody>
          <a:bodyPr wrap="square" rtlCol="0">
            <a:spAutoFit/>
          </a:bodyPr>
          <a:lstStyle/>
          <a:p>
            <a:r>
              <a:rPr lang="zh-CN" altLang="en-US" b="1" dirty="0">
                <a:solidFill>
                  <a:srgbClr val="122041"/>
                </a:solidFill>
                <a:cs typeface="+mn-ea"/>
                <a:sym typeface="+mn-lt"/>
              </a:rPr>
              <a:t>输入标题</a:t>
            </a:r>
            <a:r>
              <a:rPr lang="en-US" altLang="zh-CN" b="1" dirty="0">
                <a:solidFill>
                  <a:srgbClr val="122041"/>
                </a:solidFill>
                <a:cs typeface="+mn-ea"/>
                <a:sym typeface="+mn-lt"/>
              </a:rPr>
              <a:t> 02</a:t>
            </a:r>
            <a:endParaRPr lang="zh-CN" altLang="en-US" b="1" dirty="0">
              <a:solidFill>
                <a:srgbClr val="122041"/>
              </a:solidFill>
              <a:cs typeface="+mn-ea"/>
              <a:sym typeface="+mn-lt"/>
            </a:endParaRPr>
          </a:p>
        </p:txBody>
      </p:sp>
      <p:sp>
        <p:nvSpPr>
          <p:cNvPr id="30" name="Rectangle 23"/>
          <p:cNvSpPr/>
          <p:nvPr/>
        </p:nvSpPr>
        <p:spPr>
          <a:xfrm>
            <a:off x="1219802" y="5300671"/>
            <a:ext cx="5201208" cy="839589"/>
          </a:xfrm>
          <a:prstGeom prst="rect">
            <a:avLst/>
          </a:prstGeom>
        </p:spPr>
        <p:txBody>
          <a:bodyPr wrap="square">
            <a:spAutoFit/>
          </a:bodyPr>
          <a:lstStyle/>
          <a:p>
            <a:pPr>
              <a:lnSpc>
                <a:spcPct val="140000"/>
              </a:lnSpc>
              <a:defRPr/>
            </a:pPr>
            <a:r>
              <a:rPr lang="zh-CN" altLang="en-US" sz="1200" noProof="1">
                <a:solidFill>
                  <a:srgbClr val="4BD7FF"/>
                </a:solidFill>
                <a:cs typeface="+mn-ea"/>
                <a:sym typeface="+mn-lt"/>
              </a:rPr>
              <a:t>用户可以在投影仪或者计算机上进行演示</a:t>
            </a:r>
            <a:r>
              <a:rPr lang="en-US" altLang="zh-CN" sz="1200" noProof="1">
                <a:solidFill>
                  <a:srgbClr val="4BD7FF"/>
                </a:solidFill>
                <a:cs typeface="+mn-ea"/>
                <a:sym typeface="+mn-lt"/>
              </a:rPr>
              <a:t>,</a:t>
            </a:r>
            <a:r>
              <a:rPr lang="zh-CN" altLang="en-US" sz="1200" noProof="1">
                <a:solidFill>
                  <a:srgbClr val="4BD7FF"/>
                </a:solidFill>
                <a:cs typeface="+mn-ea"/>
                <a:sym typeface="+mn-lt"/>
              </a:rPr>
              <a:t>双击输入替换，在此处输入您想要输入的内容，标题数字等都可以通过点击和重新输入进行更改。用户可以在投影仪或者计算机上进行演示</a:t>
            </a:r>
            <a:endParaRPr lang="en-US" sz="1200" noProof="1">
              <a:solidFill>
                <a:srgbClr val="4BD7FF"/>
              </a:solidFill>
              <a:cs typeface="+mn-ea"/>
              <a:sym typeface="+mn-lt"/>
            </a:endParaRPr>
          </a:p>
        </p:txBody>
      </p:sp>
      <p:sp>
        <p:nvSpPr>
          <p:cNvPr id="31" name="文本框 30"/>
          <p:cNvSpPr txBox="1"/>
          <p:nvPr/>
        </p:nvSpPr>
        <p:spPr>
          <a:xfrm>
            <a:off x="1219803" y="4923856"/>
            <a:ext cx="2907673" cy="369332"/>
          </a:xfrm>
          <a:prstGeom prst="rect">
            <a:avLst/>
          </a:prstGeom>
          <a:gradFill>
            <a:gsLst>
              <a:gs pos="0">
                <a:srgbClr val="62FFFF"/>
              </a:gs>
              <a:gs pos="100000">
                <a:srgbClr val="1B82FF"/>
              </a:gs>
            </a:gsLst>
            <a:lin ang="0" scaled="1"/>
          </a:gradFill>
        </p:spPr>
        <p:txBody>
          <a:bodyPr wrap="square" rtlCol="0">
            <a:spAutoFit/>
          </a:bodyPr>
          <a:lstStyle/>
          <a:p>
            <a:r>
              <a:rPr lang="zh-CN" altLang="en-US" b="1" dirty="0">
                <a:solidFill>
                  <a:srgbClr val="122041"/>
                </a:solidFill>
                <a:cs typeface="+mn-ea"/>
                <a:sym typeface="+mn-lt"/>
              </a:rPr>
              <a:t>输入标题</a:t>
            </a:r>
            <a:r>
              <a:rPr lang="en-US" altLang="zh-CN" b="1" dirty="0">
                <a:solidFill>
                  <a:srgbClr val="122041"/>
                </a:solidFill>
                <a:cs typeface="+mn-ea"/>
                <a:sym typeface="+mn-lt"/>
              </a:rPr>
              <a:t> 03</a:t>
            </a:r>
            <a:endParaRPr lang="zh-CN" altLang="en-US" b="1" dirty="0">
              <a:solidFill>
                <a:srgbClr val="122041"/>
              </a:solidFill>
              <a:cs typeface="+mn-ea"/>
              <a:sym typeface="+mn-lt"/>
            </a:endParaRPr>
          </a:p>
        </p:txBody>
      </p:sp>
      <p:pic>
        <p:nvPicPr>
          <p:cNvPr id="32" name="图片占位符 8"/>
          <p:cNvPicPr>
            <a:picLocks noGrp="1" noChangeAspect="1"/>
          </p:cNvPicPr>
          <p:nvPr>
            <p:ph type="pic" sz="quarter" idx="4294967295"/>
          </p:nvPr>
        </p:nvPicPr>
        <p:blipFill>
          <a:blip r:embed="rId5" cstate="print">
            <a:extLst>
              <a:ext uri="{28A0092B-C50C-407E-A947-70E740481C1C}">
                <a14:useLocalDpi xmlns:a14="http://schemas.microsoft.com/office/drawing/2010/main" val="0"/>
              </a:ext>
            </a:extLst>
          </a:blip>
          <a:stretch>
            <a:fillRect/>
          </a:stretch>
        </p:blipFill>
        <p:spPr>
          <a:xfrm flipH="1">
            <a:off x="6792101" y="1270166"/>
            <a:ext cx="6252694" cy="6252694"/>
          </a:xfrm>
        </p:spPr>
      </p:pic>
      <p:grpSp>
        <p:nvGrpSpPr>
          <p:cNvPr id="25" name="组合 24">
            <a:extLst>
              <a:ext uri="{FF2B5EF4-FFF2-40B4-BE49-F238E27FC236}">
                <a16:creationId xmlns="" xmlns:a16="http://schemas.microsoft.com/office/drawing/2014/main" id="{6351E8E2-F06B-49E9-A1F6-2D2B3207CFAE}"/>
              </a:ext>
            </a:extLst>
          </p:cNvPr>
          <p:cNvGrpSpPr/>
          <p:nvPr/>
        </p:nvGrpSpPr>
        <p:grpSpPr>
          <a:xfrm>
            <a:off x="382276" y="202078"/>
            <a:ext cx="4291324" cy="381000"/>
            <a:chOff x="382276" y="202078"/>
            <a:chExt cx="4291324" cy="381000"/>
          </a:xfrm>
        </p:grpSpPr>
        <p:grpSp>
          <p:nvGrpSpPr>
            <p:cNvPr id="27" name="组合 26">
              <a:extLst>
                <a:ext uri="{FF2B5EF4-FFF2-40B4-BE49-F238E27FC236}">
                  <a16:creationId xmlns="" xmlns:a16="http://schemas.microsoft.com/office/drawing/2014/main" id="{D9A1C5D9-4027-4BD2-8F7B-3D8C70D6EB7D}"/>
                </a:ext>
              </a:extLst>
            </p:cNvPr>
            <p:cNvGrpSpPr/>
            <p:nvPr/>
          </p:nvGrpSpPr>
          <p:grpSpPr>
            <a:xfrm>
              <a:off x="382276" y="269854"/>
              <a:ext cx="604607" cy="274860"/>
              <a:chOff x="775976" y="295254"/>
              <a:chExt cx="604607" cy="274860"/>
            </a:xfrm>
          </p:grpSpPr>
          <p:grpSp>
            <p:nvGrpSpPr>
              <p:cNvPr id="29" name="组合 28">
                <a:extLst>
                  <a:ext uri="{FF2B5EF4-FFF2-40B4-BE49-F238E27FC236}">
                    <a16:creationId xmlns="" xmlns:a16="http://schemas.microsoft.com/office/drawing/2014/main" id="{C6920406-9925-4F01-B635-D3F34BB7E275}"/>
                  </a:ext>
                </a:extLst>
              </p:cNvPr>
              <p:cNvGrpSpPr/>
              <p:nvPr/>
            </p:nvGrpSpPr>
            <p:grpSpPr>
              <a:xfrm rot="2788198">
                <a:off x="784307" y="286923"/>
                <a:ext cx="266582" cy="283243"/>
                <a:chOff x="4389120" y="2293620"/>
                <a:chExt cx="609600" cy="647700"/>
              </a:xfrm>
            </p:grpSpPr>
            <p:cxnSp>
              <p:nvCxnSpPr>
                <p:cNvPr id="40" name="直接连接符 39">
                  <a:extLst>
                    <a:ext uri="{FF2B5EF4-FFF2-40B4-BE49-F238E27FC236}">
                      <a16:creationId xmlns="" xmlns:a16="http://schemas.microsoft.com/office/drawing/2014/main" id="{72FC1A8B-999D-46C7-84A5-43073935489D}"/>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3D25FCA1-244C-46C0-9A71-9A63EC873393}"/>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 xmlns:a16="http://schemas.microsoft.com/office/drawing/2014/main" id="{936B39CC-83E9-411A-BFED-7A5CAF7AB353}"/>
                  </a:ext>
                </a:extLst>
              </p:cNvPr>
              <p:cNvGrpSpPr/>
              <p:nvPr/>
            </p:nvGrpSpPr>
            <p:grpSpPr>
              <a:xfrm rot="2788198">
                <a:off x="938001" y="286923"/>
                <a:ext cx="266582" cy="283243"/>
                <a:chOff x="4389120" y="2293620"/>
                <a:chExt cx="609600" cy="647700"/>
              </a:xfrm>
            </p:grpSpPr>
            <p:cxnSp>
              <p:nvCxnSpPr>
                <p:cNvPr id="38" name="直接连接符 37">
                  <a:extLst>
                    <a:ext uri="{FF2B5EF4-FFF2-40B4-BE49-F238E27FC236}">
                      <a16:creationId xmlns="" xmlns:a16="http://schemas.microsoft.com/office/drawing/2014/main" id="{192BAAFB-AD8E-4CDF-88FB-002569E15AB3}"/>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E345805B-8E6F-4F39-8D38-556AC7EC701A}"/>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5" name="组合 34">
                <a:extLst>
                  <a:ext uri="{FF2B5EF4-FFF2-40B4-BE49-F238E27FC236}">
                    <a16:creationId xmlns="" xmlns:a16="http://schemas.microsoft.com/office/drawing/2014/main" id="{9E101A2E-68AD-4CE9-8809-86CA5F0C33A8}"/>
                  </a:ext>
                </a:extLst>
              </p:cNvPr>
              <p:cNvGrpSpPr/>
              <p:nvPr/>
            </p:nvGrpSpPr>
            <p:grpSpPr>
              <a:xfrm rot="2788198">
                <a:off x="1105671" y="295201"/>
                <a:ext cx="266582" cy="283243"/>
                <a:chOff x="4389120" y="2293620"/>
                <a:chExt cx="609600" cy="647700"/>
              </a:xfrm>
            </p:grpSpPr>
            <p:cxnSp>
              <p:nvCxnSpPr>
                <p:cNvPr id="36" name="直接连接符 35">
                  <a:extLst>
                    <a:ext uri="{FF2B5EF4-FFF2-40B4-BE49-F238E27FC236}">
                      <a16:creationId xmlns="" xmlns:a16="http://schemas.microsoft.com/office/drawing/2014/main" id="{0E03B23C-C2AA-41D2-BC14-D82EB39A8945}"/>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C025FCF6-FE2D-4BF2-8748-979D1E06B71A}"/>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28" name="文本框 27">
              <a:extLst>
                <a:ext uri="{FF2B5EF4-FFF2-40B4-BE49-F238E27FC236}">
                  <a16:creationId xmlns="" xmlns:a16="http://schemas.microsoft.com/office/drawing/2014/main" id="{E0FF98E7-1C44-4FCF-8E94-876023242963}"/>
                </a:ext>
              </a:extLst>
            </p:cNvPr>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明年计划</a:t>
              </a:r>
            </a:p>
          </p:txBody>
        </p:sp>
      </p:grpSp>
    </p:spTree>
    <p:extLst>
      <p:ext uri="{BB962C8B-B14F-4D97-AF65-F5344CB8AC3E}">
        <p14:creationId xmlns:p14="http://schemas.microsoft.com/office/powerpoint/2010/main" val="3461776157"/>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anim calcmode="lin" valueType="num">
                                      <p:cBhvr>
                                        <p:cTn id="28" dur="1000" fill="hold"/>
                                        <p:tgtEl>
                                          <p:spTgt spid="31"/>
                                        </p:tgtEl>
                                        <p:attrNameLst>
                                          <p:attrName>ppt_x</p:attrName>
                                        </p:attrNameLst>
                                      </p:cBhvr>
                                      <p:tavLst>
                                        <p:tav tm="0">
                                          <p:val>
                                            <p:strVal val="#ppt_x"/>
                                          </p:val>
                                        </p:tav>
                                        <p:tav tm="100000">
                                          <p:val>
                                            <p:strVal val="#ppt_x"/>
                                          </p:val>
                                        </p:tav>
                                      </p:tavLst>
                                    </p:anim>
                                    <p:anim calcmode="lin" valueType="num">
                                      <p:cBhvr>
                                        <p:cTn id="29" dur="1000" fill="hold"/>
                                        <p:tgtEl>
                                          <p:spTgt spid="3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1000"/>
                                        <p:tgtEl>
                                          <p:spTgt spid="30"/>
                                        </p:tgtEl>
                                      </p:cBhvr>
                                    </p:animEffect>
                                    <p:anim calcmode="lin" valueType="num">
                                      <p:cBhvr>
                                        <p:cTn id="33" dur="1000" fill="hold"/>
                                        <p:tgtEl>
                                          <p:spTgt spid="30"/>
                                        </p:tgtEl>
                                        <p:attrNameLst>
                                          <p:attrName>ppt_x</p:attrName>
                                        </p:attrNameLst>
                                      </p:cBhvr>
                                      <p:tavLst>
                                        <p:tav tm="0">
                                          <p:val>
                                            <p:strVal val="#ppt_x"/>
                                          </p:val>
                                        </p:tav>
                                        <p:tav tm="100000">
                                          <p:val>
                                            <p:strVal val="#ppt_x"/>
                                          </p:val>
                                        </p:tav>
                                      </p:tavLst>
                                    </p:anim>
                                    <p:anim calcmode="lin" valueType="num">
                                      <p:cBhvr>
                                        <p:cTn id="3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2" presetClass="entr" presetSubtype="8"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1800" fill="hold"/>
                                        <p:tgtEl>
                                          <p:spTgt spid="32"/>
                                        </p:tgtEl>
                                        <p:attrNameLst>
                                          <p:attrName>ppt_x</p:attrName>
                                        </p:attrNameLst>
                                      </p:cBhvr>
                                      <p:tavLst>
                                        <p:tav tm="0">
                                          <p:val>
                                            <p:strVal val="0-#ppt_w/2"/>
                                          </p:val>
                                        </p:tav>
                                        <p:tav tm="100000">
                                          <p:val>
                                            <p:strVal val="#ppt_x"/>
                                          </p:val>
                                        </p:tav>
                                      </p:tavLst>
                                    </p:anim>
                                    <p:anim calcmode="lin" valueType="num">
                                      <p:cBhvr additive="base">
                                        <p:cTn id="43" dur="18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24" grpId="0"/>
      <p:bldP spid="26" grpId="0" animBg="1"/>
      <p:bldP spid="30" grpId="0"/>
      <p:bldP spid="3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a:extLst>
              <a:ext uri="{FF2B5EF4-FFF2-40B4-BE49-F238E27FC236}">
                <a16:creationId xmlns="" xmlns:a16="http://schemas.microsoft.com/office/drawing/2014/main" id="{F380D85E-598D-4D72-A110-305EA52BCEE4}"/>
              </a:ext>
            </a:extLst>
          </p:cNvPr>
          <p:cNvPicPr>
            <a:picLocks noChangeAspect="1"/>
          </p:cNvPicPr>
          <p:nvPr/>
        </p:nvPicPr>
        <p:blipFill rotWithShape="1">
          <a:blip r:embed="rId4">
            <a:extLst>
              <a:ext uri="{28A0092B-C50C-407E-A947-70E740481C1C}">
                <a14:useLocalDpi xmlns:a14="http://schemas.microsoft.com/office/drawing/2010/main" val="0"/>
              </a:ext>
            </a:extLst>
          </a:blip>
          <a:srcRect t="51414" r="30051"/>
          <a:stretch/>
        </p:blipFill>
        <p:spPr>
          <a:xfrm>
            <a:off x="-2294" y="0"/>
            <a:ext cx="12194294" cy="6858000"/>
          </a:xfrm>
          <a:prstGeom prst="rect">
            <a:avLst/>
          </a:prstGeom>
        </p:spPr>
      </p:pic>
      <p:grpSp>
        <p:nvGrpSpPr>
          <p:cNvPr id="2" name="组合 1">
            <a:extLst>
              <a:ext uri="{FF2B5EF4-FFF2-40B4-BE49-F238E27FC236}">
                <a16:creationId xmlns="" xmlns:a16="http://schemas.microsoft.com/office/drawing/2014/main" id="{C48291A9-54B7-489C-9BB2-BD07E1AD5473}"/>
              </a:ext>
            </a:extLst>
          </p:cNvPr>
          <p:cNvGrpSpPr/>
          <p:nvPr/>
        </p:nvGrpSpPr>
        <p:grpSpPr>
          <a:xfrm>
            <a:off x="2177092" y="1466850"/>
            <a:ext cx="7581900" cy="342899"/>
            <a:chOff x="2177092" y="1466850"/>
            <a:chExt cx="7581900" cy="342899"/>
          </a:xfrm>
        </p:grpSpPr>
        <p:cxnSp>
          <p:nvCxnSpPr>
            <p:cNvPr id="33" name="直接连接符 32">
              <a:extLst>
                <a:ext uri="{FF2B5EF4-FFF2-40B4-BE49-F238E27FC236}">
                  <a16:creationId xmlns="" xmlns:a16="http://schemas.microsoft.com/office/drawing/2014/main" id="{B2ECC4F6-5C80-4126-ACC7-D9F7CD563B66}"/>
                </a:ext>
              </a:extLst>
            </p:cNvPr>
            <p:cNvCxnSpPr/>
            <p:nvPr/>
          </p:nvCxnSpPr>
          <p:spPr>
            <a:xfrm>
              <a:off x="2177092" y="1638300"/>
              <a:ext cx="7581900" cy="0"/>
            </a:xfrm>
            <a:prstGeom prst="line">
              <a:avLst/>
            </a:prstGeom>
            <a:ln>
              <a:gradFill flip="none" rotWithShape="1">
                <a:gsLst>
                  <a:gs pos="0">
                    <a:srgbClr val="4BD7FF">
                      <a:alpha val="0"/>
                    </a:srgbClr>
                  </a:gs>
                  <a:gs pos="54000">
                    <a:srgbClr val="4BD7FF"/>
                  </a:gs>
                  <a:gs pos="100000">
                    <a:srgbClr val="4BD7FF">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4" name="菱形 33">
              <a:extLst>
                <a:ext uri="{FF2B5EF4-FFF2-40B4-BE49-F238E27FC236}">
                  <a16:creationId xmlns="" xmlns:a16="http://schemas.microsoft.com/office/drawing/2014/main" id="{7D00AFD8-443D-468F-B69C-CC4328FA8A9B}"/>
                </a:ext>
              </a:extLst>
            </p:cNvPr>
            <p:cNvSpPr/>
            <p:nvPr/>
          </p:nvSpPr>
          <p:spPr>
            <a:xfrm>
              <a:off x="5943600" y="1466850"/>
              <a:ext cx="342899" cy="342899"/>
            </a:xfrm>
            <a:prstGeom prst="diamond">
              <a:avLst/>
            </a:prstGeom>
            <a:solidFill>
              <a:srgbClr val="4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D7FF"/>
                </a:solidFill>
                <a:cs typeface="+mn-ea"/>
                <a:sym typeface="+mn-lt"/>
              </a:endParaRPr>
            </a:p>
          </p:txBody>
        </p:sp>
        <p:sp>
          <p:nvSpPr>
            <p:cNvPr id="35" name="菱形 34">
              <a:extLst>
                <a:ext uri="{FF2B5EF4-FFF2-40B4-BE49-F238E27FC236}">
                  <a16:creationId xmlns="" xmlns:a16="http://schemas.microsoft.com/office/drawing/2014/main" id="{E90DDFB4-3A6F-4CBA-8175-46070C890DCC}"/>
                </a:ext>
              </a:extLst>
            </p:cNvPr>
            <p:cNvSpPr/>
            <p:nvPr/>
          </p:nvSpPr>
          <p:spPr>
            <a:xfrm flipH="1">
              <a:off x="6060758" y="1584008"/>
              <a:ext cx="108583" cy="108583"/>
            </a:xfrm>
            <a:prstGeom prst="diamond">
              <a:avLst/>
            </a:prstGeom>
            <a:solidFill>
              <a:srgbClr val="1220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D7FF"/>
                </a:solidFill>
                <a:cs typeface="+mn-ea"/>
                <a:sym typeface="+mn-lt"/>
              </a:endParaRPr>
            </a:p>
          </p:txBody>
        </p:sp>
        <p:sp>
          <p:nvSpPr>
            <p:cNvPr id="36" name="菱形 35">
              <a:extLst>
                <a:ext uri="{FF2B5EF4-FFF2-40B4-BE49-F238E27FC236}">
                  <a16:creationId xmlns="" xmlns:a16="http://schemas.microsoft.com/office/drawing/2014/main" id="{09BE6274-E369-4DF9-A03F-FABACF230B36}"/>
                </a:ext>
              </a:extLst>
            </p:cNvPr>
            <p:cNvSpPr/>
            <p:nvPr/>
          </p:nvSpPr>
          <p:spPr>
            <a:xfrm flipH="1">
              <a:off x="6576437" y="1584007"/>
              <a:ext cx="108583" cy="108583"/>
            </a:xfrm>
            <a:prstGeom prst="diamond">
              <a:avLst/>
            </a:prstGeom>
            <a:solidFill>
              <a:srgbClr val="4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D7FF"/>
                </a:solidFill>
                <a:cs typeface="+mn-ea"/>
                <a:sym typeface="+mn-lt"/>
              </a:endParaRPr>
            </a:p>
          </p:txBody>
        </p:sp>
        <p:sp>
          <p:nvSpPr>
            <p:cNvPr id="37" name="菱形 36">
              <a:extLst>
                <a:ext uri="{FF2B5EF4-FFF2-40B4-BE49-F238E27FC236}">
                  <a16:creationId xmlns="" xmlns:a16="http://schemas.microsoft.com/office/drawing/2014/main" id="{EC7E0601-2732-4262-866E-5A83C97B8CAC}"/>
                </a:ext>
              </a:extLst>
            </p:cNvPr>
            <p:cNvSpPr/>
            <p:nvPr/>
          </p:nvSpPr>
          <p:spPr>
            <a:xfrm flipH="1">
              <a:off x="6974957" y="1607223"/>
              <a:ext cx="85367" cy="85367"/>
            </a:xfrm>
            <a:prstGeom prst="diamond">
              <a:avLst/>
            </a:prstGeom>
            <a:solidFill>
              <a:srgbClr val="4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D7FF"/>
                </a:solidFill>
                <a:cs typeface="+mn-ea"/>
                <a:sym typeface="+mn-lt"/>
              </a:endParaRPr>
            </a:p>
          </p:txBody>
        </p:sp>
        <p:sp>
          <p:nvSpPr>
            <p:cNvPr id="38" name="菱形 37">
              <a:extLst>
                <a:ext uri="{FF2B5EF4-FFF2-40B4-BE49-F238E27FC236}">
                  <a16:creationId xmlns="" xmlns:a16="http://schemas.microsoft.com/office/drawing/2014/main" id="{11C9D604-3136-4201-859A-1F6D984A6DEB}"/>
                </a:ext>
              </a:extLst>
            </p:cNvPr>
            <p:cNvSpPr/>
            <p:nvPr/>
          </p:nvSpPr>
          <p:spPr>
            <a:xfrm flipH="1">
              <a:off x="5483044" y="1584007"/>
              <a:ext cx="108583" cy="108583"/>
            </a:xfrm>
            <a:prstGeom prst="diamond">
              <a:avLst/>
            </a:prstGeom>
            <a:solidFill>
              <a:srgbClr val="4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D7FF"/>
                </a:solidFill>
                <a:cs typeface="+mn-ea"/>
                <a:sym typeface="+mn-lt"/>
              </a:endParaRPr>
            </a:p>
          </p:txBody>
        </p:sp>
        <p:sp>
          <p:nvSpPr>
            <p:cNvPr id="39" name="菱形 38">
              <a:extLst>
                <a:ext uri="{FF2B5EF4-FFF2-40B4-BE49-F238E27FC236}">
                  <a16:creationId xmlns="" xmlns:a16="http://schemas.microsoft.com/office/drawing/2014/main" id="{C3E22097-2255-4CCE-BA60-2DAC36522564}"/>
                </a:ext>
              </a:extLst>
            </p:cNvPr>
            <p:cNvSpPr/>
            <p:nvPr/>
          </p:nvSpPr>
          <p:spPr>
            <a:xfrm flipH="1">
              <a:off x="5087840" y="1595614"/>
              <a:ext cx="85367" cy="85367"/>
            </a:xfrm>
            <a:prstGeom prst="diamond">
              <a:avLst/>
            </a:prstGeom>
            <a:solidFill>
              <a:srgbClr val="4BD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D7FF"/>
                </a:solidFill>
                <a:cs typeface="+mn-ea"/>
                <a:sym typeface="+mn-lt"/>
              </a:endParaRPr>
            </a:p>
          </p:txBody>
        </p:sp>
      </p:grpSp>
      <p:sp>
        <p:nvSpPr>
          <p:cNvPr id="40" name="文本框 39">
            <a:extLst>
              <a:ext uri="{FF2B5EF4-FFF2-40B4-BE49-F238E27FC236}">
                <a16:creationId xmlns="" xmlns:a16="http://schemas.microsoft.com/office/drawing/2014/main" id="{C33D385B-3C75-4912-ACD9-ABF3082499FD}"/>
              </a:ext>
            </a:extLst>
          </p:cNvPr>
          <p:cNvSpPr txBox="1"/>
          <p:nvPr/>
        </p:nvSpPr>
        <p:spPr>
          <a:xfrm>
            <a:off x="5407163" y="544917"/>
            <a:ext cx="1415772" cy="830997"/>
          </a:xfrm>
          <a:prstGeom prst="rect">
            <a:avLst/>
          </a:prstGeom>
          <a:noFill/>
        </p:spPr>
        <p:txBody>
          <a:bodyPr wrap="none" rtlCol="0">
            <a:spAutoFit/>
            <a:scene3d>
              <a:camera prst="orthographicFront"/>
              <a:lightRig rig="threePt" dir="t"/>
            </a:scene3d>
            <a:sp3d/>
          </a:bodyPr>
          <a:lstStyle/>
          <a:p>
            <a:pPr algn="ctr"/>
            <a:r>
              <a:rPr lang="zh-CN" altLang="en-US" sz="4800" b="1" dirty="0">
                <a:solidFill>
                  <a:srgbClr val="4BD7FF"/>
                </a:solidFill>
                <a:cs typeface="+mn-ea"/>
                <a:sym typeface="+mn-lt"/>
              </a:rPr>
              <a:t>目录</a:t>
            </a:r>
          </a:p>
        </p:txBody>
      </p:sp>
      <p:grpSp>
        <p:nvGrpSpPr>
          <p:cNvPr id="42" name="组合 41">
            <a:extLst>
              <a:ext uri="{FF2B5EF4-FFF2-40B4-BE49-F238E27FC236}">
                <a16:creationId xmlns="" xmlns:a16="http://schemas.microsoft.com/office/drawing/2014/main" id="{57E5C4B0-4B2E-4184-A320-17B80196AB1B}"/>
              </a:ext>
            </a:extLst>
          </p:cNvPr>
          <p:cNvGrpSpPr/>
          <p:nvPr/>
        </p:nvGrpSpPr>
        <p:grpSpPr>
          <a:xfrm>
            <a:off x="2738714" y="3315288"/>
            <a:ext cx="4868985" cy="677796"/>
            <a:chOff x="520218" y="418450"/>
            <a:chExt cx="5658081" cy="787644"/>
          </a:xfrm>
        </p:grpSpPr>
        <p:sp>
          <p:nvSpPr>
            <p:cNvPr id="43" name="矩形: 圆角 42">
              <a:extLst>
                <a:ext uri="{FF2B5EF4-FFF2-40B4-BE49-F238E27FC236}">
                  <a16:creationId xmlns="" xmlns:a16="http://schemas.microsoft.com/office/drawing/2014/main" id="{38206E17-00F7-417B-B827-F908E9E9BBFD}"/>
                </a:ext>
              </a:extLst>
            </p:cNvPr>
            <p:cNvSpPr/>
            <p:nvPr/>
          </p:nvSpPr>
          <p:spPr>
            <a:xfrm>
              <a:off x="520218" y="437796"/>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4BD7FF"/>
                </a:solidFill>
                <a:cs typeface="+mn-ea"/>
                <a:sym typeface="+mn-lt"/>
              </a:endParaRPr>
            </a:p>
          </p:txBody>
        </p:sp>
        <p:grpSp>
          <p:nvGrpSpPr>
            <p:cNvPr id="44" name="组合 43">
              <a:extLst>
                <a:ext uri="{FF2B5EF4-FFF2-40B4-BE49-F238E27FC236}">
                  <a16:creationId xmlns="" xmlns:a16="http://schemas.microsoft.com/office/drawing/2014/main" id="{B7D92F87-1525-4A10-8960-9DCF8FB35984}"/>
                </a:ext>
              </a:extLst>
            </p:cNvPr>
            <p:cNvGrpSpPr/>
            <p:nvPr/>
          </p:nvGrpSpPr>
          <p:grpSpPr>
            <a:xfrm>
              <a:off x="1301959" y="418450"/>
              <a:ext cx="4876340" cy="787644"/>
              <a:chOff x="1292231" y="418450"/>
              <a:chExt cx="4876340" cy="787644"/>
            </a:xfrm>
          </p:grpSpPr>
          <p:sp>
            <p:nvSpPr>
              <p:cNvPr id="46" name="文本框 45">
                <a:extLst>
                  <a:ext uri="{FF2B5EF4-FFF2-40B4-BE49-F238E27FC236}">
                    <a16:creationId xmlns="" xmlns:a16="http://schemas.microsoft.com/office/drawing/2014/main" id="{0E71427C-E944-4F7F-B1B9-B20E630AE9D3}"/>
                  </a:ext>
                </a:extLst>
              </p:cNvPr>
              <p:cNvSpPr txBox="1"/>
              <p:nvPr/>
            </p:nvSpPr>
            <p:spPr>
              <a:xfrm>
                <a:off x="1292231" y="418450"/>
                <a:ext cx="3295074" cy="536485"/>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tabLst/>
                  <a:defRPr/>
                </a:pPr>
                <a:r>
                  <a:rPr kumimoji="0" lang="zh-CN" altLang="en-US" sz="2400" b="1" i="0" u="none" strike="noStrike" kern="1200" cap="none" spc="0" normalizeH="0" baseline="0" noProof="0" dirty="0">
                    <a:ln>
                      <a:noFill/>
                    </a:ln>
                    <a:solidFill>
                      <a:srgbClr val="4BD7FF"/>
                    </a:solidFill>
                    <a:effectLst/>
                    <a:uLnTx/>
                    <a:uFillTx/>
                    <a:cs typeface="+mn-ea"/>
                    <a:sym typeface="+mn-lt"/>
                  </a:rPr>
                  <a:t>工作概述</a:t>
                </a:r>
              </a:p>
            </p:txBody>
          </p:sp>
          <p:sp>
            <p:nvSpPr>
              <p:cNvPr id="47" name="文本框 46">
                <a:extLst>
                  <a:ext uri="{FF2B5EF4-FFF2-40B4-BE49-F238E27FC236}">
                    <a16:creationId xmlns="" xmlns:a16="http://schemas.microsoft.com/office/drawing/2014/main" id="{3CC92A9D-7A04-45A8-A7AC-4810DF50B241}"/>
                  </a:ext>
                </a:extLst>
              </p:cNvPr>
              <p:cNvSpPr txBox="1"/>
              <p:nvPr/>
            </p:nvSpPr>
            <p:spPr>
              <a:xfrm>
                <a:off x="1292231" y="902086"/>
                <a:ext cx="4876340" cy="304008"/>
              </a:xfrm>
              <a:prstGeom prst="rect">
                <a:avLst/>
              </a:prstGeom>
              <a:noFill/>
            </p:spPr>
            <p:txBody>
              <a:bodyPr wrap="square" rtlCol="0">
                <a:spAutoFit/>
                <a:scene3d>
                  <a:camera prst="orthographicFront"/>
                  <a:lightRig rig="threePt" dir="t"/>
                </a:scene3d>
                <a:sp3d contourW="12700"/>
              </a:bodyPr>
              <a:lstStyle/>
              <a:p>
                <a:r>
                  <a:rPr lang="en-US" altLang="zh-CN" sz="1100" dirty="0">
                    <a:solidFill>
                      <a:srgbClr val="4BD7FF"/>
                    </a:solidFill>
                    <a:cs typeface="+mn-ea"/>
                    <a:sym typeface="+mn-lt"/>
                  </a:rPr>
                  <a:t>ADD YOUR TITLE HERE PLEASE</a:t>
                </a:r>
              </a:p>
            </p:txBody>
          </p:sp>
        </p:grpSp>
        <p:sp>
          <p:nvSpPr>
            <p:cNvPr id="45" name="椭圆 106">
              <a:extLst>
                <a:ext uri="{FF2B5EF4-FFF2-40B4-BE49-F238E27FC236}">
                  <a16:creationId xmlns="" xmlns:a16="http://schemas.microsoft.com/office/drawing/2014/main" id="{9E159BC9-F288-4AD1-AD1A-A8D06AF69FFA}"/>
                </a:ext>
              </a:extLst>
            </p:cNvPr>
            <p:cNvSpPr/>
            <p:nvPr/>
          </p:nvSpPr>
          <p:spPr>
            <a:xfrm>
              <a:off x="658980" y="573932"/>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4BD7FF"/>
                </a:solidFill>
                <a:cs typeface="+mn-ea"/>
                <a:sym typeface="+mn-lt"/>
              </a:endParaRPr>
            </a:p>
          </p:txBody>
        </p:sp>
      </p:grpSp>
      <p:grpSp>
        <p:nvGrpSpPr>
          <p:cNvPr id="48" name="组合 47">
            <a:extLst>
              <a:ext uri="{FF2B5EF4-FFF2-40B4-BE49-F238E27FC236}">
                <a16:creationId xmlns="" xmlns:a16="http://schemas.microsoft.com/office/drawing/2014/main" id="{34676C10-5903-4932-B2C2-8BEC4325EE09}"/>
              </a:ext>
            </a:extLst>
          </p:cNvPr>
          <p:cNvGrpSpPr/>
          <p:nvPr/>
        </p:nvGrpSpPr>
        <p:grpSpPr>
          <a:xfrm>
            <a:off x="2701042" y="4611795"/>
            <a:ext cx="4868985" cy="677796"/>
            <a:chOff x="520218" y="418450"/>
            <a:chExt cx="5658081" cy="787644"/>
          </a:xfrm>
        </p:grpSpPr>
        <p:sp>
          <p:nvSpPr>
            <p:cNvPr id="49" name="矩形: 圆角 48">
              <a:extLst>
                <a:ext uri="{FF2B5EF4-FFF2-40B4-BE49-F238E27FC236}">
                  <a16:creationId xmlns="" xmlns:a16="http://schemas.microsoft.com/office/drawing/2014/main" id="{AF1A83F5-3E0A-4B29-ACD2-9FE275C938B5}"/>
                </a:ext>
              </a:extLst>
            </p:cNvPr>
            <p:cNvSpPr/>
            <p:nvPr/>
          </p:nvSpPr>
          <p:spPr>
            <a:xfrm>
              <a:off x="520218" y="437796"/>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4BD7FF"/>
                </a:solidFill>
                <a:cs typeface="+mn-ea"/>
                <a:sym typeface="+mn-lt"/>
              </a:endParaRPr>
            </a:p>
          </p:txBody>
        </p:sp>
        <p:grpSp>
          <p:nvGrpSpPr>
            <p:cNvPr id="50" name="组合 49">
              <a:extLst>
                <a:ext uri="{FF2B5EF4-FFF2-40B4-BE49-F238E27FC236}">
                  <a16:creationId xmlns="" xmlns:a16="http://schemas.microsoft.com/office/drawing/2014/main" id="{F1E5B8DC-A1DB-40B7-81D9-1E8504F2EE1D}"/>
                </a:ext>
              </a:extLst>
            </p:cNvPr>
            <p:cNvGrpSpPr/>
            <p:nvPr/>
          </p:nvGrpSpPr>
          <p:grpSpPr>
            <a:xfrm>
              <a:off x="1301959" y="418450"/>
              <a:ext cx="4876340" cy="787644"/>
              <a:chOff x="1292231" y="418450"/>
              <a:chExt cx="4876340" cy="787644"/>
            </a:xfrm>
          </p:grpSpPr>
          <p:sp>
            <p:nvSpPr>
              <p:cNvPr id="52" name="文本框 51">
                <a:extLst>
                  <a:ext uri="{FF2B5EF4-FFF2-40B4-BE49-F238E27FC236}">
                    <a16:creationId xmlns="" xmlns:a16="http://schemas.microsoft.com/office/drawing/2014/main" id="{19B06057-DFE2-4B93-9195-B535B9817B44}"/>
                  </a:ext>
                </a:extLst>
              </p:cNvPr>
              <p:cNvSpPr txBox="1"/>
              <p:nvPr/>
            </p:nvSpPr>
            <p:spPr>
              <a:xfrm>
                <a:off x="1292231" y="418450"/>
                <a:ext cx="3295074" cy="536485"/>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tabLst/>
                  <a:defRPr/>
                </a:pPr>
                <a:r>
                  <a:rPr kumimoji="0" lang="zh-CN" altLang="en-US" sz="2400" b="1" i="0" u="none" strike="noStrike" kern="1200" cap="none" spc="0" normalizeH="0" baseline="0" noProof="0" dirty="0">
                    <a:ln>
                      <a:noFill/>
                    </a:ln>
                    <a:solidFill>
                      <a:srgbClr val="4BD7FF"/>
                    </a:solidFill>
                    <a:effectLst/>
                    <a:uLnTx/>
                    <a:uFillTx/>
                    <a:cs typeface="+mn-ea"/>
                    <a:sym typeface="+mn-lt"/>
                  </a:rPr>
                  <a:t>不足之处</a:t>
                </a:r>
              </a:p>
            </p:txBody>
          </p:sp>
          <p:sp>
            <p:nvSpPr>
              <p:cNvPr id="53" name="文本框 52">
                <a:extLst>
                  <a:ext uri="{FF2B5EF4-FFF2-40B4-BE49-F238E27FC236}">
                    <a16:creationId xmlns="" xmlns:a16="http://schemas.microsoft.com/office/drawing/2014/main" id="{3FAD2682-73C4-467C-B6E1-637A2823EDC7}"/>
                  </a:ext>
                </a:extLst>
              </p:cNvPr>
              <p:cNvSpPr txBox="1"/>
              <p:nvPr/>
            </p:nvSpPr>
            <p:spPr>
              <a:xfrm>
                <a:off x="1292231" y="902086"/>
                <a:ext cx="4876340" cy="304008"/>
              </a:xfrm>
              <a:prstGeom prst="rect">
                <a:avLst/>
              </a:prstGeom>
              <a:noFill/>
            </p:spPr>
            <p:txBody>
              <a:bodyPr wrap="square" rtlCol="0">
                <a:spAutoFit/>
                <a:scene3d>
                  <a:camera prst="orthographicFront"/>
                  <a:lightRig rig="threePt" dir="t"/>
                </a:scene3d>
                <a:sp3d contourW="12700"/>
              </a:bodyPr>
              <a:lstStyle/>
              <a:p>
                <a:r>
                  <a:rPr lang="en-US" altLang="zh-CN" sz="1100" dirty="0">
                    <a:solidFill>
                      <a:srgbClr val="4BD7FF"/>
                    </a:solidFill>
                    <a:cs typeface="+mn-ea"/>
                    <a:sym typeface="+mn-lt"/>
                  </a:rPr>
                  <a:t>ADD YOUR TITLE HERE PLEASE</a:t>
                </a:r>
              </a:p>
            </p:txBody>
          </p:sp>
        </p:grpSp>
        <p:sp>
          <p:nvSpPr>
            <p:cNvPr id="51" name="椭圆 106">
              <a:extLst>
                <a:ext uri="{FF2B5EF4-FFF2-40B4-BE49-F238E27FC236}">
                  <a16:creationId xmlns="" xmlns:a16="http://schemas.microsoft.com/office/drawing/2014/main" id="{02085DE2-9355-4440-9120-B8A55BABAF3F}"/>
                </a:ext>
              </a:extLst>
            </p:cNvPr>
            <p:cNvSpPr/>
            <p:nvPr/>
          </p:nvSpPr>
          <p:spPr>
            <a:xfrm>
              <a:off x="658980" y="573932"/>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4BD7FF"/>
                </a:solidFill>
                <a:cs typeface="+mn-ea"/>
                <a:sym typeface="+mn-lt"/>
              </a:endParaRPr>
            </a:p>
          </p:txBody>
        </p:sp>
      </p:grpSp>
      <p:grpSp>
        <p:nvGrpSpPr>
          <p:cNvPr id="54" name="组合 53">
            <a:extLst>
              <a:ext uri="{FF2B5EF4-FFF2-40B4-BE49-F238E27FC236}">
                <a16:creationId xmlns="" xmlns:a16="http://schemas.microsoft.com/office/drawing/2014/main" id="{6F6F0A8F-82C1-4443-8556-052C5B9AB928}"/>
              </a:ext>
            </a:extLst>
          </p:cNvPr>
          <p:cNvGrpSpPr/>
          <p:nvPr/>
        </p:nvGrpSpPr>
        <p:grpSpPr>
          <a:xfrm>
            <a:off x="6741449" y="3330890"/>
            <a:ext cx="4868985" cy="677796"/>
            <a:chOff x="520218" y="418450"/>
            <a:chExt cx="5658081" cy="787644"/>
          </a:xfrm>
        </p:grpSpPr>
        <p:sp>
          <p:nvSpPr>
            <p:cNvPr id="55" name="矩形: 圆角 54">
              <a:extLst>
                <a:ext uri="{FF2B5EF4-FFF2-40B4-BE49-F238E27FC236}">
                  <a16:creationId xmlns="" xmlns:a16="http://schemas.microsoft.com/office/drawing/2014/main" id="{1F504E49-4495-4EA4-A394-70DFB44DBE71}"/>
                </a:ext>
              </a:extLst>
            </p:cNvPr>
            <p:cNvSpPr/>
            <p:nvPr/>
          </p:nvSpPr>
          <p:spPr>
            <a:xfrm>
              <a:off x="520218" y="437796"/>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4BD7FF"/>
                </a:solidFill>
                <a:cs typeface="+mn-ea"/>
                <a:sym typeface="+mn-lt"/>
              </a:endParaRPr>
            </a:p>
          </p:txBody>
        </p:sp>
        <p:grpSp>
          <p:nvGrpSpPr>
            <p:cNvPr id="56" name="组合 55">
              <a:extLst>
                <a:ext uri="{FF2B5EF4-FFF2-40B4-BE49-F238E27FC236}">
                  <a16:creationId xmlns="" xmlns:a16="http://schemas.microsoft.com/office/drawing/2014/main" id="{189EA630-4EA6-44C4-AC09-36A26AF647B7}"/>
                </a:ext>
              </a:extLst>
            </p:cNvPr>
            <p:cNvGrpSpPr/>
            <p:nvPr/>
          </p:nvGrpSpPr>
          <p:grpSpPr>
            <a:xfrm>
              <a:off x="1301959" y="418450"/>
              <a:ext cx="4876340" cy="787644"/>
              <a:chOff x="1292231" y="418450"/>
              <a:chExt cx="4876340" cy="787644"/>
            </a:xfrm>
          </p:grpSpPr>
          <p:sp>
            <p:nvSpPr>
              <p:cNvPr id="58" name="文本框 57">
                <a:extLst>
                  <a:ext uri="{FF2B5EF4-FFF2-40B4-BE49-F238E27FC236}">
                    <a16:creationId xmlns="" xmlns:a16="http://schemas.microsoft.com/office/drawing/2014/main" id="{B395D114-72A1-4BFE-B60E-32F294AB9D07}"/>
                  </a:ext>
                </a:extLst>
              </p:cNvPr>
              <p:cNvSpPr txBox="1"/>
              <p:nvPr/>
            </p:nvSpPr>
            <p:spPr>
              <a:xfrm>
                <a:off x="1292231" y="418450"/>
                <a:ext cx="3295074" cy="536485"/>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tabLst/>
                  <a:defRPr/>
                </a:pPr>
                <a:r>
                  <a:rPr kumimoji="0" lang="zh-CN" altLang="en-US" sz="2400" b="1" i="0" u="none" strike="noStrike" kern="1200" cap="none" spc="0" normalizeH="0" baseline="0" noProof="0" dirty="0">
                    <a:ln>
                      <a:noFill/>
                    </a:ln>
                    <a:solidFill>
                      <a:srgbClr val="4BD7FF"/>
                    </a:solidFill>
                    <a:effectLst/>
                    <a:uLnTx/>
                    <a:uFillTx/>
                    <a:cs typeface="+mn-ea"/>
                    <a:sym typeface="+mn-lt"/>
                  </a:rPr>
                  <a:t>完成情况</a:t>
                </a:r>
              </a:p>
            </p:txBody>
          </p:sp>
          <p:sp>
            <p:nvSpPr>
              <p:cNvPr id="59" name="文本框 58">
                <a:extLst>
                  <a:ext uri="{FF2B5EF4-FFF2-40B4-BE49-F238E27FC236}">
                    <a16:creationId xmlns="" xmlns:a16="http://schemas.microsoft.com/office/drawing/2014/main" id="{E6A39562-C43D-46D4-A3A0-4CC3F0A274BC}"/>
                  </a:ext>
                </a:extLst>
              </p:cNvPr>
              <p:cNvSpPr txBox="1"/>
              <p:nvPr/>
            </p:nvSpPr>
            <p:spPr>
              <a:xfrm>
                <a:off x="1292231" y="902086"/>
                <a:ext cx="4876340" cy="304008"/>
              </a:xfrm>
              <a:prstGeom prst="rect">
                <a:avLst/>
              </a:prstGeom>
              <a:noFill/>
            </p:spPr>
            <p:txBody>
              <a:bodyPr wrap="square" rtlCol="0">
                <a:spAutoFit/>
                <a:scene3d>
                  <a:camera prst="orthographicFront"/>
                  <a:lightRig rig="threePt" dir="t"/>
                </a:scene3d>
                <a:sp3d contourW="12700"/>
              </a:bodyPr>
              <a:lstStyle/>
              <a:p>
                <a:r>
                  <a:rPr lang="en-US" altLang="zh-CN" sz="1100" dirty="0">
                    <a:solidFill>
                      <a:srgbClr val="4BD7FF"/>
                    </a:solidFill>
                    <a:cs typeface="+mn-ea"/>
                    <a:sym typeface="+mn-lt"/>
                  </a:rPr>
                  <a:t>ADD YOUR TITLE HERE PLEASE</a:t>
                </a:r>
              </a:p>
            </p:txBody>
          </p:sp>
        </p:grpSp>
        <p:sp>
          <p:nvSpPr>
            <p:cNvPr id="57" name="椭圆 106">
              <a:extLst>
                <a:ext uri="{FF2B5EF4-FFF2-40B4-BE49-F238E27FC236}">
                  <a16:creationId xmlns="" xmlns:a16="http://schemas.microsoft.com/office/drawing/2014/main" id="{2AF55ED2-271D-448D-984A-DCCE560A5471}"/>
                </a:ext>
              </a:extLst>
            </p:cNvPr>
            <p:cNvSpPr/>
            <p:nvPr/>
          </p:nvSpPr>
          <p:spPr>
            <a:xfrm>
              <a:off x="658980" y="573932"/>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4BD7FF"/>
                </a:solidFill>
                <a:cs typeface="+mn-ea"/>
                <a:sym typeface="+mn-lt"/>
              </a:endParaRPr>
            </a:p>
          </p:txBody>
        </p:sp>
      </p:grpSp>
      <p:grpSp>
        <p:nvGrpSpPr>
          <p:cNvPr id="60" name="组合 59">
            <a:extLst>
              <a:ext uri="{FF2B5EF4-FFF2-40B4-BE49-F238E27FC236}">
                <a16:creationId xmlns="" xmlns:a16="http://schemas.microsoft.com/office/drawing/2014/main" id="{AB01C126-BCCA-4F0D-9D67-EA4D91BFC32B}"/>
              </a:ext>
            </a:extLst>
          </p:cNvPr>
          <p:cNvGrpSpPr/>
          <p:nvPr/>
        </p:nvGrpSpPr>
        <p:grpSpPr>
          <a:xfrm>
            <a:off x="6741449" y="4566757"/>
            <a:ext cx="4868985" cy="677796"/>
            <a:chOff x="520218" y="418450"/>
            <a:chExt cx="5658081" cy="787644"/>
          </a:xfrm>
        </p:grpSpPr>
        <p:sp>
          <p:nvSpPr>
            <p:cNvPr id="61" name="矩形: 圆角 60">
              <a:extLst>
                <a:ext uri="{FF2B5EF4-FFF2-40B4-BE49-F238E27FC236}">
                  <a16:creationId xmlns="" xmlns:a16="http://schemas.microsoft.com/office/drawing/2014/main" id="{1E2E851F-D941-4C01-9650-DFBCA995C782}"/>
                </a:ext>
              </a:extLst>
            </p:cNvPr>
            <p:cNvSpPr/>
            <p:nvPr/>
          </p:nvSpPr>
          <p:spPr>
            <a:xfrm>
              <a:off x="520218" y="437796"/>
              <a:ext cx="684468" cy="691752"/>
            </a:xfrm>
            <a:prstGeom prst="roundRect">
              <a:avLst/>
            </a:prstGeom>
            <a:noFill/>
            <a:ln w="34925">
              <a:gradFill>
                <a:gsLst>
                  <a:gs pos="0">
                    <a:srgbClr val="62FFFF"/>
                  </a:gs>
                  <a:gs pos="68000">
                    <a:srgbClr val="0D69FF"/>
                  </a:gs>
                  <a:gs pos="43000">
                    <a:srgbClr val="0D69FF"/>
                  </a:gs>
                  <a:gs pos="100000">
                    <a:srgbClr val="62FFFF"/>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4BD7FF"/>
                </a:solidFill>
                <a:cs typeface="+mn-ea"/>
                <a:sym typeface="+mn-lt"/>
              </a:endParaRPr>
            </a:p>
          </p:txBody>
        </p:sp>
        <p:grpSp>
          <p:nvGrpSpPr>
            <p:cNvPr id="62" name="组合 61">
              <a:extLst>
                <a:ext uri="{FF2B5EF4-FFF2-40B4-BE49-F238E27FC236}">
                  <a16:creationId xmlns="" xmlns:a16="http://schemas.microsoft.com/office/drawing/2014/main" id="{6FDFFAF6-3F29-4EDD-AC13-5E79A2A47993}"/>
                </a:ext>
              </a:extLst>
            </p:cNvPr>
            <p:cNvGrpSpPr/>
            <p:nvPr/>
          </p:nvGrpSpPr>
          <p:grpSpPr>
            <a:xfrm>
              <a:off x="1301959" y="418450"/>
              <a:ext cx="4876340" cy="787644"/>
              <a:chOff x="1292231" y="418450"/>
              <a:chExt cx="4876340" cy="787644"/>
            </a:xfrm>
          </p:grpSpPr>
          <p:sp>
            <p:nvSpPr>
              <p:cNvPr id="64" name="文本框 63">
                <a:extLst>
                  <a:ext uri="{FF2B5EF4-FFF2-40B4-BE49-F238E27FC236}">
                    <a16:creationId xmlns="" xmlns:a16="http://schemas.microsoft.com/office/drawing/2014/main" id="{C3443F1C-78A9-4F20-8911-52D7AFD43D19}"/>
                  </a:ext>
                </a:extLst>
              </p:cNvPr>
              <p:cNvSpPr txBox="1"/>
              <p:nvPr/>
            </p:nvSpPr>
            <p:spPr>
              <a:xfrm>
                <a:off x="1292231" y="418450"/>
                <a:ext cx="3295074" cy="536485"/>
              </a:xfrm>
              <a:prstGeom prst="rect">
                <a:avLst/>
              </a:prstGeom>
              <a:noFill/>
            </p:spPr>
            <p:txBody>
              <a:bodyPr wrap="square" rtlCol="0">
                <a:spAutoFit/>
                <a:scene3d>
                  <a:camera prst="orthographicFront"/>
                  <a:lightRig rig="threePt" dir="t"/>
                </a:scene3d>
                <a:sp3d contourW="12700"/>
              </a:bodyPr>
              <a:lstStyle/>
              <a:p>
                <a:pPr marR="0" lvl="0" algn="l" defTabSz="914400" rtl="0" eaLnBrk="1" fontAlgn="auto" latinLnBrk="0" hangingPunct="1">
                  <a:lnSpc>
                    <a:spcPct val="100000"/>
                  </a:lnSpc>
                  <a:spcBef>
                    <a:spcPts val="0"/>
                  </a:spcBef>
                  <a:spcAft>
                    <a:spcPts val="0"/>
                  </a:spcAft>
                  <a:buClrTx/>
                  <a:buSzTx/>
                  <a:tabLst/>
                  <a:defRPr/>
                </a:pPr>
                <a:r>
                  <a:rPr kumimoji="0" lang="zh-CN" altLang="en-US" sz="2400" b="1" i="0" u="none" strike="noStrike" kern="1200" cap="none" spc="0" normalizeH="0" baseline="0" noProof="0" dirty="0">
                    <a:ln>
                      <a:noFill/>
                    </a:ln>
                    <a:solidFill>
                      <a:srgbClr val="4BD7FF"/>
                    </a:solidFill>
                    <a:effectLst/>
                    <a:uLnTx/>
                    <a:uFillTx/>
                    <a:cs typeface="+mn-ea"/>
                    <a:sym typeface="+mn-lt"/>
                  </a:rPr>
                  <a:t>明年计划</a:t>
                </a:r>
              </a:p>
            </p:txBody>
          </p:sp>
          <p:sp>
            <p:nvSpPr>
              <p:cNvPr id="65" name="文本框 64">
                <a:extLst>
                  <a:ext uri="{FF2B5EF4-FFF2-40B4-BE49-F238E27FC236}">
                    <a16:creationId xmlns="" xmlns:a16="http://schemas.microsoft.com/office/drawing/2014/main" id="{0E4D2F54-5FE5-401E-8866-1125B85094EB}"/>
                  </a:ext>
                </a:extLst>
              </p:cNvPr>
              <p:cNvSpPr txBox="1"/>
              <p:nvPr/>
            </p:nvSpPr>
            <p:spPr>
              <a:xfrm>
                <a:off x="1292231" y="902086"/>
                <a:ext cx="4876340" cy="304008"/>
              </a:xfrm>
              <a:prstGeom prst="rect">
                <a:avLst/>
              </a:prstGeom>
              <a:noFill/>
            </p:spPr>
            <p:txBody>
              <a:bodyPr wrap="square" rtlCol="0">
                <a:spAutoFit/>
                <a:scene3d>
                  <a:camera prst="orthographicFront"/>
                  <a:lightRig rig="threePt" dir="t"/>
                </a:scene3d>
                <a:sp3d contourW="12700"/>
              </a:bodyPr>
              <a:lstStyle/>
              <a:p>
                <a:r>
                  <a:rPr lang="en-US" altLang="zh-CN" sz="1100" dirty="0">
                    <a:solidFill>
                      <a:srgbClr val="4BD7FF"/>
                    </a:solidFill>
                    <a:cs typeface="+mn-ea"/>
                    <a:sym typeface="+mn-lt"/>
                  </a:rPr>
                  <a:t>ADD YOUR TITLE HERE PLEASE</a:t>
                </a:r>
              </a:p>
            </p:txBody>
          </p:sp>
        </p:grpSp>
        <p:sp>
          <p:nvSpPr>
            <p:cNvPr id="63" name="椭圆 106">
              <a:extLst>
                <a:ext uri="{FF2B5EF4-FFF2-40B4-BE49-F238E27FC236}">
                  <a16:creationId xmlns="" xmlns:a16="http://schemas.microsoft.com/office/drawing/2014/main" id="{64119A61-BDBC-4F74-A8B6-8C880C11B168}"/>
                </a:ext>
              </a:extLst>
            </p:cNvPr>
            <p:cNvSpPr/>
            <p:nvPr/>
          </p:nvSpPr>
          <p:spPr>
            <a:xfrm>
              <a:off x="658980" y="573932"/>
              <a:ext cx="406944" cy="41948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rgbClr val="62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4BD7FF"/>
                </a:solidFill>
                <a:cs typeface="+mn-ea"/>
                <a:sym typeface="+mn-lt"/>
              </a:endParaRPr>
            </a:p>
          </p:txBody>
        </p:sp>
      </p:grpSp>
    </p:spTree>
    <p:extLst>
      <p:ext uri="{BB962C8B-B14F-4D97-AF65-F5344CB8AC3E}">
        <p14:creationId xmlns:p14="http://schemas.microsoft.com/office/powerpoint/2010/main" val="2757297613"/>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par>
                                <p:cTn id="15" presetID="12" presetClass="entr" presetSubtype="8"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500"/>
                                        <p:tgtEl>
                                          <p:spTgt spid="42"/>
                                        </p:tgtEl>
                                        <p:attrNameLst>
                                          <p:attrName>ppt_x</p:attrName>
                                        </p:attrNameLst>
                                      </p:cBhvr>
                                      <p:tavLst>
                                        <p:tav tm="0">
                                          <p:val>
                                            <p:strVal val="#ppt_x-#ppt_w*1.125000"/>
                                          </p:val>
                                        </p:tav>
                                        <p:tav tm="100000">
                                          <p:val>
                                            <p:strVal val="#ppt_x"/>
                                          </p:val>
                                        </p:tav>
                                      </p:tavLst>
                                    </p:anim>
                                    <p:animEffect transition="in" filter="wipe(right)">
                                      <p:cBhvr>
                                        <p:cTn id="18" dur="500"/>
                                        <p:tgtEl>
                                          <p:spTgt spid="42"/>
                                        </p:tgtEl>
                                      </p:cBhvr>
                                    </p:animEffect>
                                  </p:childTnLst>
                                </p:cTn>
                              </p:par>
                              <p:par>
                                <p:cTn id="19" presetID="12" presetClass="entr" presetSubtype="8" fill="hold" nodeType="withEffect">
                                  <p:stCondLst>
                                    <p:cond delay="250"/>
                                  </p:stCondLst>
                                  <p:childTnLst>
                                    <p:set>
                                      <p:cBhvr>
                                        <p:cTn id="20" dur="1" fill="hold">
                                          <p:stCondLst>
                                            <p:cond delay="0"/>
                                          </p:stCondLst>
                                        </p:cTn>
                                        <p:tgtEl>
                                          <p:spTgt spid="54"/>
                                        </p:tgtEl>
                                        <p:attrNameLst>
                                          <p:attrName>style.visibility</p:attrName>
                                        </p:attrNameLst>
                                      </p:cBhvr>
                                      <p:to>
                                        <p:strVal val="visible"/>
                                      </p:to>
                                    </p:set>
                                    <p:anim calcmode="lin" valueType="num">
                                      <p:cBhvr additive="base">
                                        <p:cTn id="21" dur="500"/>
                                        <p:tgtEl>
                                          <p:spTgt spid="54"/>
                                        </p:tgtEl>
                                        <p:attrNameLst>
                                          <p:attrName>ppt_x</p:attrName>
                                        </p:attrNameLst>
                                      </p:cBhvr>
                                      <p:tavLst>
                                        <p:tav tm="0">
                                          <p:val>
                                            <p:strVal val="#ppt_x-#ppt_w*1.125000"/>
                                          </p:val>
                                        </p:tav>
                                        <p:tav tm="100000">
                                          <p:val>
                                            <p:strVal val="#ppt_x"/>
                                          </p:val>
                                        </p:tav>
                                      </p:tavLst>
                                    </p:anim>
                                    <p:animEffect transition="in" filter="wipe(right)">
                                      <p:cBhvr>
                                        <p:cTn id="22" dur="500"/>
                                        <p:tgtEl>
                                          <p:spTgt spid="54"/>
                                        </p:tgtEl>
                                      </p:cBhvr>
                                    </p:animEffect>
                                  </p:childTnLst>
                                </p:cTn>
                              </p:par>
                              <p:par>
                                <p:cTn id="23" presetID="12" presetClass="entr" presetSubtype="8" fill="hold" nodeType="withEffect">
                                  <p:stCondLst>
                                    <p:cond delay="50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p:tgtEl>
                                          <p:spTgt spid="48"/>
                                        </p:tgtEl>
                                        <p:attrNameLst>
                                          <p:attrName>ppt_x</p:attrName>
                                        </p:attrNameLst>
                                      </p:cBhvr>
                                      <p:tavLst>
                                        <p:tav tm="0">
                                          <p:val>
                                            <p:strVal val="#ppt_x-#ppt_w*1.125000"/>
                                          </p:val>
                                        </p:tav>
                                        <p:tav tm="100000">
                                          <p:val>
                                            <p:strVal val="#ppt_x"/>
                                          </p:val>
                                        </p:tav>
                                      </p:tavLst>
                                    </p:anim>
                                    <p:animEffect transition="in" filter="wipe(right)">
                                      <p:cBhvr>
                                        <p:cTn id="26" dur="500"/>
                                        <p:tgtEl>
                                          <p:spTgt spid="48"/>
                                        </p:tgtEl>
                                      </p:cBhvr>
                                    </p:animEffect>
                                  </p:childTnLst>
                                </p:cTn>
                              </p:par>
                              <p:par>
                                <p:cTn id="27" presetID="12" presetClass="entr" presetSubtype="8" fill="hold" nodeType="withEffect">
                                  <p:stCondLst>
                                    <p:cond delay="75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p:tgtEl>
                                          <p:spTgt spid="60"/>
                                        </p:tgtEl>
                                        <p:attrNameLst>
                                          <p:attrName>ppt_x</p:attrName>
                                        </p:attrNameLst>
                                      </p:cBhvr>
                                      <p:tavLst>
                                        <p:tav tm="0">
                                          <p:val>
                                            <p:strVal val="#ppt_x-#ppt_w*1.125000"/>
                                          </p:val>
                                        </p:tav>
                                        <p:tav tm="100000">
                                          <p:val>
                                            <p:strVal val="#ppt_x"/>
                                          </p:val>
                                        </p:tav>
                                      </p:tavLst>
                                    </p:anim>
                                    <p:animEffect transition="in" filter="wipe(right)">
                                      <p:cBhvr>
                                        <p:cTn id="30"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05669AA-8D9C-43B3-B892-BE2C3A960E98}"/>
              </a:ext>
            </a:extLst>
          </p:cNvPr>
          <p:cNvPicPr>
            <a:picLocks noChangeAspect="1"/>
          </p:cNvPicPr>
          <p:nvPr/>
        </p:nvPicPr>
        <p:blipFill rotWithShape="1">
          <a:blip r:embed="rId4">
            <a:extLst>
              <a:ext uri="{28A0092B-C50C-407E-A947-70E740481C1C}">
                <a14:useLocalDpi xmlns:a14="http://schemas.microsoft.com/office/drawing/2010/main" val="0"/>
              </a:ext>
            </a:extLst>
          </a:blip>
          <a:srcRect r="7407"/>
          <a:stretch/>
        </p:blipFill>
        <p:spPr>
          <a:xfrm>
            <a:off x="0" y="0"/>
            <a:ext cx="12192000" cy="6858000"/>
          </a:xfrm>
          <a:prstGeom prst="rect">
            <a:avLst/>
          </a:prstGeom>
        </p:spPr>
      </p:pic>
      <p:sp>
        <p:nvSpPr>
          <p:cNvPr id="244" name="Lorem ipsum dolor sit amet, consectetur adipiscing elit, sed do eiusmod tempor incididunt ut labore et dolore magna aliqua. Ut enim ad minim veniam, quis nostrud reprehenderit in voluptate velit esse cillum dolore eu et"/>
          <p:cNvSpPr txBox="1"/>
          <p:nvPr/>
        </p:nvSpPr>
        <p:spPr>
          <a:xfrm>
            <a:off x="1597806" y="2633665"/>
            <a:ext cx="4074493" cy="60529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ctr">
            <a:spAutoFit/>
          </a:bodyPr>
          <a:lstStyle/>
          <a:p>
            <a:pPr>
              <a:lnSpc>
                <a:spcPct val="100000"/>
              </a:lnSpc>
            </a:pPr>
            <a:r>
              <a:rPr lang="zh-CN" altLang="en-US" sz="1200" dirty="0">
                <a:solidFill>
                  <a:srgbClr val="4BD7FF"/>
                </a:solidFill>
                <a:cs typeface="+mn-ea"/>
                <a:sym typeface="+mn-lt"/>
              </a:rPr>
              <a:t>标题数字等都可以通过点击和重新输入进行更改，顶部“开始”面板中可以对字体、字号、颜色、行距等进行修改。标题数字等都可以通过点击和重新输入进行更改，</a:t>
            </a:r>
            <a:endParaRPr sz="1200" dirty="0">
              <a:solidFill>
                <a:srgbClr val="4BD7FF"/>
              </a:solidFill>
              <a:cs typeface="+mn-ea"/>
              <a:sym typeface="+mn-lt"/>
            </a:endParaRPr>
          </a:p>
        </p:txBody>
      </p:sp>
      <p:sp>
        <p:nvSpPr>
          <p:cNvPr id="245" name="Shape"/>
          <p:cNvSpPr/>
          <p:nvPr/>
        </p:nvSpPr>
        <p:spPr>
          <a:xfrm>
            <a:off x="1109462" y="2146763"/>
            <a:ext cx="145326" cy="110360"/>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cap="flat">
            <a:noFill/>
            <a:miter lim="400000"/>
          </a:ln>
          <a:effectLst/>
        </p:spPr>
        <p:txBody>
          <a:bodyPr wrap="square" lIns="22860" tIns="22860" rIns="22860" bIns="22860" numCol="1" anchor="ctr">
            <a:noAutofit/>
          </a:bodyPr>
          <a:lstStyle/>
          <a:p>
            <a:pPr defTabSz="457200">
              <a:defRPr sz="1800" baseline="0">
                <a:solidFill>
                  <a:srgbClr val="000000"/>
                </a:solidFill>
                <a:latin typeface="Roboto Regular"/>
                <a:ea typeface="Roboto Regular"/>
                <a:cs typeface="Roboto Regular"/>
                <a:sym typeface="Roboto Regular"/>
              </a:defRPr>
            </a:pPr>
            <a:endParaRPr sz="500">
              <a:solidFill>
                <a:srgbClr val="4BD7FF"/>
              </a:solidFill>
              <a:cs typeface="+mn-ea"/>
              <a:sym typeface="+mn-lt"/>
            </a:endParaRPr>
          </a:p>
        </p:txBody>
      </p:sp>
      <p:sp>
        <p:nvSpPr>
          <p:cNvPr id="246" name="Circle"/>
          <p:cNvSpPr/>
          <p:nvPr/>
        </p:nvSpPr>
        <p:spPr>
          <a:xfrm>
            <a:off x="918491" y="1938308"/>
            <a:ext cx="527269" cy="527269"/>
          </a:xfrm>
          <a:prstGeom prst="ellipse">
            <a:avLst/>
          </a:prstGeom>
          <a:noFill/>
          <a:ln w="38100" cap="flat">
            <a:solidFill>
              <a:schemeClr val="accent4"/>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050">
              <a:solidFill>
                <a:srgbClr val="4BD7FF"/>
              </a:solidFill>
              <a:cs typeface="+mn-ea"/>
              <a:sym typeface="+mn-lt"/>
            </a:endParaRPr>
          </a:p>
        </p:txBody>
      </p:sp>
      <p:sp>
        <p:nvSpPr>
          <p:cNvPr id="248" name="Title text check sheet"/>
          <p:cNvSpPr txBox="1"/>
          <p:nvPr/>
        </p:nvSpPr>
        <p:spPr>
          <a:xfrm>
            <a:off x="1606553" y="1959408"/>
            <a:ext cx="4056999" cy="5399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ormAutofit/>
          </a:bodyPr>
          <a:lstStyle>
            <a:lvl1pPr>
              <a:lnSpc>
                <a:spcPct val="100000"/>
              </a:lnSpc>
              <a:defRPr sz="4800" baseline="0">
                <a:solidFill>
                  <a:srgbClr val="475D84"/>
                </a:solidFill>
                <a:latin typeface="+mn-lt"/>
                <a:ea typeface="+mn-ea"/>
                <a:cs typeface="+mn-cs"/>
                <a:sym typeface="Open Sans Light"/>
              </a:defRPr>
            </a:lvl1pPr>
          </a:lstStyle>
          <a:p>
            <a:r>
              <a:rPr lang="zh-CN" altLang="en-US" sz="1600" b="1" dirty="0">
                <a:solidFill>
                  <a:srgbClr val="4BD7FF"/>
                </a:solidFill>
                <a:cs typeface="+mn-ea"/>
                <a:sym typeface="+mn-lt"/>
              </a:rPr>
              <a:t>明年计划</a:t>
            </a:r>
            <a:endParaRPr sz="1600" b="1" dirty="0">
              <a:solidFill>
                <a:srgbClr val="4BD7FF"/>
              </a:solidFill>
              <a:cs typeface="+mn-ea"/>
              <a:sym typeface="+mn-lt"/>
            </a:endParaRPr>
          </a:p>
        </p:txBody>
      </p:sp>
      <p:sp>
        <p:nvSpPr>
          <p:cNvPr id="250" name="Lorem ipsum dolor sit amet, consectetur adipiscing elit, sed do eiusmod tempor incididunt ut labore et dolore magna aliqua. Ut enim ad minim veniam, quis nostrud reprehenderit in voluptate velit esse cillum dolore eu et"/>
          <p:cNvSpPr txBox="1"/>
          <p:nvPr/>
        </p:nvSpPr>
        <p:spPr>
          <a:xfrm>
            <a:off x="1597806" y="4416131"/>
            <a:ext cx="4074493" cy="60529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ctr">
            <a:spAutoFit/>
          </a:bodyPr>
          <a:lstStyle/>
          <a:p>
            <a:pPr>
              <a:lnSpc>
                <a:spcPct val="100000"/>
              </a:lnSpc>
            </a:pPr>
            <a:r>
              <a:rPr lang="zh-CN" altLang="en-US" sz="1200" dirty="0">
                <a:solidFill>
                  <a:srgbClr val="4BD7FF"/>
                </a:solidFill>
                <a:cs typeface="+mn-ea"/>
                <a:sym typeface="+mn-lt"/>
              </a:rPr>
              <a:t>标题数字等都可以通过点击和重新输入进行更改，顶部“开始”面板中可以对字体、字号、颜色、行距等进行修改。标题数字等都可以通过点击和重新输入进行更改，</a:t>
            </a:r>
          </a:p>
        </p:txBody>
      </p:sp>
      <p:sp>
        <p:nvSpPr>
          <p:cNvPr id="251" name="Shape"/>
          <p:cNvSpPr/>
          <p:nvPr/>
        </p:nvSpPr>
        <p:spPr>
          <a:xfrm>
            <a:off x="1109462" y="3929229"/>
            <a:ext cx="145326" cy="110360"/>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cap="flat">
            <a:noFill/>
            <a:miter lim="400000"/>
          </a:ln>
          <a:effectLst/>
        </p:spPr>
        <p:txBody>
          <a:bodyPr wrap="square" lIns="22860" tIns="22860" rIns="22860" bIns="22860" numCol="1" anchor="ctr">
            <a:noAutofit/>
          </a:bodyPr>
          <a:lstStyle/>
          <a:p>
            <a:pPr defTabSz="457200">
              <a:defRPr sz="1800" baseline="0">
                <a:solidFill>
                  <a:srgbClr val="000000"/>
                </a:solidFill>
                <a:latin typeface="Roboto Regular"/>
                <a:ea typeface="Roboto Regular"/>
                <a:cs typeface="Roboto Regular"/>
                <a:sym typeface="Roboto Regular"/>
              </a:defRPr>
            </a:pPr>
            <a:endParaRPr sz="500">
              <a:solidFill>
                <a:srgbClr val="4BD7FF"/>
              </a:solidFill>
              <a:cs typeface="+mn-ea"/>
              <a:sym typeface="+mn-lt"/>
            </a:endParaRPr>
          </a:p>
        </p:txBody>
      </p:sp>
      <p:sp>
        <p:nvSpPr>
          <p:cNvPr id="252" name="Circle"/>
          <p:cNvSpPr/>
          <p:nvPr/>
        </p:nvSpPr>
        <p:spPr>
          <a:xfrm>
            <a:off x="918491" y="3720774"/>
            <a:ext cx="527269" cy="527269"/>
          </a:xfrm>
          <a:prstGeom prst="ellipse">
            <a:avLst/>
          </a:prstGeom>
          <a:noFill/>
          <a:ln w="38100" cap="flat">
            <a:solidFill>
              <a:schemeClr val="accent4"/>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050">
              <a:solidFill>
                <a:srgbClr val="4BD7FF"/>
              </a:solidFill>
              <a:cs typeface="+mn-ea"/>
              <a:sym typeface="+mn-lt"/>
            </a:endParaRPr>
          </a:p>
        </p:txBody>
      </p:sp>
      <p:sp>
        <p:nvSpPr>
          <p:cNvPr id="254" name="Title text check sheet"/>
          <p:cNvSpPr txBox="1"/>
          <p:nvPr/>
        </p:nvSpPr>
        <p:spPr>
          <a:xfrm>
            <a:off x="1606553" y="3741874"/>
            <a:ext cx="4056999" cy="5399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ormAutofit/>
          </a:bodyPr>
          <a:lstStyle>
            <a:lvl1pPr>
              <a:lnSpc>
                <a:spcPct val="100000"/>
              </a:lnSpc>
              <a:defRPr sz="4800" baseline="0">
                <a:solidFill>
                  <a:srgbClr val="475D84"/>
                </a:solidFill>
                <a:latin typeface="+mn-lt"/>
                <a:ea typeface="+mn-ea"/>
                <a:cs typeface="+mn-cs"/>
                <a:sym typeface="Open Sans Light"/>
              </a:defRPr>
            </a:lvl1pPr>
          </a:lstStyle>
          <a:p>
            <a:r>
              <a:rPr lang="zh-CN" altLang="en-US" sz="1600" b="1" dirty="0">
                <a:solidFill>
                  <a:srgbClr val="4BD7FF"/>
                </a:solidFill>
                <a:cs typeface="+mn-ea"/>
                <a:sym typeface="+mn-lt"/>
              </a:rPr>
              <a:t>明年计划</a:t>
            </a:r>
          </a:p>
        </p:txBody>
      </p:sp>
      <p:sp>
        <p:nvSpPr>
          <p:cNvPr id="256" name="Lorem ipsum dolor sit amet, consectetur adipiscing elit, sed do eiusmod tempor incididunt ut labore et dolore magna aliqua. Ut enim ad minim veniam, quis nostrud reprehenderit in voluptate velit esse cillum dolore eu et"/>
          <p:cNvSpPr txBox="1"/>
          <p:nvPr/>
        </p:nvSpPr>
        <p:spPr>
          <a:xfrm>
            <a:off x="6968092" y="2634991"/>
            <a:ext cx="4074493" cy="60529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ctr">
            <a:spAutoFit/>
          </a:bodyPr>
          <a:lstStyle/>
          <a:p>
            <a:pPr>
              <a:lnSpc>
                <a:spcPct val="100000"/>
              </a:lnSpc>
            </a:pPr>
            <a:r>
              <a:rPr lang="zh-CN" altLang="en-US" sz="1200" dirty="0">
                <a:solidFill>
                  <a:srgbClr val="4BD7FF"/>
                </a:solidFill>
                <a:cs typeface="+mn-ea"/>
                <a:sym typeface="+mn-lt"/>
              </a:rPr>
              <a:t>标题数字等都可以通过点击和重新输入进行更改，顶部“开始”面板中可以对字体、字号、颜色、行距等进行修改。标题数字等都可以通过点击和重新输入进行更改，</a:t>
            </a:r>
          </a:p>
        </p:txBody>
      </p:sp>
      <p:sp>
        <p:nvSpPr>
          <p:cNvPr id="257" name="Shape"/>
          <p:cNvSpPr/>
          <p:nvPr/>
        </p:nvSpPr>
        <p:spPr>
          <a:xfrm>
            <a:off x="6479748" y="2148089"/>
            <a:ext cx="145326" cy="110360"/>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cap="flat">
            <a:noFill/>
            <a:miter lim="400000"/>
          </a:ln>
          <a:effectLst/>
        </p:spPr>
        <p:txBody>
          <a:bodyPr wrap="square" lIns="22860" tIns="22860" rIns="22860" bIns="22860" numCol="1" anchor="ctr">
            <a:noAutofit/>
          </a:bodyPr>
          <a:lstStyle/>
          <a:p>
            <a:pPr defTabSz="457200">
              <a:defRPr sz="1800" baseline="0">
                <a:solidFill>
                  <a:srgbClr val="000000"/>
                </a:solidFill>
                <a:latin typeface="Roboto Regular"/>
                <a:ea typeface="Roboto Regular"/>
                <a:cs typeface="Roboto Regular"/>
                <a:sym typeface="Roboto Regular"/>
              </a:defRPr>
            </a:pPr>
            <a:endParaRPr sz="500">
              <a:solidFill>
                <a:srgbClr val="4BD7FF"/>
              </a:solidFill>
              <a:cs typeface="+mn-ea"/>
              <a:sym typeface="+mn-lt"/>
            </a:endParaRPr>
          </a:p>
        </p:txBody>
      </p:sp>
      <p:sp>
        <p:nvSpPr>
          <p:cNvPr id="258" name="Circle"/>
          <p:cNvSpPr/>
          <p:nvPr/>
        </p:nvSpPr>
        <p:spPr>
          <a:xfrm>
            <a:off x="6288777" y="1939634"/>
            <a:ext cx="527269" cy="527269"/>
          </a:xfrm>
          <a:prstGeom prst="ellipse">
            <a:avLst/>
          </a:prstGeom>
          <a:noFill/>
          <a:ln w="38100" cap="flat">
            <a:solidFill>
              <a:schemeClr val="accent4"/>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050">
              <a:solidFill>
                <a:srgbClr val="4BD7FF"/>
              </a:solidFill>
              <a:cs typeface="+mn-ea"/>
              <a:sym typeface="+mn-lt"/>
            </a:endParaRPr>
          </a:p>
        </p:txBody>
      </p:sp>
      <p:sp>
        <p:nvSpPr>
          <p:cNvPr id="260" name="Title text check sheet"/>
          <p:cNvSpPr txBox="1"/>
          <p:nvPr/>
        </p:nvSpPr>
        <p:spPr>
          <a:xfrm>
            <a:off x="6976839" y="1960734"/>
            <a:ext cx="4056998" cy="5399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ormAutofit/>
          </a:bodyPr>
          <a:lstStyle>
            <a:lvl1pPr>
              <a:lnSpc>
                <a:spcPct val="100000"/>
              </a:lnSpc>
              <a:defRPr sz="4800" baseline="0">
                <a:solidFill>
                  <a:srgbClr val="475D84"/>
                </a:solidFill>
                <a:latin typeface="+mn-lt"/>
                <a:ea typeface="+mn-ea"/>
                <a:cs typeface="+mn-cs"/>
                <a:sym typeface="Open Sans Light"/>
              </a:defRPr>
            </a:lvl1pPr>
          </a:lstStyle>
          <a:p>
            <a:r>
              <a:rPr lang="zh-CN" altLang="en-US" sz="1600" b="1" dirty="0">
                <a:solidFill>
                  <a:srgbClr val="4BD7FF"/>
                </a:solidFill>
                <a:cs typeface="+mn-ea"/>
                <a:sym typeface="+mn-lt"/>
              </a:rPr>
              <a:t>明年计划</a:t>
            </a:r>
          </a:p>
        </p:txBody>
      </p:sp>
      <p:sp>
        <p:nvSpPr>
          <p:cNvPr id="262" name="Lorem ipsum dolor sit amet, consectetur adipiscing elit, sed do eiusmod tempor incididunt ut labore et dolore magna aliqua. Ut enim ad minim veniam, quis nostrud reprehenderit in voluptate velit esse cillum dolore eu et"/>
          <p:cNvSpPr txBox="1"/>
          <p:nvPr/>
        </p:nvSpPr>
        <p:spPr>
          <a:xfrm>
            <a:off x="6968092" y="4417457"/>
            <a:ext cx="4074493" cy="60529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ctr">
            <a:spAutoFit/>
          </a:bodyPr>
          <a:lstStyle/>
          <a:p>
            <a:pPr>
              <a:lnSpc>
                <a:spcPct val="100000"/>
              </a:lnSpc>
            </a:pPr>
            <a:r>
              <a:rPr lang="zh-CN" altLang="en-US" sz="1200" dirty="0">
                <a:solidFill>
                  <a:srgbClr val="4BD7FF"/>
                </a:solidFill>
                <a:cs typeface="+mn-ea"/>
                <a:sym typeface="+mn-lt"/>
              </a:rPr>
              <a:t>标题数字等都可以通过点击和重新输入进行更改，顶部“开始”面板中可以对字体、字号、颜色、行距等进行修改。标题数字等都可以通过点击和重新输入进行更改，</a:t>
            </a:r>
          </a:p>
        </p:txBody>
      </p:sp>
      <p:sp>
        <p:nvSpPr>
          <p:cNvPr id="263" name="Shape"/>
          <p:cNvSpPr/>
          <p:nvPr/>
        </p:nvSpPr>
        <p:spPr>
          <a:xfrm>
            <a:off x="6479748" y="3930555"/>
            <a:ext cx="145326" cy="110360"/>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chemeClr val="accent1"/>
          </a:solidFill>
          <a:ln w="12700" cap="flat">
            <a:noFill/>
            <a:miter lim="400000"/>
          </a:ln>
          <a:effectLst/>
        </p:spPr>
        <p:txBody>
          <a:bodyPr wrap="square" lIns="22860" tIns="22860" rIns="22860" bIns="22860" numCol="1" anchor="ctr">
            <a:noAutofit/>
          </a:bodyPr>
          <a:lstStyle/>
          <a:p>
            <a:pPr defTabSz="457200">
              <a:defRPr sz="1800" baseline="0">
                <a:solidFill>
                  <a:srgbClr val="000000"/>
                </a:solidFill>
                <a:latin typeface="Roboto Regular"/>
                <a:ea typeface="Roboto Regular"/>
                <a:cs typeface="Roboto Regular"/>
                <a:sym typeface="Roboto Regular"/>
              </a:defRPr>
            </a:pPr>
            <a:endParaRPr sz="500">
              <a:solidFill>
                <a:srgbClr val="4BD7FF"/>
              </a:solidFill>
              <a:cs typeface="+mn-ea"/>
              <a:sym typeface="+mn-lt"/>
            </a:endParaRPr>
          </a:p>
        </p:txBody>
      </p:sp>
      <p:sp>
        <p:nvSpPr>
          <p:cNvPr id="264" name="Circle"/>
          <p:cNvSpPr/>
          <p:nvPr/>
        </p:nvSpPr>
        <p:spPr>
          <a:xfrm>
            <a:off x="6288777" y="3722100"/>
            <a:ext cx="527269" cy="527269"/>
          </a:xfrm>
          <a:prstGeom prst="ellipse">
            <a:avLst/>
          </a:prstGeom>
          <a:noFill/>
          <a:ln w="38100" cap="flat">
            <a:solidFill>
              <a:schemeClr val="accent4"/>
            </a:solidFill>
            <a:prstDash val="solid"/>
            <a:miter lim="400000"/>
          </a:ln>
          <a:effectLst/>
        </p:spPr>
        <p:txBody>
          <a:bodyPr wrap="square" lIns="25400" tIns="25400" rIns="25400" bIns="25400" numCol="1" anchor="ctr">
            <a:noAutofit/>
          </a:bodyPr>
          <a:lstStyle/>
          <a:p>
            <a:pPr algn="ctr">
              <a:lnSpc>
                <a:spcPct val="100000"/>
              </a:lnSpc>
              <a:defRPr sz="3200" baseline="0">
                <a:solidFill>
                  <a:srgbClr val="FFFFFF"/>
                </a:solidFill>
                <a:latin typeface="Helvetica Light"/>
                <a:ea typeface="Helvetica Light"/>
                <a:cs typeface="Helvetica Light"/>
                <a:sym typeface="Helvetica Light"/>
              </a:defRPr>
            </a:pPr>
            <a:endParaRPr sz="1050">
              <a:solidFill>
                <a:srgbClr val="4BD7FF"/>
              </a:solidFill>
              <a:cs typeface="+mn-ea"/>
              <a:sym typeface="+mn-lt"/>
            </a:endParaRPr>
          </a:p>
        </p:txBody>
      </p:sp>
      <p:sp>
        <p:nvSpPr>
          <p:cNvPr id="266" name="Title text check sheet"/>
          <p:cNvSpPr txBox="1"/>
          <p:nvPr/>
        </p:nvSpPr>
        <p:spPr>
          <a:xfrm>
            <a:off x="6976839" y="3743200"/>
            <a:ext cx="4056998" cy="5399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5400" tIns="25400" rIns="25400" bIns="25400" numCol="1" anchor="t">
            <a:normAutofit/>
          </a:bodyPr>
          <a:lstStyle>
            <a:lvl1pPr>
              <a:lnSpc>
                <a:spcPct val="100000"/>
              </a:lnSpc>
              <a:defRPr sz="4800" baseline="0">
                <a:solidFill>
                  <a:srgbClr val="475D84"/>
                </a:solidFill>
                <a:latin typeface="+mn-lt"/>
                <a:ea typeface="+mn-ea"/>
                <a:cs typeface="+mn-cs"/>
                <a:sym typeface="Open Sans Light"/>
              </a:defRPr>
            </a:lvl1pPr>
          </a:lstStyle>
          <a:p>
            <a:r>
              <a:rPr lang="zh-CN" altLang="en-US" sz="1600" b="1" dirty="0">
                <a:solidFill>
                  <a:srgbClr val="4BD7FF"/>
                </a:solidFill>
                <a:cs typeface="+mn-ea"/>
                <a:sym typeface="+mn-lt"/>
              </a:rPr>
              <a:t>明年计划</a:t>
            </a:r>
          </a:p>
        </p:txBody>
      </p:sp>
      <p:grpSp>
        <p:nvGrpSpPr>
          <p:cNvPr id="20" name="组合 19">
            <a:extLst>
              <a:ext uri="{FF2B5EF4-FFF2-40B4-BE49-F238E27FC236}">
                <a16:creationId xmlns="" xmlns:a16="http://schemas.microsoft.com/office/drawing/2014/main" id="{3D24160B-8607-4FE1-90A5-7A04BFBA18E9}"/>
              </a:ext>
            </a:extLst>
          </p:cNvPr>
          <p:cNvGrpSpPr/>
          <p:nvPr/>
        </p:nvGrpSpPr>
        <p:grpSpPr>
          <a:xfrm>
            <a:off x="382276" y="202078"/>
            <a:ext cx="4291324" cy="381000"/>
            <a:chOff x="382276" y="202078"/>
            <a:chExt cx="4291324" cy="381000"/>
          </a:xfrm>
        </p:grpSpPr>
        <p:grpSp>
          <p:nvGrpSpPr>
            <p:cNvPr id="21" name="组合 20">
              <a:extLst>
                <a:ext uri="{FF2B5EF4-FFF2-40B4-BE49-F238E27FC236}">
                  <a16:creationId xmlns="" xmlns:a16="http://schemas.microsoft.com/office/drawing/2014/main" id="{0E285A08-DBAD-4B9F-A9E0-B6973612063B}"/>
                </a:ext>
              </a:extLst>
            </p:cNvPr>
            <p:cNvGrpSpPr/>
            <p:nvPr/>
          </p:nvGrpSpPr>
          <p:grpSpPr>
            <a:xfrm>
              <a:off x="382276" y="269854"/>
              <a:ext cx="604607" cy="274860"/>
              <a:chOff x="775976" y="295254"/>
              <a:chExt cx="604607" cy="274860"/>
            </a:xfrm>
          </p:grpSpPr>
          <p:grpSp>
            <p:nvGrpSpPr>
              <p:cNvPr id="23" name="组合 22">
                <a:extLst>
                  <a:ext uri="{FF2B5EF4-FFF2-40B4-BE49-F238E27FC236}">
                    <a16:creationId xmlns="" xmlns:a16="http://schemas.microsoft.com/office/drawing/2014/main" id="{63DC9849-CB98-4FBA-90BE-AB09AA694807}"/>
                  </a:ext>
                </a:extLst>
              </p:cNvPr>
              <p:cNvGrpSpPr/>
              <p:nvPr/>
            </p:nvGrpSpPr>
            <p:grpSpPr>
              <a:xfrm rot="2788198">
                <a:off x="784307" y="286923"/>
                <a:ext cx="266582" cy="283243"/>
                <a:chOff x="4389120" y="2293620"/>
                <a:chExt cx="609600" cy="647700"/>
              </a:xfrm>
            </p:grpSpPr>
            <p:cxnSp>
              <p:nvCxnSpPr>
                <p:cNvPr id="30" name="直接连接符 29">
                  <a:extLst>
                    <a:ext uri="{FF2B5EF4-FFF2-40B4-BE49-F238E27FC236}">
                      <a16:creationId xmlns="" xmlns:a16="http://schemas.microsoft.com/office/drawing/2014/main" id="{859797E7-D325-4E7E-B086-420665774238}"/>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88A8CBC3-2604-457B-86D4-5CFF17123C7A}"/>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 xmlns:a16="http://schemas.microsoft.com/office/drawing/2014/main" id="{5C57A4DB-122C-49A5-AE59-A7C9B25E96FB}"/>
                  </a:ext>
                </a:extLst>
              </p:cNvPr>
              <p:cNvGrpSpPr/>
              <p:nvPr/>
            </p:nvGrpSpPr>
            <p:grpSpPr>
              <a:xfrm rot="2788198">
                <a:off x="938001" y="286923"/>
                <a:ext cx="266582" cy="283243"/>
                <a:chOff x="4389120" y="2293620"/>
                <a:chExt cx="609600" cy="647700"/>
              </a:xfrm>
            </p:grpSpPr>
            <p:cxnSp>
              <p:nvCxnSpPr>
                <p:cNvPr id="28" name="直接连接符 27">
                  <a:extLst>
                    <a:ext uri="{FF2B5EF4-FFF2-40B4-BE49-F238E27FC236}">
                      <a16:creationId xmlns="" xmlns:a16="http://schemas.microsoft.com/office/drawing/2014/main" id="{40407D28-7B4F-4021-ADE5-8C196AC75C75}"/>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7A1F7ABB-0958-4000-88CC-59D8340CB31D}"/>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 xmlns:a16="http://schemas.microsoft.com/office/drawing/2014/main" id="{D189CC69-89C0-49BB-BCDF-3D62E4249F45}"/>
                  </a:ext>
                </a:extLst>
              </p:cNvPr>
              <p:cNvGrpSpPr/>
              <p:nvPr/>
            </p:nvGrpSpPr>
            <p:grpSpPr>
              <a:xfrm rot="2788198">
                <a:off x="1105671" y="295201"/>
                <a:ext cx="266582" cy="283243"/>
                <a:chOff x="4389120" y="2293620"/>
                <a:chExt cx="609600" cy="647700"/>
              </a:xfrm>
            </p:grpSpPr>
            <p:cxnSp>
              <p:nvCxnSpPr>
                <p:cNvPr id="26" name="直接连接符 25">
                  <a:extLst>
                    <a:ext uri="{FF2B5EF4-FFF2-40B4-BE49-F238E27FC236}">
                      <a16:creationId xmlns="" xmlns:a16="http://schemas.microsoft.com/office/drawing/2014/main" id="{90996884-EA3D-46B3-B25B-4222FC3125A9}"/>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3D9CB1DC-E4AB-4DC1-A1EF-2219850066B2}"/>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22" name="文本框 21">
              <a:extLst>
                <a:ext uri="{FF2B5EF4-FFF2-40B4-BE49-F238E27FC236}">
                  <a16:creationId xmlns="" xmlns:a16="http://schemas.microsoft.com/office/drawing/2014/main" id="{637E0AA1-5D44-4E70-9C47-14FA20C2848D}"/>
                </a:ext>
              </a:extLst>
            </p:cNvPr>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明年计划</a:t>
              </a:r>
            </a:p>
          </p:txBody>
        </p: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4"/>
                                        </p:tgtEl>
                                        <p:attrNameLst>
                                          <p:attrName>style.visibility</p:attrName>
                                        </p:attrNameLst>
                                      </p:cBhvr>
                                      <p:to>
                                        <p:strVal val="visible"/>
                                      </p:to>
                                    </p:set>
                                    <p:animEffect transition="in" filter="fade">
                                      <p:cBhvr>
                                        <p:cTn id="7" dur="1000"/>
                                        <p:tgtEl>
                                          <p:spTgt spid="244"/>
                                        </p:tgtEl>
                                      </p:cBhvr>
                                    </p:animEffect>
                                    <p:anim calcmode="lin" valueType="num">
                                      <p:cBhvr>
                                        <p:cTn id="8" dur="1000" fill="hold"/>
                                        <p:tgtEl>
                                          <p:spTgt spid="244"/>
                                        </p:tgtEl>
                                        <p:attrNameLst>
                                          <p:attrName>ppt_x</p:attrName>
                                        </p:attrNameLst>
                                      </p:cBhvr>
                                      <p:tavLst>
                                        <p:tav tm="0">
                                          <p:val>
                                            <p:strVal val="#ppt_x"/>
                                          </p:val>
                                        </p:tav>
                                        <p:tav tm="100000">
                                          <p:val>
                                            <p:strVal val="#ppt_x"/>
                                          </p:val>
                                        </p:tav>
                                      </p:tavLst>
                                    </p:anim>
                                    <p:anim calcmode="lin" valueType="num">
                                      <p:cBhvr>
                                        <p:cTn id="9" dur="1000" fill="hold"/>
                                        <p:tgtEl>
                                          <p:spTgt spid="24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5"/>
                                        </p:tgtEl>
                                        <p:attrNameLst>
                                          <p:attrName>style.visibility</p:attrName>
                                        </p:attrNameLst>
                                      </p:cBhvr>
                                      <p:to>
                                        <p:strVal val="visible"/>
                                      </p:to>
                                    </p:set>
                                    <p:animEffect transition="in" filter="fade">
                                      <p:cBhvr>
                                        <p:cTn id="12" dur="1000"/>
                                        <p:tgtEl>
                                          <p:spTgt spid="245"/>
                                        </p:tgtEl>
                                      </p:cBhvr>
                                    </p:animEffect>
                                    <p:anim calcmode="lin" valueType="num">
                                      <p:cBhvr>
                                        <p:cTn id="13" dur="1000" fill="hold"/>
                                        <p:tgtEl>
                                          <p:spTgt spid="245"/>
                                        </p:tgtEl>
                                        <p:attrNameLst>
                                          <p:attrName>ppt_x</p:attrName>
                                        </p:attrNameLst>
                                      </p:cBhvr>
                                      <p:tavLst>
                                        <p:tav tm="0">
                                          <p:val>
                                            <p:strVal val="#ppt_x"/>
                                          </p:val>
                                        </p:tav>
                                        <p:tav tm="100000">
                                          <p:val>
                                            <p:strVal val="#ppt_x"/>
                                          </p:val>
                                        </p:tav>
                                      </p:tavLst>
                                    </p:anim>
                                    <p:anim calcmode="lin" valueType="num">
                                      <p:cBhvr>
                                        <p:cTn id="14" dur="1000" fill="hold"/>
                                        <p:tgtEl>
                                          <p:spTgt spid="24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46"/>
                                        </p:tgtEl>
                                        <p:attrNameLst>
                                          <p:attrName>style.visibility</p:attrName>
                                        </p:attrNameLst>
                                      </p:cBhvr>
                                      <p:to>
                                        <p:strVal val="visible"/>
                                      </p:to>
                                    </p:set>
                                    <p:animEffect transition="in" filter="fade">
                                      <p:cBhvr>
                                        <p:cTn id="17" dur="1000"/>
                                        <p:tgtEl>
                                          <p:spTgt spid="246"/>
                                        </p:tgtEl>
                                      </p:cBhvr>
                                    </p:animEffect>
                                    <p:anim calcmode="lin" valueType="num">
                                      <p:cBhvr>
                                        <p:cTn id="18" dur="1000" fill="hold"/>
                                        <p:tgtEl>
                                          <p:spTgt spid="246"/>
                                        </p:tgtEl>
                                        <p:attrNameLst>
                                          <p:attrName>ppt_x</p:attrName>
                                        </p:attrNameLst>
                                      </p:cBhvr>
                                      <p:tavLst>
                                        <p:tav tm="0">
                                          <p:val>
                                            <p:strVal val="#ppt_x"/>
                                          </p:val>
                                        </p:tav>
                                        <p:tav tm="100000">
                                          <p:val>
                                            <p:strVal val="#ppt_x"/>
                                          </p:val>
                                        </p:tav>
                                      </p:tavLst>
                                    </p:anim>
                                    <p:anim calcmode="lin" valueType="num">
                                      <p:cBhvr>
                                        <p:cTn id="19" dur="1000" fill="hold"/>
                                        <p:tgtEl>
                                          <p:spTgt spid="24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48"/>
                                        </p:tgtEl>
                                        <p:attrNameLst>
                                          <p:attrName>style.visibility</p:attrName>
                                        </p:attrNameLst>
                                      </p:cBhvr>
                                      <p:to>
                                        <p:strVal val="visible"/>
                                      </p:to>
                                    </p:set>
                                    <p:animEffect transition="in" filter="fade">
                                      <p:cBhvr>
                                        <p:cTn id="22" dur="1000"/>
                                        <p:tgtEl>
                                          <p:spTgt spid="248"/>
                                        </p:tgtEl>
                                      </p:cBhvr>
                                    </p:animEffect>
                                    <p:anim calcmode="lin" valueType="num">
                                      <p:cBhvr>
                                        <p:cTn id="23" dur="1000" fill="hold"/>
                                        <p:tgtEl>
                                          <p:spTgt spid="248"/>
                                        </p:tgtEl>
                                        <p:attrNameLst>
                                          <p:attrName>ppt_x</p:attrName>
                                        </p:attrNameLst>
                                      </p:cBhvr>
                                      <p:tavLst>
                                        <p:tav tm="0">
                                          <p:val>
                                            <p:strVal val="#ppt_x"/>
                                          </p:val>
                                        </p:tav>
                                        <p:tav tm="100000">
                                          <p:val>
                                            <p:strVal val="#ppt_x"/>
                                          </p:val>
                                        </p:tav>
                                      </p:tavLst>
                                    </p:anim>
                                    <p:anim calcmode="lin" valueType="num">
                                      <p:cBhvr>
                                        <p:cTn id="24" dur="1000" fill="hold"/>
                                        <p:tgtEl>
                                          <p:spTgt spid="24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56"/>
                                        </p:tgtEl>
                                        <p:attrNameLst>
                                          <p:attrName>style.visibility</p:attrName>
                                        </p:attrNameLst>
                                      </p:cBhvr>
                                      <p:to>
                                        <p:strVal val="visible"/>
                                      </p:to>
                                    </p:set>
                                    <p:animEffect transition="in" filter="fade">
                                      <p:cBhvr>
                                        <p:cTn id="27" dur="1000"/>
                                        <p:tgtEl>
                                          <p:spTgt spid="256"/>
                                        </p:tgtEl>
                                      </p:cBhvr>
                                    </p:animEffect>
                                    <p:anim calcmode="lin" valueType="num">
                                      <p:cBhvr>
                                        <p:cTn id="28" dur="1000" fill="hold"/>
                                        <p:tgtEl>
                                          <p:spTgt spid="256"/>
                                        </p:tgtEl>
                                        <p:attrNameLst>
                                          <p:attrName>ppt_x</p:attrName>
                                        </p:attrNameLst>
                                      </p:cBhvr>
                                      <p:tavLst>
                                        <p:tav tm="0">
                                          <p:val>
                                            <p:strVal val="#ppt_x"/>
                                          </p:val>
                                        </p:tav>
                                        <p:tav tm="100000">
                                          <p:val>
                                            <p:strVal val="#ppt_x"/>
                                          </p:val>
                                        </p:tav>
                                      </p:tavLst>
                                    </p:anim>
                                    <p:anim calcmode="lin" valueType="num">
                                      <p:cBhvr>
                                        <p:cTn id="29" dur="1000" fill="hold"/>
                                        <p:tgtEl>
                                          <p:spTgt spid="25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57"/>
                                        </p:tgtEl>
                                        <p:attrNameLst>
                                          <p:attrName>style.visibility</p:attrName>
                                        </p:attrNameLst>
                                      </p:cBhvr>
                                      <p:to>
                                        <p:strVal val="visible"/>
                                      </p:to>
                                    </p:set>
                                    <p:animEffect transition="in" filter="fade">
                                      <p:cBhvr>
                                        <p:cTn id="32" dur="1000"/>
                                        <p:tgtEl>
                                          <p:spTgt spid="257"/>
                                        </p:tgtEl>
                                      </p:cBhvr>
                                    </p:animEffect>
                                    <p:anim calcmode="lin" valueType="num">
                                      <p:cBhvr>
                                        <p:cTn id="33" dur="1000" fill="hold"/>
                                        <p:tgtEl>
                                          <p:spTgt spid="257"/>
                                        </p:tgtEl>
                                        <p:attrNameLst>
                                          <p:attrName>ppt_x</p:attrName>
                                        </p:attrNameLst>
                                      </p:cBhvr>
                                      <p:tavLst>
                                        <p:tav tm="0">
                                          <p:val>
                                            <p:strVal val="#ppt_x"/>
                                          </p:val>
                                        </p:tav>
                                        <p:tav tm="100000">
                                          <p:val>
                                            <p:strVal val="#ppt_x"/>
                                          </p:val>
                                        </p:tav>
                                      </p:tavLst>
                                    </p:anim>
                                    <p:anim calcmode="lin" valueType="num">
                                      <p:cBhvr>
                                        <p:cTn id="34" dur="1000" fill="hold"/>
                                        <p:tgtEl>
                                          <p:spTgt spid="25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58"/>
                                        </p:tgtEl>
                                        <p:attrNameLst>
                                          <p:attrName>style.visibility</p:attrName>
                                        </p:attrNameLst>
                                      </p:cBhvr>
                                      <p:to>
                                        <p:strVal val="visible"/>
                                      </p:to>
                                    </p:set>
                                    <p:animEffect transition="in" filter="fade">
                                      <p:cBhvr>
                                        <p:cTn id="37" dur="1000"/>
                                        <p:tgtEl>
                                          <p:spTgt spid="258"/>
                                        </p:tgtEl>
                                      </p:cBhvr>
                                    </p:animEffect>
                                    <p:anim calcmode="lin" valueType="num">
                                      <p:cBhvr>
                                        <p:cTn id="38" dur="1000" fill="hold"/>
                                        <p:tgtEl>
                                          <p:spTgt spid="258"/>
                                        </p:tgtEl>
                                        <p:attrNameLst>
                                          <p:attrName>ppt_x</p:attrName>
                                        </p:attrNameLst>
                                      </p:cBhvr>
                                      <p:tavLst>
                                        <p:tav tm="0">
                                          <p:val>
                                            <p:strVal val="#ppt_x"/>
                                          </p:val>
                                        </p:tav>
                                        <p:tav tm="100000">
                                          <p:val>
                                            <p:strVal val="#ppt_x"/>
                                          </p:val>
                                        </p:tav>
                                      </p:tavLst>
                                    </p:anim>
                                    <p:anim calcmode="lin" valueType="num">
                                      <p:cBhvr>
                                        <p:cTn id="39" dur="1000" fill="hold"/>
                                        <p:tgtEl>
                                          <p:spTgt spid="25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60"/>
                                        </p:tgtEl>
                                        <p:attrNameLst>
                                          <p:attrName>style.visibility</p:attrName>
                                        </p:attrNameLst>
                                      </p:cBhvr>
                                      <p:to>
                                        <p:strVal val="visible"/>
                                      </p:to>
                                    </p:set>
                                    <p:animEffect transition="in" filter="fade">
                                      <p:cBhvr>
                                        <p:cTn id="42" dur="1000"/>
                                        <p:tgtEl>
                                          <p:spTgt spid="260"/>
                                        </p:tgtEl>
                                      </p:cBhvr>
                                    </p:animEffect>
                                    <p:anim calcmode="lin" valueType="num">
                                      <p:cBhvr>
                                        <p:cTn id="43" dur="1000" fill="hold"/>
                                        <p:tgtEl>
                                          <p:spTgt spid="260"/>
                                        </p:tgtEl>
                                        <p:attrNameLst>
                                          <p:attrName>ppt_x</p:attrName>
                                        </p:attrNameLst>
                                      </p:cBhvr>
                                      <p:tavLst>
                                        <p:tav tm="0">
                                          <p:val>
                                            <p:strVal val="#ppt_x"/>
                                          </p:val>
                                        </p:tav>
                                        <p:tav tm="100000">
                                          <p:val>
                                            <p:strVal val="#ppt_x"/>
                                          </p:val>
                                        </p:tav>
                                      </p:tavLst>
                                    </p:anim>
                                    <p:anim calcmode="lin" valueType="num">
                                      <p:cBhvr>
                                        <p:cTn id="44" dur="1000" fill="hold"/>
                                        <p:tgtEl>
                                          <p:spTgt spid="26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grpId="0" nodeType="clickEffect">
                                  <p:stCondLst>
                                    <p:cond delay="0"/>
                                  </p:stCondLst>
                                  <p:childTnLst>
                                    <p:set>
                                      <p:cBhvr>
                                        <p:cTn id="48" dur="1" fill="hold">
                                          <p:stCondLst>
                                            <p:cond delay="0"/>
                                          </p:stCondLst>
                                        </p:cTn>
                                        <p:tgtEl>
                                          <p:spTgt spid="250"/>
                                        </p:tgtEl>
                                        <p:attrNameLst>
                                          <p:attrName>style.visibility</p:attrName>
                                        </p:attrNameLst>
                                      </p:cBhvr>
                                      <p:to>
                                        <p:strVal val="visible"/>
                                      </p:to>
                                    </p:set>
                                    <p:animEffect transition="in" filter="fade">
                                      <p:cBhvr>
                                        <p:cTn id="49" dur="1000"/>
                                        <p:tgtEl>
                                          <p:spTgt spid="250"/>
                                        </p:tgtEl>
                                      </p:cBhvr>
                                    </p:animEffect>
                                    <p:anim calcmode="lin" valueType="num">
                                      <p:cBhvr>
                                        <p:cTn id="50" dur="1000" fill="hold"/>
                                        <p:tgtEl>
                                          <p:spTgt spid="250"/>
                                        </p:tgtEl>
                                        <p:attrNameLst>
                                          <p:attrName>ppt_x</p:attrName>
                                        </p:attrNameLst>
                                      </p:cBhvr>
                                      <p:tavLst>
                                        <p:tav tm="0">
                                          <p:val>
                                            <p:strVal val="#ppt_x"/>
                                          </p:val>
                                        </p:tav>
                                        <p:tav tm="100000">
                                          <p:val>
                                            <p:strVal val="#ppt_x"/>
                                          </p:val>
                                        </p:tav>
                                      </p:tavLst>
                                    </p:anim>
                                    <p:anim calcmode="lin" valueType="num">
                                      <p:cBhvr>
                                        <p:cTn id="51" dur="1000" fill="hold"/>
                                        <p:tgtEl>
                                          <p:spTgt spid="250"/>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51"/>
                                        </p:tgtEl>
                                        <p:attrNameLst>
                                          <p:attrName>style.visibility</p:attrName>
                                        </p:attrNameLst>
                                      </p:cBhvr>
                                      <p:to>
                                        <p:strVal val="visible"/>
                                      </p:to>
                                    </p:set>
                                    <p:animEffect transition="in" filter="fade">
                                      <p:cBhvr>
                                        <p:cTn id="54" dur="1000"/>
                                        <p:tgtEl>
                                          <p:spTgt spid="251"/>
                                        </p:tgtEl>
                                      </p:cBhvr>
                                    </p:animEffect>
                                    <p:anim calcmode="lin" valueType="num">
                                      <p:cBhvr>
                                        <p:cTn id="55" dur="1000" fill="hold"/>
                                        <p:tgtEl>
                                          <p:spTgt spid="251"/>
                                        </p:tgtEl>
                                        <p:attrNameLst>
                                          <p:attrName>ppt_x</p:attrName>
                                        </p:attrNameLst>
                                      </p:cBhvr>
                                      <p:tavLst>
                                        <p:tav tm="0">
                                          <p:val>
                                            <p:strVal val="#ppt_x"/>
                                          </p:val>
                                        </p:tav>
                                        <p:tav tm="100000">
                                          <p:val>
                                            <p:strVal val="#ppt_x"/>
                                          </p:val>
                                        </p:tav>
                                      </p:tavLst>
                                    </p:anim>
                                    <p:anim calcmode="lin" valueType="num">
                                      <p:cBhvr>
                                        <p:cTn id="56" dur="1000" fill="hold"/>
                                        <p:tgtEl>
                                          <p:spTgt spid="251"/>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252"/>
                                        </p:tgtEl>
                                        <p:attrNameLst>
                                          <p:attrName>style.visibility</p:attrName>
                                        </p:attrNameLst>
                                      </p:cBhvr>
                                      <p:to>
                                        <p:strVal val="visible"/>
                                      </p:to>
                                    </p:set>
                                    <p:animEffect transition="in" filter="fade">
                                      <p:cBhvr>
                                        <p:cTn id="59" dur="1000"/>
                                        <p:tgtEl>
                                          <p:spTgt spid="252"/>
                                        </p:tgtEl>
                                      </p:cBhvr>
                                    </p:animEffect>
                                    <p:anim calcmode="lin" valueType="num">
                                      <p:cBhvr>
                                        <p:cTn id="60" dur="1000" fill="hold"/>
                                        <p:tgtEl>
                                          <p:spTgt spid="252"/>
                                        </p:tgtEl>
                                        <p:attrNameLst>
                                          <p:attrName>ppt_x</p:attrName>
                                        </p:attrNameLst>
                                      </p:cBhvr>
                                      <p:tavLst>
                                        <p:tav tm="0">
                                          <p:val>
                                            <p:strVal val="#ppt_x"/>
                                          </p:val>
                                        </p:tav>
                                        <p:tav tm="100000">
                                          <p:val>
                                            <p:strVal val="#ppt_x"/>
                                          </p:val>
                                        </p:tav>
                                      </p:tavLst>
                                    </p:anim>
                                    <p:anim calcmode="lin" valueType="num">
                                      <p:cBhvr>
                                        <p:cTn id="61" dur="1000" fill="hold"/>
                                        <p:tgtEl>
                                          <p:spTgt spid="252"/>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254"/>
                                        </p:tgtEl>
                                        <p:attrNameLst>
                                          <p:attrName>style.visibility</p:attrName>
                                        </p:attrNameLst>
                                      </p:cBhvr>
                                      <p:to>
                                        <p:strVal val="visible"/>
                                      </p:to>
                                    </p:set>
                                    <p:animEffect transition="in" filter="fade">
                                      <p:cBhvr>
                                        <p:cTn id="64" dur="1000"/>
                                        <p:tgtEl>
                                          <p:spTgt spid="254"/>
                                        </p:tgtEl>
                                      </p:cBhvr>
                                    </p:animEffect>
                                    <p:anim calcmode="lin" valueType="num">
                                      <p:cBhvr>
                                        <p:cTn id="65" dur="1000" fill="hold"/>
                                        <p:tgtEl>
                                          <p:spTgt spid="254"/>
                                        </p:tgtEl>
                                        <p:attrNameLst>
                                          <p:attrName>ppt_x</p:attrName>
                                        </p:attrNameLst>
                                      </p:cBhvr>
                                      <p:tavLst>
                                        <p:tav tm="0">
                                          <p:val>
                                            <p:strVal val="#ppt_x"/>
                                          </p:val>
                                        </p:tav>
                                        <p:tav tm="100000">
                                          <p:val>
                                            <p:strVal val="#ppt_x"/>
                                          </p:val>
                                        </p:tav>
                                      </p:tavLst>
                                    </p:anim>
                                    <p:anim calcmode="lin" valueType="num">
                                      <p:cBhvr>
                                        <p:cTn id="66" dur="1000" fill="hold"/>
                                        <p:tgtEl>
                                          <p:spTgt spid="254"/>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262"/>
                                        </p:tgtEl>
                                        <p:attrNameLst>
                                          <p:attrName>style.visibility</p:attrName>
                                        </p:attrNameLst>
                                      </p:cBhvr>
                                      <p:to>
                                        <p:strVal val="visible"/>
                                      </p:to>
                                    </p:set>
                                    <p:animEffect transition="in" filter="fade">
                                      <p:cBhvr>
                                        <p:cTn id="69" dur="1000"/>
                                        <p:tgtEl>
                                          <p:spTgt spid="262"/>
                                        </p:tgtEl>
                                      </p:cBhvr>
                                    </p:animEffect>
                                    <p:anim calcmode="lin" valueType="num">
                                      <p:cBhvr>
                                        <p:cTn id="70" dur="1000" fill="hold"/>
                                        <p:tgtEl>
                                          <p:spTgt spid="262"/>
                                        </p:tgtEl>
                                        <p:attrNameLst>
                                          <p:attrName>ppt_x</p:attrName>
                                        </p:attrNameLst>
                                      </p:cBhvr>
                                      <p:tavLst>
                                        <p:tav tm="0">
                                          <p:val>
                                            <p:strVal val="#ppt_x"/>
                                          </p:val>
                                        </p:tav>
                                        <p:tav tm="100000">
                                          <p:val>
                                            <p:strVal val="#ppt_x"/>
                                          </p:val>
                                        </p:tav>
                                      </p:tavLst>
                                    </p:anim>
                                    <p:anim calcmode="lin" valueType="num">
                                      <p:cBhvr>
                                        <p:cTn id="71" dur="1000" fill="hold"/>
                                        <p:tgtEl>
                                          <p:spTgt spid="262"/>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263"/>
                                        </p:tgtEl>
                                        <p:attrNameLst>
                                          <p:attrName>style.visibility</p:attrName>
                                        </p:attrNameLst>
                                      </p:cBhvr>
                                      <p:to>
                                        <p:strVal val="visible"/>
                                      </p:to>
                                    </p:set>
                                    <p:animEffect transition="in" filter="fade">
                                      <p:cBhvr>
                                        <p:cTn id="74" dur="1000"/>
                                        <p:tgtEl>
                                          <p:spTgt spid="263"/>
                                        </p:tgtEl>
                                      </p:cBhvr>
                                    </p:animEffect>
                                    <p:anim calcmode="lin" valueType="num">
                                      <p:cBhvr>
                                        <p:cTn id="75" dur="1000" fill="hold"/>
                                        <p:tgtEl>
                                          <p:spTgt spid="263"/>
                                        </p:tgtEl>
                                        <p:attrNameLst>
                                          <p:attrName>ppt_x</p:attrName>
                                        </p:attrNameLst>
                                      </p:cBhvr>
                                      <p:tavLst>
                                        <p:tav tm="0">
                                          <p:val>
                                            <p:strVal val="#ppt_x"/>
                                          </p:val>
                                        </p:tav>
                                        <p:tav tm="100000">
                                          <p:val>
                                            <p:strVal val="#ppt_x"/>
                                          </p:val>
                                        </p:tav>
                                      </p:tavLst>
                                    </p:anim>
                                    <p:anim calcmode="lin" valueType="num">
                                      <p:cBhvr>
                                        <p:cTn id="76" dur="1000" fill="hold"/>
                                        <p:tgtEl>
                                          <p:spTgt spid="263"/>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264"/>
                                        </p:tgtEl>
                                        <p:attrNameLst>
                                          <p:attrName>style.visibility</p:attrName>
                                        </p:attrNameLst>
                                      </p:cBhvr>
                                      <p:to>
                                        <p:strVal val="visible"/>
                                      </p:to>
                                    </p:set>
                                    <p:animEffect transition="in" filter="fade">
                                      <p:cBhvr>
                                        <p:cTn id="79" dur="1000"/>
                                        <p:tgtEl>
                                          <p:spTgt spid="264"/>
                                        </p:tgtEl>
                                      </p:cBhvr>
                                    </p:animEffect>
                                    <p:anim calcmode="lin" valueType="num">
                                      <p:cBhvr>
                                        <p:cTn id="80" dur="1000" fill="hold"/>
                                        <p:tgtEl>
                                          <p:spTgt spid="264"/>
                                        </p:tgtEl>
                                        <p:attrNameLst>
                                          <p:attrName>ppt_x</p:attrName>
                                        </p:attrNameLst>
                                      </p:cBhvr>
                                      <p:tavLst>
                                        <p:tav tm="0">
                                          <p:val>
                                            <p:strVal val="#ppt_x"/>
                                          </p:val>
                                        </p:tav>
                                        <p:tav tm="100000">
                                          <p:val>
                                            <p:strVal val="#ppt_x"/>
                                          </p:val>
                                        </p:tav>
                                      </p:tavLst>
                                    </p:anim>
                                    <p:anim calcmode="lin" valueType="num">
                                      <p:cBhvr>
                                        <p:cTn id="81" dur="1000" fill="hold"/>
                                        <p:tgtEl>
                                          <p:spTgt spid="264"/>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266"/>
                                        </p:tgtEl>
                                        <p:attrNameLst>
                                          <p:attrName>style.visibility</p:attrName>
                                        </p:attrNameLst>
                                      </p:cBhvr>
                                      <p:to>
                                        <p:strVal val="visible"/>
                                      </p:to>
                                    </p:set>
                                    <p:animEffect transition="in" filter="fade">
                                      <p:cBhvr>
                                        <p:cTn id="84" dur="1000"/>
                                        <p:tgtEl>
                                          <p:spTgt spid="266"/>
                                        </p:tgtEl>
                                      </p:cBhvr>
                                    </p:animEffect>
                                    <p:anim calcmode="lin" valueType="num">
                                      <p:cBhvr>
                                        <p:cTn id="85" dur="1000" fill="hold"/>
                                        <p:tgtEl>
                                          <p:spTgt spid="266"/>
                                        </p:tgtEl>
                                        <p:attrNameLst>
                                          <p:attrName>ppt_x</p:attrName>
                                        </p:attrNameLst>
                                      </p:cBhvr>
                                      <p:tavLst>
                                        <p:tav tm="0">
                                          <p:val>
                                            <p:strVal val="#ppt_x"/>
                                          </p:val>
                                        </p:tav>
                                        <p:tav tm="100000">
                                          <p:val>
                                            <p:strVal val="#ppt_x"/>
                                          </p:val>
                                        </p:tav>
                                      </p:tavLst>
                                    </p:anim>
                                    <p:anim calcmode="lin" valueType="num">
                                      <p:cBhvr>
                                        <p:cTn id="86" dur="1000" fill="hold"/>
                                        <p:tgtEl>
                                          <p:spTgt spid="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 grpId="0"/>
      <p:bldP spid="245" grpId="0" animBg="1"/>
      <p:bldP spid="246" grpId="0" animBg="1"/>
      <p:bldP spid="248" grpId="0"/>
      <p:bldP spid="250" grpId="0"/>
      <p:bldP spid="251" grpId="0" animBg="1"/>
      <p:bldP spid="252" grpId="0" animBg="1"/>
      <p:bldP spid="254" grpId="0"/>
      <p:bldP spid="256" grpId="0"/>
      <p:bldP spid="257" grpId="0" animBg="1"/>
      <p:bldP spid="258" grpId="0" animBg="1"/>
      <p:bldP spid="260" grpId="0"/>
      <p:bldP spid="262" grpId="0"/>
      <p:bldP spid="263" grpId="0" animBg="1"/>
      <p:bldP spid="264" grpId="0" animBg="1"/>
      <p:bldP spid="2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8B052DDF-4A04-4D1B-AC1A-2975A3F49497}"/>
              </a:ext>
            </a:extLst>
          </p:cNvPr>
          <p:cNvPicPr>
            <a:picLocks noChangeAspect="1"/>
          </p:cNvPicPr>
          <p:nvPr/>
        </p:nvPicPr>
        <p:blipFill rotWithShape="1">
          <a:blip r:embed="rId3">
            <a:extLst>
              <a:ext uri="{28A0092B-C50C-407E-A947-70E740481C1C}">
                <a14:useLocalDpi xmlns:a14="http://schemas.microsoft.com/office/drawing/2010/main" val="0"/>
              </a:ext>
            </a:extLst>
          </a:blip>
          <a:srcRect t="51414" r="30051"/>
          <a:stretch/>
        </p:blipFill>
        <p:spPr>
          <a:xfrm>
            <a:off x="-2294" y="0"/>
            <a:ext cx="12194294" cy="6858000"/>
          </a:xfrm>
          <a:prstGeom prst="rect">
            <a:avLst/>
          </a:prstGeom>
        </p:spPr>
      </p:pic>
      <p:pic>
        <p:nvPicPr>
          <p:cNvPr id="11" name="图片 10">
            <a:extLst>
              <a:ext uri="{FF2B5EF4-FFF2-40B4-BE49-F238E27FC236}">
                <a16:creationId xmlns="" xmlns:a16="http://schemas.microsoft.com/office/drawing/2014/main" id="{AF0AEA05-54A6-4501-900D-150DC5888F7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281"/>
          <a:stretch/>
        </p:blipFill>
        <p:spPr>
          <a:xfrm>
            <a:off x="4514894" y="3276600"/>
            <a:ext cx="7905705" cy="3836180"/>
          </a:xfrm>
          <a:prstGeom prst="rect">
            <a:avLst/>
          </a:prstGeom>
        </p:spPr>
      </p:pic>
      <p:sp>
        <p:nvSpPr>
          <p:cNvPr id="20" name="文本框 19">
            <a:extLst>
              <a:ext uri="{FF2B5EF4-FFF2-40B4-BE49-F238E27FC236}">
                <a16:creationId xmlns="" xmlns:a16="http://schemas.microsoft.com/office/drawing/2014/main" id="{822935AD-C268-46C6-8F0D-EEFF0B886495}"/>
              </a:ext>
            </a:extLst>
          </p:cNvPr>
          <p:cNvSpPr txBox="1"/>
          <p:nvPr/>
        </p:nvSpPr>
        <p:spPr>
          <a:xfrm>
            <a:off x="1320172" y="3326046"/>
            <a:ext cx="5262980" cy="1107996"/>
          </a:xfrm>
          <a:prstGeom prst="rect">
            <a:avLst/>
          </a:prstGeom>
          <a:noFill/>
        </p:spPr>
        <p:txBody>
          <a:bodyPr wrap="none" rtlCol="0">
            <a:spAutoFit/>
            <a:scene3d>
              <a:camera prst="orthographicFront"/>
              <a:lightRig rig="threePt" dir="t"/>
            </a:scene3d>
            <a:sp3d/>
          </a:bodyPr>
          <a:lstStyle/>
          <a:p>
            <a:pPr algn="ctr"/>
            <a:r>
              <a:rPr lang="zh-CN" altLang="en-US" sz="6600" dirty="0">
                <a:gradFill flip="none" rotWithShape="1">
                  <a:gsLst>
                    <a:gs pos="0">
                      <a:srgbClr val="62FFFF"/>
                    </a:gs>
                    <a:gs pos="100000">
                      <a:srgbClr val="0D69FF"/>
                    </a:gs>
                  </a:gsLst>
                  <a:lin ang="2700000" scaled="1"/>
                  <a:tileRect/>
                </a:gradFill>
                <a:cs typeface="+mn-ea"/>
                <a:sym typeface="+mn-lt"/>
              </a:rPr>
              <a:t>感谢</a:t>
            </a:r>
            <a:r>
              <a:rPr lang="zh-CN" altLang="en-US" sz="6600" b="1" dirty="0">
                <a:gradFill flip="none" rotWithShape="1">
                  <a:gsLst>
                    <a:gs pos="0">
                      <a:srgbClr val="62FFFF"/>
                    </a:gs>
                    <a:gs pos="100000">
                      <a:srgbClr val="0D69FF"/>
                    </a:gs>
                  </a:gsLst>
                  <a:lin ang="2700000" scaled="1"/>
                  <a:tileRect/>
                </a:gradFill>
                <a:cs typeface="+mn-ea"/>
                <a:sym typeface="+mn-lt"/>
              </a:rPr>
              <a:t>您的观看</a:t>
            </a:r>
          </a:p>
        </p:txBody>
      </p:sp>
      <p:sp>
        <p:nvSpPr>
          <p:cNvPr id="21" name="文本框 20">
            <a:extLst>
              <a:ext uri="{FF2B5EF4-FFF2-40B4-BE49-F238E27FC236}">
                <a16:creationId xmlns="" xmlns:a16="http://schemas.microsoft.com/office/drawing/2014/main" id="{DF13DB95-3D45-4E55-A48D-3AAF85AF2C74}"/>
              </a:ext>
            </a:extLst>
          </p:cNvPr>
          <p:cNvSpPr txBox="1"/>
          <p:nvPr/>
        </p:nvSpPr>
        <p:spPr>
          <a:xfrm>
            <a:off x="1320172" y="1985126"/>
            <a:ext cx="2922595" cy="1569660"/>
          </a:xfrm>
          <a:prstGeom prst="rect">
            <a:avLst/>
          </a:prstGeom>
          <a:noFill/>
        </p:spPr>
        <p:txBody>
          <a:bodyPr wrap="none" rtlCol="0">
            <a:spAutoFit/>
            <a:scene3d>
              <a:camera prst="orthographicFront"/>
              <a:lightRig rig="threePt" dir="t"/>
            </a:scene3d>
            <a:sp3d/>
          </a:bodyPr>
          <a:lstStyle/>
          <a:p>
            <a:pPr algn="ctr"/>
            <a:r>
              <a:rPr lang="en-US" altLang="zh-CN" sz="9600" dirty="0">
                <a:gradFill flip="none" rotWithShape="1">
                  <a:gsLst>
                    <a:gs pos="0">
                      <a:srgbClr val="62FFFF"/>
                    </a:gs>
                    <a:gs pos="100000">
                      <a:srgbClr val="0D69FF"/>
                    </a:gs>
                  </a:gsLst>
                  <a:lin ang="2700000" scaled="1"/>
                  <a:tileRect/>
                </a:gradFill>
                <a:cs typeface="+mn-ea"/>
                <a:sym typeface="+mn-lt"/>
              </a:rPr>
              <a:t>2019</a:t>
            </a:r>
            <a:endParaRPr lang="zh-CN" altLang="en-US" sz="9600" dirty="0">
              <a:gradFill flip="none" rotWithShape="1">
                <a:gsLst>
                  <a:gs pos="0">
                    <a:srgbClr val="62FFFF"/>
                  </a:gs>
                  <a:gs pos="100000">
                    <a:srgbClr val="0D69FF"/>
                  </a:gs>
                </a:gsLst>
                <a:lin ang="2700000" scaled="1"/>
                <a:tileRect/>
              </a:gradFill>
              <a:cs typeface="+mn-ea"/>
              <a:sym typeface="+mn-lt"/>
            </a:endParaRPr>
          </a:p>
        </p:txBody>
      </p:sp>
      <p:cxnSp>
        <p:nvCxnSpPr>
          <p:cNvPr id="22" name="直接连接符 21">
            <a:extLst>
              <a:ext uri="{FF2B5EF4-FFF2-40B4-BE49-F238E27FC236}">
                <a16:creationId xmlns="" xmlns:a16="http://schemas.microsoft.com/office/drawing/2014/main" id="{E2716DCE-0C76-4DCF-AB1B-4BDDF6BC4498}"/>
              </a:ext>
            </a:extLst>
          </p:cNvPr>
          <p:cNvCxnSpPr>
            <a:cxnSpLocks/>
          </p:cNvCxnSpPr>
          <p:nvPr/>
        </p:nvCxnSpPr>
        <p:spPr>
          <a:xfrm>
            <a:off x="1115274" y="2231610"/>
            <a:ext cx="54216" cy="2453608"/>
          </a:xfrm>
          <a:prstGeom prst="line">
            <a:avLst/>
          </a:prstGeom>
          <a:ln w="63500">
            <a:solidFill>
              <a:srgbClr val="0D69FF"/>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 xmlns:a16="http://schemas.microsoft.com/office/drawing/2014/main" id="{09D17857-A046-41A7-8048-0E7436CC1741}"/>
              </a:ext>
            </a:extLst>
          </p:cNvPr>
          <p:cNvSpPr txBox="1"/>
          <p:nvPr/>
        </p:nvSpPr>
        <p:spPr>
          <a:xfrm>
            <a:off x="1445774" y="4320820"/>
            <a:ext cx="4920515" cy="369332"/>
          </a:xfrm>
          <a:prstGeom prst="rect">
            <a:avLst/>
          </a:prstGeom>
          <a:noFill/>
        </p:spPr>
        <p:txBody>
          <a:bodyPr wrap="square" rtlCol="0">
            <a:spAutoFit/>
            <a:scene3d>
              <a:camera prst="orthographicFront"/>
              <a:lightRig rig="threePt" dir="t"/>
            </a:scene3d>
            <a:sp3d/>
          </a:bodyPr>
          <a:lstStyle/>
          <a:p>
            <a:pPr algn="dist"/>
            <a:r>
              <a:rPr lang="en-US" altLang="zh-CN" dirty="0">
                <a:gradFill>
                  <a:gsLst>
                    <a:gs pos="0">
                      <a:srgbClr val="62FFFF"/>
                    </a:gs>
                    <a:gs pos="100000">
                      <a:srgbClr val="0D69FF"/>
                    </a:gs>
                  </a:gsLst>
                  <a:lin ang="2700000" scaled="1"/>
                </a:gradFill>
                <a:cs typeface="+mn-ea"/>
                <a:sym typeface="+mn-lt"/>
              </a:rPr>
              <a:t>THANKS FOR WATHCING</a:t>
            </a:r>
          </a:p>
        </p:txBody>
      </p:sp>
      <p:grpSp>
        <p:nvGrpSpPr>
          <p:cNvPr id="2" name="组合 1">
            <a:extLst>
              <a:ext uri="{FF2B5EF4-FFF2-40B4-BE49-F238E27FC236}">
                <a16:creationId xmlns="" xmlns:a16="http://schemas.microsoft.com/office/drawing/2014/main" id="{5423A5DA-E19E-4566-8BBD-D774DFC21911}"/>
              </a:ext>
            </a:extLst>
          </p:cNvPr>
          <p:cNvGrpSpPr/>
          <p:nvPr/>
        </p:nvGrpSpPr>
        <p:grpSpPr>
          <a:xfrm>
            <a:off x="4155790" y="2053509"/>
            <a:ext cx="413539" cy="413240"/>
            <a:chOff x="4155790" y="2053509"/>
            <a:chExt cx="413539" cy="413240"/>
          </a:xfrm>
        </p:grpSpPr>
        <p:grpSp>
          <p:nvGrpSpPr>
            <p:cNvPr id="37" name="组合 36">
              <a:extLst>
                <a:ext uri="{FF2B5EF4-FFF2-40B4-BE49-F238E27FC236}">
                  <a16:creationId xmlns="" xmlns:a16="http://schemas.microsoft.com/office/drawing/2014/main" id="{C536E8D3-64A1-4459-86E6-8F201C8CB668}"/>
                </a:ext>
              </a:extLst>
            </p:cNvPr>
            <p:cNvGrpSpPr/>
            <p:nvPr/>
          </p:nvGrpSpPr>
          <p:grpSpPr>
            <a:xfrm>
              <a:off x="4155790" y="2183506"/>
              <a:ext cx="266582" cy="283243"/>
              <a:chOff x="4389120" y="2293620"/>
              <a:chExt cx="609600" cy="647700"/>
            </a:xfrm>
          </p:grpSpPr>
          <p:cxnSp>
            <p:nvCxnSpPr>
              <p:cNvPr id="34" name="直接连接符 33">
                <a:extLst>
                  <a:ext uri="{FF2B5EF4-FFF2-40B4-BE49-F238E27FC236}">
                    <a16:creationId xmlns="" xmlns:a16="http://schemas.microsoft.com/office/drawing/2014/main" id="{FE86A792-0FDD-4135-AD47-53E4B71E4120}"/>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7A7E998B-5E2B-4EB8-AC05-303F9C83EB03}"/>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 xmlns:a16="http://schemas.microsoft.com/office/drawing/2014/main" id="{947F8646-2DD5-4D4B-B17B-7F5DC442C30C}"/>
                </a:ext>
              </a:extLst>
            </p:cNvPr>
            <p:cNvGrpSpPr/>
            <p:nvPr/>
          </p:nvGrpSpPr>
          <p:grpSpPr>
            <a:xfrm>
              <a:off x="4302747" y="2053509"/>
              <a:ext cx="266582" cy="283243"/>
              <a:chOff x="4389120" y="2293620"/>
              <a:chExt cx="609600" cy="647700"/>
            </a:xfrm>
          </p:grpSpPr>
          <p:cxnSp>
            <p:nvCxnSpPr>
              <p:cNvPr id="39" name="直接连接符 38">
                <a:extLst>
                  <a:ext uri="{FF2B5EF4-FFF2-40B4-BE49-F238E27FC236}">
                    <a16:creationId xmlns="" xmlns:a16="http://schemas.microsoft.com/office/drawing/2014/main" id="{6B2B4E19-E4DB-47D0-B511-17C13302697B}"/>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1E4E8A37-BCCF-42AC-85ED-2EB7A42FE521}"/>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pic>
        <p:nvPicPr>
          <p:cNvPr id="49" name="图片 48">
            <a:extLst>
              <a:ext uri="{FF2B5EF4-FFF2-40B4-BE49-F238E27FC236}">
                <a16:creationId xmlns="" xmlns:a16="http://schemas.microsoft.com/office/drawing/2014/main" id="{2269292B-333F-4D72-83A2-991FEC2E2A0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rot="20533979">
            <a:off x="5181015" y="2560430"/>
            <a:ext cx="8253968" cy="6552381"/>
          </a:xfrm>
          <a:custGeom>
            <a:avLst/>
            <a:gdLst>
              <a:gd name="connsiteX0" fmla="*/ 8253968 w 8253968"/>
              <a:gd name="connsiteY0" fmla="*/ 0 h 6552381"/>
              <a:gd name="connsiteX1" fmla="*/ 8253968 w 8253968"/>
              <a:gd name="connsiteY1" fmla="*/ 6552381 h 6552381"/>
              <a:gd name="connsiteX2" fmla="*/ 6105636 w 8253968"/>
              <a:gd name="connsiteY2" fmla="*/ 6552381 h 6552381"/>
              <a:gd name="connsiteX3" fmla="*/ 6552605 w 8253968"/>
              <a:gd name="connsiteY3" fmla="*/ 5157478 h 6552381"/>
              <a:gd name="connsiteX4" fmla="*/ 0 w 8253968"/>
              <a:gd name="connsiteY4" fmla="*/ 3057827 h 6552381"/>
              <a:gd name="connsiteX5" fmla="*/ 0 w 8253968"/>
              <a:gd name="connsiteY5" fmla="*/ 0 h 6552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53968" h="6552381">
                <a:moveTo>
                  <a:pt x="8253968" y="0"/>
                </a:moveTo>
                <a:lnTo>
                  <a:pt x="8253968" y="6552381"/>
                </a:lnTo>
                <a:lnTo>
                  <a:pt x="6105636" y="6552381"/>
                </a:lnTo>
                <a:lnTo>
                  <a:pt x="6552605" y="5157478"/>
                </a:lnTo>
                <a:lnTo>
                  <a:pt x="0" y="3057827"/>
                </a:lnTo>
                <a:lnTo>
                  <a:pt x="0" y="0"/>
                </a:lnTo>
                <a:close/>
              </a:path>
            </a:pathLst>
          </a:custGeom>
        </p:spPr>
      </p:pic>
      <p:pic>
        <p:nvPicPr>
          <p:cNvPr id="51" name="图片 50">
            <a:extLst>
              <a:ext uri="{FF2B5EF4-FFF2-40B4-BE49-F238E27FC236}">
                <a16:creationId xmlns="" xmlns:a16="http://schemas.microsoft.com/office/drawing/2014/main" id="{72C5AB3A-DAB4-4681-ABFD-494D66BA2AB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5095" b="49513"/>
          <a:stretch/>
        </p:blipFill>
        <p:spPr>
          <a:xfrm rot="10800000">
            <a:off x="6354121" y="-1"/>
            <a:ext cx="5837879" cy="3934843"/>
          </a:xfrm>
          <a:prstGeom prst="rect">
            <a:avLst/>
          </a:prstGeom>
        </p:spPr>
      </p:pic>
      <p:pic>
        <p:nvPicPr>
          <p:cNvPr id="55" name="图片 54">
            <a:extLst>
              <a:ext uri="{FF2B5EF4-FFF2-40B4-BE49-F238E27FC236}">
                <a16:creationId xmlns="" xmlns:a16="http://schemas.microsoft.com/office/drawing/2014/main" id="{D9864741-1F70-4245-A6F6-123024FF8F7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8159" b="45837"/>
          <a:stretch/>
        </p:blipFill>
        <p:spPr>
          <a:xfrm rot="5400000">
            <a:off x="218944" y="-243676"/>
            <a:ext cx="3276600" cy="3714490"/>
          </a:xfrm>
          <a:prstGeom prst="rect">
            <a:avLst/>
          </a:prstGeom>
        </p:spPr>
      </p:pic>
    </p:spTree>
    <p:extLst>
      <p:ext uri="{BB962C8B-B14F-4D97-AF65-F5344CB8AC3E}">
        <p14:creationId xmlns:p14="http://schemas.microsoft.com/office/powerpoint/2010/main" val="2175266008"/>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anim calcmode="lin" valueType="num">
                                      <p:cBhvr>
                                        <p:cTn id="10" dur="500" fill="hold"/>
                                        <p:tgtEl>
                                          <p:spTgt spid="21"/>
                                        </p:tgtEl>
                                        <p:attrNameLst>
                                          <p:attrName>ppt_x</p:attrName>
                                        </p:attrNameLst>
                                      </p:cBhvr>
                                      <p:tavLst>
                                        <p:tav tm="0">
                                          <p:val>
                                            <p:fltVal val="0.5"/>
                                          </p:val>
                                        </p:tav>
                                        <p:tav tm="100000">
                                          <p:val>
                                            <p:strVal val="#ppt_x"/>
                                          </p:val>
                                        </p:tav>
                                      </p:tavLst>
                                    </p:anim>
                                    <p:anim calcmode="lin" valueType="num">
                                      <p:cBhvr>
                                        <p:cTn id="11" dur="500" fill="hold"/>
                                        <p:tgtEl>
                                          <p:spTgt spid="21"/>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anim calcmode="lin" valueType="num">
                                      <p:cBhvr>
                                        <p:cTn id="18" dur="500" fill="hold"/>
                                        <p:tgtEl>
                                          <p:spTgt spid="20"/>
                                        </p:tgtEl>
                                        <p:attrNameLst>
                                          <p:attrName>ppt_x</p:attrName>
                                        </p:attrNameLst>
                                      </p:cBhvr>
                                      <p:tavLst>
                                        <p:tav tm="0">
                                          <p:val>
                                            <p:fltVal val="0.5"/>
                                          </p:val>
                                        </p:tav>
                                        <p:tav tm="100000">
                                          <p:val>
                                            <p:strVal val="#ppt_x"/>
                                          </p:val>
                                        </p:tav>
                                      </p:tavLst>
                                    </p:anim>
                                    <p:anim calcmode="lin" valueType="num">
                                      <p:cBhvr>
                                        <p:cTn id="19" dur="500" fill="hold"/>
                                        <p:tgtEl>
                                          <p:spTgt spid="20"/>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16" presetClass="entr" presetSubtype="21"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down)">
                                      <p:cBhvr>
                                        <p:cTn id="4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172E2F39-D07B-4E67-B97B-E5B95CA48F1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75796">
            <a:off x="2307764" y="152393"/>
            <a:ext cx="6995893" cy="6995893"/>
          </a:xfrm>
          <a:prstGeom prst="rect">
            <a:avLst/>
          </a:prstGeom>
        </p:spPr>
      </p:pic>
      <p:sp>
        <p:nvSpPr>
          <p:cNvPr id="2" name="文本框 1">
            <a:extLst>
              <a:ext uri="{FF2B5EF4-FFF2-40B4-BE49-F238E27FC236}">
                <a16:creationId xmlns="" xmlns:a16="http://schemas.microsoft.com/office/drawing/2014/main" id="{61B6BBB5-FD20-4554-95CF-5D4CB1E0574F}"/>
              </a:ext>
            </a:extLst>
          </p:cNvPr>
          <p:cNvSpPr txBox="1"/>
          <p:nvPr/>
        </p:nvSpPr>
        <p:spPr>
          <a:xfrm>
            <a:off x="4983843" y="1844781"/>
            <a:ext cx="3193143" cy="2646878"/>
          </a:xfrm>
          <a:prstGeom prst="rect">
            <a:avLst/>
          </a:prstGeom>
          <a:noFill/>
        </p:spPr>
        <p:txBody>
          <a:bodyPr wrap="square" rtlCol="0">
            <a:spAutoFit/>
          </a:bodyPr>
          <a:lstStyle/>
          <a:p>
            <a:r>
              <a:rPr lang="en-US" altLang="zh-CN" sz="16600" dirty="0">
                <a:gradFill>
                  <a:gsLst>
                    <a:gs pos="0">
                      <a:schemeClr val="accent1">
                        <a:lumMod val="5000"/>
                        <a:lumOff val="95000"/>
                      </a:schemeClr>
                    </a:gs>
                    <a:gs pos="0">
                      <a:srgbClr val="4BD7FF"/>
                    </a:gs>
                    <a:gs pos="100000">
                      <a:srgbClr val="1B82FF"/>
                    </a:gs>
                  </a:gsLst>
                  <a:lin ang="5400000" scaled="1"/>
                </a:gradFill>
                <a:cs typeface="+mn-ea"/>
                <a:sym typeface="+mn-lt"/>
              </a:rPr>
              <a:t>01</a:t>
            </a:r>
            <a:endParaRPr lang="zh-CN" altLang="en-US" sz="16600" dirty="0">
              <a:gradFill>
                <a:gsLst>
                  <a:gs pos="0">
                    <a:schemeClr val="accent1">
                      <a:lumMod val="5000"/>
                      <a:lumOff val="95000"/>
                    </a:schemeClr>
                  </a:gs>
                  <a:gs pos="0">
                    <a:srgbClr val="4BD7FF"/>
                  </a:gs>
                  <a:gs pos="100000">
                    <a:srgbClr val="1B82FF"/>
                  </a:gs>
                </a:gsLst>
                <a:lin ang="5400000" scaled="1"/>
              </a:gradFill>
              <a:cs typeface="+mn-ea"/>
              <a:sym typeface="+mn-lt"/>
            </a:endParaRPr>
          </a:p>
        </p:txBody>
      </p:sp>
      <p:grpSp>
        <p:nvGrpSpPr>
          <p:cNvPr id="69" name="组合 68">
            <a:extLst>
              <a:ext uri="{FF2B5EF4-FFF2-40B4-BE49-F238E27FC236}">
                <a16:creationId xmlns="" xmlns:a16="http://schemas.microsoft.com/office/drawing/2014/main" id="{1B9CE832-26A2-4AFF-8960-DF53A35E3E7E}"/>
              </a:ext>
            </a:extLst>
          </p:cNvPr>
          <p:cNvGrpSpPr/>
          <p:nvPr/>
        </p:nvGrpSpPr>
        <p:grpSpPr>
          <a:xfrm>
            <a:off x="4702408" y="3429000"/>
            <a:ext cx="3122480" cy="1202070"/>
            <a:chOff x="4602496" y="2705479"/>
            <a:chExt cx="3122480" cy="1202070"/>
          </a:xfrm>
          <a:solidFill>
            <a:srgbClr val="122041"/>
          </a:solidFill>
        </p:grpSpPr>
        <p:sp>
          <p:nvSpPr>
            <p:cNvPr id="70" name="文本框 69">
              <a:extLst>
                <a:ext uri="{FF2B5EF4-FFF2-40B4-BE49-F238E27FC236}">
                  <a16:creationId xmlns="" xmlns:a16="http://schemas.microsoft.com/office/drawing/2014/main" id="{97C6C925-7434-4673-9F60-B8F2D228DE26}"/>
                </a:ext>
              </a:extLst>
            </p:cNvPr>
            <p:cNvSpPr txBox="1"/>
            <p:nvPr/>
          </p:nvSpPr>
          <p:spPr>
            <a:xfrm>
              <a:off x="4602496" y="2705479"/>
              <a:ext cx="3122480" cy="1200329"/>
            </a:xfrm>
            <a:prstGeom prst="rect">
              <a:avLst/>
            </a:prstGeom>
            <a:grpFill/>
          </p:spPr>
          <p:txBody>
            <a:bodyPr wrap="square" rtlCol="0">
              <a:spAutoFit/>
            </a:bodyPr>
            <a:lstStyle/>
            <a:p>
              <a:pPr algn="ctr"/>
              <a:r>
                <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rPr>
                <a:t>工作</a:t>
              </a:r>
              <a:endParaRPr lang="en-US" altLang="zh-CN" sz="3600" b="1" kern="2400" spc="1200" dirty="0">
                <a:gradFill>
                  <a:gsLst>
                    <a:gs pos="0">
                      <a:schemeClr val="accent1">
                        <a:lumMod val="5000"/>
                        <a:lumOff val="95000"/>
                      </a:schemeClr>
                    </a:gs>
                    <a:gs pos="0">
                      <a:srgbClr val="4BD7FF"/>
                    </a:gs>
                    <a:gs pos="100000">
                      <a:srgbClr val="1B82FF"/>
                    </a:gs>
                  </a:gsLst>
                  <a:lin ang="5400000" scaled="1"/>
                </a:gradFill>
                <a:cs typeface="+mn-ea"/>
                <a:sym typeface="+mn-lt"/>
              </a:endParaRPr>
            </a:p>
            <a:p>
              <a:pPr algn="ctr"/>
              <a:r>
                <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rPr>
                <a:t>概述</a:t>
              </a:r>
            </a:p>
          </p:txBody>
        </p:sp>
        <p:cxnSp>
          <p:nvCxnSpPr>
            <p:cNvPr id="72" name="直接连接符 71">
              <a:extLst>
                <a:ext uri="{FF2B5EF4-FFF2-40B4-BE49-F238E27FC236}">
                  <a16:creationId xmlns="" xmlns:a16="http://schemas.microsoft.com/office/drawing/2014/main" id="{119DB335-AA0F-4882-8F3E-8DFF9C177BC2}"/>
                </a:ext>
              </a:extLst>
            </p:cNvPr>
            <p:cNvCxnSpPr/>
            <p:nvPr/>
          </p:nvCxnSpPr>
          <p:spPr>
            <a:xfrm>
              <a:off x="4602496" y="2705479"/>
              <a:ext cx="2935705" cy="0"/>
            </a:xfrm>
            <a:prstGeom prst="line">
              <a:avLst/>
            </a:prstGeom>
            <a:grpFill/>
            <a:ln>
              <a:gradFill>
                <a:gsLst>
                  <a:gs pos="0">
                    <a:srgbClr val="1B82FF"/>
                  </a:gs>
                  <a:gs pos="100000">
                    <a:srgbClr val="4BD7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 xmlns:a16="http://schemas.microsoft.com/office/drawing/2014/main" id="{621667F6-C768-4E71-8431-D33FE5689C91}"/>
                </a:ext>
              </a:extLst>
            </p:cNvPr>
            <p:cNvCxnSpPr/>
            <p:nvPr/>
          </p:nvCxnSpPr>
          <p:spPr>
            <a:xfrm>
              <a:off x="4602496" y="3907549"/>
              <a:ext cx="2935705" cy="0"/>
            </a:xfrm>
            <a:prstGeom prst="line">
              <a:avLst/>
            </a:prstGeom>
            <a:grpFill/>
            <a:ln>
              <a:gradFill>
                <a:gsLst>
                  <a:gs pos="0">
                    <a:schemeClr val="accent1">
                      <a:lumMod val="5000"/>
                      <a:lumOff val="95000"/>
                    </a:schemeClr>
                  </a:gs>
                  <a:gs pos="0">
                    <a:srgbClr val="4BD7FF"/>
                  </a:gs>
                  <a:gs pos="100000">
                    <a:srgbClr val="1B82FF"/>
                  </a:gs>
                </a:gsLst>
                <a:lin ang="5400000" scaled="1"/>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3736676"/>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additive="base">
                                        <p:cTn id="14" dur="500" fill="hold"/>
                                        <p:tgtEl>
                                          <p:spTgt spid="69"/>
                                        </p:tgtEl>
                                        <p:attrNameLst>
                                          <p:attrName>ppt_x</p:attrName>
                                        </p:attrNameLst>
                                      </p:cBhvr>
                                      <p:tavLst>
                                        <p:tav tm="0">
                                          <p:val>
                                            <p:strVal val="#ppt_x"/>
                                          </p:val>
                                        </p:tav>
                                        <p:tav tm="100000">
                                          <p:val>
                                            <p:strVal val="#ppt_x"/>
                                          </p:val>
                                        </p:tav>
                                      </p:tavLst>
                                    </p:anim>
                                    <p:anim calcmode="lin" valueType="num">
                                      <p:cBhvr additive="base">
                                        <p:cTn id="1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a:extLst>
              <a:ext uri="{FF2B5EF4-FFF2-40B4-BE49-F238E27FC236}">
                <a16:creationId xmlns="" xmlns:a16="http://schemas.microsoft.com/office/drawing/2014/main" id="{57FE036B-7403-4C82-BE64-B41F70D3790F}"/>
              </a:ext>
            </a:extLst>
          </p:cNvPr>
          <p:cNvGrpSpPr/>
          <p:nvPr/>
        </p:nvGrpSpPr>
        <p:grpSpPr>
          <a:xfrm>
            <a:off x="6483225" y="1903087"/>
            <a:ext cx="4443004" cy="885472"/>
            <a:chOff x="8386922" y="2192795"/>
            <a:chExt cx="4443004" cy="885472"/>
          </a:xfrm>
        </p:grpSpPr>
        <p:sp>
          <p:nvSpPr>
            <p:cNvPr id="76" name="矩形 75">
              <a:extLst>
                <a:ext uri="{FF2B5EF4-FFF2-40B4-BE49-F238E27FC236}">
                  <a16:creationId xmlns="" xmlns:a16="http://schemas.microsoft.com/office/drawing/2014/main" id="{4EC0D7D6-F8AB-4594-9F76-BAB12D8774BE}"/>
                </a:ext>
              </a:extLst>
            </p:cNvPr>
            <p:cNvSpPr/>
            <p:nvPr/>
          </p:nvSpPr>
          <p:spPr>
            <a:xfrm>
              <a:off x="8386922" y="2192795"/>
              <a:ext cx="2501951" cy="403316"/>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rgbClr val="4BD7FF"/>
                  </a:solidFill>
                  <a:cs typeface="+mn-ea"/>
                  <a:sym typeface="+mn-lt"/>
                </a:rPr>
                <a:t>标题内容</a:t>
              </a:r>
            </a:p>
          </p:txBody>
        </p:sp>
        <p:sp>
          <p:nvSpPr>
            <p:cNvPr id="77" name="文本框 76">
              <a:extLst>
                <a:ext uri="{FF2B5EF4-FFF2-40B4-BE49-F238E27FC236}">
                  <a16:creationId xmlns="" xmlns:a16="http://schemas.microsoft.com/office/drawing/2014/main" id="{9865CA13-B461-47C0-A7D1-51E1CF181A6A}"/>
                </a:ext>
              </a:extLst>
            </p:cNvPr>
            <p:cNvSpPr txBox="1"/>
            <p:nvPr/>
          </p:nvSpPr>
          <p:spPr>
            <a:xfrm>
              <a:off x="8386922" y="2576398"/>
              <a:ext cx="4443004" cy="501869"/>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200" dirty="0">
                  <a:solidFill>
                    <a:srgbClr val="4BD7FF"/>
                  </a:solidFill>
                  <a:cs typeface="+mn-ea"/>
                  <a:sym typeface="+mn-lt"/>
                </a:rPr>
                <a:t>用户可以在投影仪或者计算机上进行演示</a:t>
              </a:r>
              <a:r>
                <a:rPr lang="en-US" altLang="zh-CN" sz="1200" dirty="0">
                  <a:solidFill>
                    <a:srgbClr val="4BD7FF"/>
                  </a:solidFill>
                  <a:cs typeface="+mn-ea"/>
                  <a:sym typeface="+mn-lt"/>
                </a:rPr>
                <a:t>,</a:t>
              </a:r>
              <a:r>
                <a:rPr lang="zh-CN" altLang="en-US" sz="1200" dirty="0">
                  <a:solidFill>
                    <a:srgbClr val="4BD7FF"/>
                  </a:solidFill>
                  <a:cs typeface="+mn-ea"/>
                  <a:sym typeface="+mn-lt"/>
                </a:rPr>
                <a:t>双击输入替换，在此处输入您想要输入的内容</a:t>
              </a:r>
              <a:endParaRPr lang="en-US" altLang="zh-CN" sz="1200" dirty="0">
                <a:solidFill>
                  <a:srgbClr val="4BD7FF"/>
                </a:solidFill>
                <a:cs typeface="+mn-ea"/>
                <a:sym typeface="+mn-lt"/>
              </a:endParaRPr>
            </a:p>
          </p:txBody>
        </p:sp>
      </p:grpSp>
      <p:grpSp>
        <p:nvGrpSpPr>
          <p:cNvPr id="78" name="组合 77">
            <a:extLst>
              <a:ext uri="{FF2B5EF4-FFF2-40B4-BE49-F238E27FC236}">
                <a16:creationId xmlns="" xmlns:a16="http://schemas.microsoft.com/office/drawing/2014/main" id="{CC435057-D426-4893-BBFF-77F467873809}"/>
              </a:ext>
            </a:extLst>
          </p:cNvPr>
          <p:cNvGrpSpPr/>
          <p:nvPr/>
        </p:nvGrpSpPr>
        <p:grpSpPr>
          <a:xfrm>
            <a:off x="6483225" y="3047961"/>
            <a:ext cx="4443004" cy="1133675"/>
            <a:chOff x="8386922" y="2192795"/>
            <a:chExt cx="4443004" cy="1133675"/>
          </a:xfrm>
        </p:grpSpPr>
        <p:sp>
          <p:nvSpPr>
            <p:cNvPr id="79" name="矩形 78">
              <a:extLst>
                <a:ext uri="{FF2B5EF4-FFF2-40B4-BE49-F238E27FC236}">
                  <a16:creationId xmlns="" xmlns:a16="http://schemas.microsoft.com/office/drawing/2014/main" id="{EAD51176-AAAC-4B0E-9B84-05D367BFD720}"/>
                </a:ext>
              </a:extLst>
            </p:cNvPr>
            <p:cNvSpPr/>
            <p:nvPr/>
          </p:nvSpPr>
          <p:spPr>
            <a:xfrm>
              <a:off x="8386922" y="2192795"/>
              <a:ext cx="2501951" cy="403316"/>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rgbClr val="4BD7FF"/>
                  </a:solidFill>
                  <a:cs typeface="+mn-ea"/>
                  <a:sym typeface="+mn-lt"/>
                </a:rPr>
                <a:t>标题内容</a:t>
              </a:r>
            </a:p>
          </p:txBody>
        </p:sp>
        <p:sp>
          <p:nvSpPr>
            <p:cNvPr id="80" name="文本框 79">
              <a:extLst>
                <a:ext uri="{FF2B5EF4-FFF2-40B4-BE49-F238E27FC236}">
                  <a16:creationId xmlns="" xmlns:a16="http://schemas.microsoft.com/office/drawing/2014/main" id="{4A4F4C62-11DB-4A30-88EE-406D0F4E609B}"/>
                </a:ext>
              </a:extLst>
            </p:cNvPr>
            <p:cNvSpPr txBox="1"/>
            <p:nvPr/>
          </p:nvSpPr>
          <p:spPr>
            <a:xfrm>
              <a:off x="8386922" y="2619032"/>
              <a:ext cx="4443004" cy="707438"/>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200" dirty="0">
                  <a:solidFill>
                    <a:srgbClr val="4BD7FF"/>
                  </a:solidFill>
                  <a:cs typeface="+mn-ea"/>
                  <a:sym typeface="+mn-lt"/>
                </a:rPr>
                <a:t>用户可以在投影仪或者计算机上进行演示</a:t>
              </a:r>
              <a:r>
                <a:rPr lang="en-US" altLang="zh-CN" sz="1200" dirty="0">
                  <a:solidFill>
                    <a:srgbClr val="4BD7FF"/>
                  </a:solidFill>
                  <a:cs typeface="+mn-ea"/>
                  <a:sym typeface="+mn-lt"/>
                </a:rPr>
                <a:t>,</a:t>
              </a:r>
              <a:r>
                <a:rPr lang="zh-CN" altLang="en-US" sz="1200" dirty="0">
                  <a:solidFill>
                    <a:srgbClr val="4BD7FF"/>
                  </a:solidFill>
                  <a:cs typeface="+mn-ea"/>
                  <a:sym typeface="+mn-lt"/>
                </a:rPr>
                <a:t>双击输入替换，在此处输入您想要输入的内容，标题数字等都可以通过点击和重新输入进行更改。用户可以在投影仪或者计算机上进行演示。</a:t>
              </a:r>
              <a:endParaRPr lang="en-US" altLang="zh-CN" sz="1200" dirty="0">
                <a:solidFill>
                  <a:srgbClr val="4BD7FF"/>
                </a:solidFill>
                <a:cs typeface="+mn-ea"/>
                <a:sym typeface="+mn-lt"/>
              </a:endParaRPr>
            </a:p>
          </p:txBody>
        </p:sp>
      </p:grpSp>
      <p:grpSp>
        <p:nvGrpSpPr>
          <p:cNvPr id="81" name="组合 80">
            <a:extLst>
              <a:ext uri="{FF2B5EF4-FFF2-40B4-BE49-F238E27FC236}">
                <a16:creationId xmlns="" xmlns:a16="http://schemas.microsoft.com/office/drawing/2014/main" id="{EFD9A5D5-7B0D-4D8B-B7E2-0220A218B518}"/>
              </a:ext>
            </a:extLst>
          </p:cNvPr>
          <p:cNvGrpSpPr/>
          <p:nvPr/>
        </p:nvGrpSpPr>
        <p:grpSpPr>
          <a:xfrm>
            <a:off x="6483225" y="4512083"/>
            <a:ext cx="4443004" cy="928954"/>
            <a:chOff x="8386922" y="2192795"/>
            <a:chExt cx="4443004" cy="928954"/>
          </a:xfrm>
        </p:grpSpPr>
        <p:sp>
          <p:nvSpPr>
            <p:cNvPr id="82" name="矩形 81">
              <a:extLst>
                <a:ext uri="{FF2B5EF4-FFF2-40B4-BE49-F238E27FC236}">
                  <a16:creationId xmlns="" xmlns:a16="http://schemas.microsoft.com/office/drawing/2014/main" id="{5AE85F42-51CC-4949-8973-46E9C52DC793}"/>
                </a:ext>
              </a:extLst>
            </p:cNvPr>
            <p:cNvSpPr/>
            <p:nvPr/>
          </p:nvSpPr>
          <p:spPr>
            <a:xfrm>
              <a:off x="8386922" y="2192795"/>
              <a:ext cx="2501951" cy="403316"/>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rgbClr val="4BD7FF"/>
                  </a:solidFill>
                  <a:cs typeface="+mn-ea"/>
                  <a:sym typeface="+mn-lt"/>
                </a:rPr>
                <a:t>标题内容</a:t>
              </a:r>
            </a:p>
          </p:txBody>
        </p:sp>
        <p:sp>
          <p:nvSpPr>
            <p:cNvPr id="83" name="文本框 82">
              <a:extLst>
                <a:ext uri="{FF2B5EF4-FFF2-40B4-BE49-F238E27FC236}">
                  <a16:creationId xmlns="" xmlns:a16="http://schemas.microsoft.com/office/drawing/2014/main" id="{82D467E2-277F-4283-91BF-DE46D6DC3A80}"/>
                </a:ext>
              </a:extLst>
            </p:cNvPr>
            <p:cNvSpPr txBox="1"/>
            <p:nvPr/>
          </p:nvSpPr>
          <p:spPr>
            <a:xfrm>
              <a:off x="8386922" y="2619880"/>
              <a:ext cx="4443004" cy="501869"/>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200" dirty="0">
                  <a:solidFill>
                    <a:srgbClr val="4BD7FF"/>
                  </a:solidFill>
                  <a:cs typeface="+mn-ea"/>
                  <a:sym typeface="+mn-lt"/>
                </a:rPr>
                <a:t>用户可以在投影仪或者计算机上进行演示</a:t>
              </a:r>
              <a:r>
                <a:rPr lang="en-US" altLang="zh-CN" sz="1200" dirty="0">
                  <a:solidFill>
                    <a:srgbClr val="4BD7FF"/>
                  </a:solidFill>
                  <a:cs typeface="+mn-ea"/>
                  <a:sym typeface="+mn-lt"/>
                </a:rPr>
                <a:t>,</a:t>
              </a:r>
              <a:r>
                <a:rPr lang="zh-CN" altLang="en-US" sz="1200" dirty="0">
                  <a:solidFill>
                    <a:srgbClr val="4BD7FF"/>
                  </a:solidFill>
                  <a:cs typeface="+mn-ea"/>
                  <a:sym typeface="+mn-lt"/>
                </a:rPr>
                <a:t>双击输入替换，在此处输入您想要输入的内容</a:t>
              </a:r>
              <a:endParaRPr lang="en-US" altLang="zh-CN" sz="1200" dirty="0">
                <a:solidFill>
                  <a:srgbClr val="4BD7FF"/>
                </a:solidFill>
                <a:cs typeface="+mn-ea"/>
                <a:sym typeface="+mn-lt"/>
              </a:endParaRPr>
            </a:p>
          </p:txBody>
        </p:sp>
      </p:grpSp>
      <p:pic>
        <p:nvPicPr>
          <p:cNvPr id="3" name="图片 2">
            <a:extLst>
              <a:ext uri="{FF2B5EF4-FFF2-40B4-BE49-F238E27FC236}">
                <a16:creationId xmlns="" xmlns:a16="http://schemas.microsoft.com/office/drawing/2014/main" id="{07788049-2D76-49EC-AAA5-C33C01672A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65771" y="1597272"/>
            <a:ext cx="4131089" cy="4131089"/>
          </a:xfrm>
          <a:prstGeom prst="rect">
            <a:avLst/>
          </a:prstGeom>
        </p:spPr>
      </p:pic>
      <p:grpSp>
        <p:nvGrpSpPr>
          <p:cNvPr id="6" name="组合 5">
            <a:extLst>
              <a:ext uri="{FF2B5EF4-FFF2-40B4-BE49-F238E27FC236}">
                <a16:creationId xmlns="" xmlns:a16="http://schemas.microsoft.com/office/drawing/2014/main" id="{2D295630-E877-4419-B1FF-2D61B31E577B}"/>
              </a:ext>
            </a:extLst>
          </p:cNvPr>
          <p:cNvGrpSpPr/>
          <p:nvPr/>
        </p:nvGrpSpPr>
        <p:grpSpPr>
          <a:xfrm>
            <a:off x="382276" y="202078"/>
            <a:ext cx="4291324" cy="381000"/>
            <a:chOff x="382276" y="202078"/>
            <a:chExt cx="4291324" cy="381000"/>
          </a:xfrm>
        </p:grpSpPr>
        <p:grpSp>
          <p:nvGrpSpPr>
            <p:cNvPr id="4" name="组合 3">
              <a:extLst>
                <a:ext uri="{FF2B5EF4-FFF2-40B4-BE49-F238E27FC236}">
                  <a16:creationId xmlns="" xmlns:a16="http://schemas.microsoft.com/office/drawing/2014/main" id="{1F4E8C67-7650-44E4-A0A2-E0088BAFF423}"/>
                </a:ext>
              </a:extLst>
            </p:cNvPr>
            <p:cNvGrpSpPr/>
            <p:nvPr/>
          </p:nvGrpSpPr>
          <p:grpSpPr>
            <a:xfrm>
              <a:off x="382276" y="269854"/>
              <a:ext cx="604607" cy="274860"/>
              <a:chOff x="775976" y="295254"/>
              <a:chExt cx="604607" cy="274860"/>
            </a:xfrm>
          </p:grpSpPr>
          <p:grpSp>
            <p:nvGrpSpPr>
              <p:cNvPr id="18" name="组合 17">
                <a:extLst>
                  <a:ext uri="{FF2B5EF4-FFF2-40B4-BE49-F238E27FC236}">
                    <a16:creationId xmlns="" xmlns:a16="http://schemas.microsoft.com/office/drawing/2014/main" id="{8A8D3F0B-EFB4-4E5B-8000-EECE35BE2509}"/>
                  </a:ext>
                </a:extLst>
              </p:cNvPr>
              <p:cNvGrpSpPr/>
              <p:nvPr/>
            </p:nvGrpSpPr>
            <p:grpSpPr>
              <a:xfrm rot="2788198">
                <a:off x="784307" y="286923"/>
                <a:ext cx="266582" cy="283243"/>
                <a:chOff x="4389120" y="2293620"/>
                <a:chExt cx="609600" cy="647700"/>
              </a:xfrm>
            </p:grpSpPr>
            <p:cxnSp>
              <p:nvCxnSpPr>
                <p:cNvPr id="19" name="直接连接符 18">
                  <a:extLst>
                    <a:ext uri="{FF2B5EF4-FFF2-40B4-BE49-F238E27FC236}">
                      <a16:creationId xmlns="" xmlns:a16="http://schemas.microsoft.com/office/drawing/2014/main" id="{2E79369F-B4E9-44D5-BF94-17E14890507B}"/>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C54E3569-5631-4B37-AD33-D989A5809921}"/>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 xmlns:a16="http://schemas.microsoft.com/office/drawing/2014/main" id="{19FFCBE2-93E2-45B7-8BB1-5E1446996892}"/>
                  </a:ext>
                </a:extLst>
              </p:cNvPr>
              <p:cNvGrpSpPr/>
              <p:nvPr/>
            </p:nvGrpSpPr>
            <p:grpSpPr>
              <a:xfrm rot="2788198">
                <a:off x="938001" y="286923"/>
                <a:ext cx="266582" cy="283243"/>
                <a:chOff x="4389120" y="2293620"/>
                <a:chExt cx="609600" cy="647700"/>
              </a:xfrm>
            </p:grpSpPr>
            <p:cxnSp>
              <p:nvCxnSpPr>
                <p:cNvPr id="22" name="直接连接符 21">
                  <a:extLst>
                    <a:ext uri="{FF2B5EF4-FFF2-40B4-BE49-F238E27FC236}">
                      <a16:creationId xmlns="" xmlns:a16="http://schemas.microsoft.com/office/drawing/2014/main" id="{E7439644-EB96-448A-A918-8296C0FC5316}"/>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A55D44D8-C923-46E5-A74D-192D087D7C85}"/>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 xmlns:a16="http://schemas.microsoft.com/office/drawing/2014/main" id="{E9E58BC3-58FA-4B09-A6FB-2858460E8BA9}"/>
                  </a:ext>
                </a:extLst>
              </p:cNvPr>
              <p:cNvGrpSpPr/>
              <p:nvPr/>
            </p:nvGrpSpPr>
            <p:grpSpPr>
              <a:xfrm rot="2788198">
                <a:off x="1105671" y="295201"/>
                <a:ext cx="266582" cy="283243"/>
                <a:chOff x="4389120" y="2293620"/>
                <a:chExt cx="609600" cy="647700"/>
              </a:xfrm>
            </p:grpSpPr>
            <p:cxnSp>
              <p:nvCxnSpPr>
                <p:cNvPr id="25" name="直接连接符 24">
                  <a:extLst>
                    <a:ext uri="{FF2B5EF4-FFF2-40B4-BE49-F238E27FC236}">
                      <a16:creationId xmlns="" xmlns:a16="http://schemas.microsoft.com/office/drawing/2014/main" id="{64CF3A69-CF49-4F2A-A970-0F5907B87F9C}"/>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1C1AB17A-1EB3-435C-AC04-CB69BEF04D11}"/>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5" name="文本框 4">
              <a:extLst>
                <a:ext uri="{FF2B5EF4-FFF2-40B4-BE49-F238E27FC236}">
                  <a16:creationId xmlns="" xmlns:a16="http://schemas.microsoft.com/office/drawing/2014/main" id="{7DB3BD9D-2B5C-4C1B-8098-0FF763DBD0CE}"/>
                </a:ext>
              </a:extLst>
            </p:cNvPr>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工作概述</a:t>
              </a:r>
            </a:p>
          </p:txBody>
        </p:sp>
      </p:grpSp>
    </p:spTree>
    <p:extLst>
      <p:ext uri="{BB962C8B-B14F-4D97-AF65-F5344CB8AC3E}">
        <p14:creationId xmlns:p14="http://schemas.microsoft.com/office/powerpoint/2010/main" val="1527223519"/>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1+#ppt_w/2"/>
                                          </p:val>
                                        </p:tav>
                                        <p:tav tm="100000">
                                          <p:val>
                                            <p:strVal val="#ppt_x"/>
                                          </p:val>
                                        </p:tav>
                                      </p:tavLst>
                                    </p:anim>
                                    <p:anim calcmode="lin" valueType="num">
                                      <p:cBhvr additive="base">
                                        <p:cTn id="8" dur="500" fill="hold"/>
                                        <p:tgtEl>
                                          <p:spTgt spid="7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78"/>
                                        </p:tgtEl>
                                        <p:attrNameLst>
                                          <p:attrName>style.visibility</p:attrName>
                                        </p:attrNameLst>
                                      </p:cBhvr>
                                      <p:to>
                                        <p:strVal val="visible"/>
                                      </p:to>
                                    </p:set>
                                    <p:anim calcmode="lin" valueType="num">
                                      <p:cBhvr additive="base">
                                        <p:cTn id="12" dur="500" fill="hold"/>
                                        <p:tgtEl>
                                          <p:spTgt spid="78"/>
                                        </p:tgtEl>
                                        <p:attrNameLst>
                                          <p:attrName>ppt_x</p:attrName>
                                        </p:attrNameLst>
                                      </p:cBhvr>
                                      <p:tavLst>
                                        <p:tav tm="0">
                                          <p:val>
                                            <p:strVal val="1+#ppt_w/2"/>
                                          </p:val>
                                        </p:tav>
                                        <p:tav tm="100000">
                                          <p:val>
                                            <p:strVal val="#ppt_x"/>
                                          </p:val>
                                        </p:tav>
                                      </p:tavLst>
                                    </p:anim>
                                    <p:anim calcmode="lin" valueType="num">
                                      <p:cBhvr additive="base">
                                        <p:cTn id="13" dur="500" fill="hold"/>
                                        <p:tgtEl>
                                          <p:spTgt spid="7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additive="base">
                                        <p:cTn id="17" dur="500" fill="hold"/>
                                        <p:tgtEl>
                                          <p:spTgt spid="81"/>
                                        </p:tgtEl>
                                        <p:attrNameLst>
                                          <p:attrName>ppt_x</p:attrName>
                                        </p:attrNameLst>
                                      </p:cBhvr>
                                      <p:tavLst>
                                        <p:tav tm="0">
                                          <p:val>
                                            <p:strVal val="1+#ppt_w/2"/>
                                          </p:val>
                                        </p:tav>
                                        <p:tav tm="100000">
                                          <p:val>
                                            <p:strVal val="#ppt_x"/>
                                          </p:val>
                                        </p:tav>
                                      </p:tavLst>
                                    </p:anim>
                                    <p:anim calcmode="lin" valueType="num">
                                      <p:cBhvr additive="base">
                                        <p:cTn id="18" dur="500" fill="hold"/>
                                        <p:tgtEl>
                                          <p:spTgt spid="8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Subtitle 2"/>
          <p:cNvSpPr txBox="1">
            <a:spLocks/>
          </p:cNvSpPr>
          <p:nvPr/>
        </p:nvSpPr>
        <p:spPr>
          <a:xfrm>
            <a:off x="1701892" y="2436436"/>
            <a:ext cx="4214068" cy="59930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zh-CN" altLang="en-US" sz="1200" dirty="0">
                <a:solidFill>
                  <a:srgbClr val="4BD7FF"/>
                </a:solidFill>
                <a:latin typeface="+mn-lt"/>
                <a:cs typeface="+mn-ea"/>
                <a:sym typeface="+mn-lt"/>
              </a:rPr>
              <a:t>标题数字等都可以通过点击和重新输入进行更改，在此处输入您的内容</a:t>
            </a:r>
            <a:endParaRPr lang="en-US" sz="1200" dirty="0">
              <a:solidFill>
                <a:srgbClr val="4BD7FF"/>
              </a:solidFill>
              <a:latin typeface="+mn-lt"/>
              <a:cs typeface="+mn-ea"/>
              <a:sym typeface="+mn-lt"/>
            </a:endParaRPr>
          </a:p>
        </p:txBody>
      </p:sp>
      <p:sp>
        <p:nvSpPr>
          <p:cNvPr id="34" name="TextBox 33"/>
          <p:cNvSpPr txBox="1"/>
          <p:nvPr/>
        </p:nvSpPr>
        <p:spPr>
          <a:xfrm>
            <a:off x="1722456" y="2097882"/>
            <a:ext cx="1005403" cy="338554"/>
          </a:xfrm>
          <a:prstGeom prst="rect">
            <a:avLst/>
          </a:prstGeom>
          <a:noFill/>
        </p:spPr>
        <p:txBody>
          <a:bodyPr wrap="none" rtlCol="0" anchor="ctr" anchorCtr="0">
            <a:spAutoFit/>
          </a:bodyPr>
          <a:lstStyle/>
          <a:p>
            <a:r>
              <a:rPr lang="zh-CN" altLang="en-US" sz="1600" b="1" dirty="0">
                <a:solidFill>
                  <a:srgbClr val="4BD7FF"/>
                </a:solidFill>
                <a:cs typeface="+mn-ea"/>
                <a:sym typeface="+mn-lt"/>
              </a:rPr>
              <a:t>工作概述</a:t>
            </a:r>
            <a:endParaRPr lang="en-US" sz="1600" b="1" dirty="0">
              <a:solidFill>
                <a:srgbClr val="4BD7FF"/>
              </a:solidFill>
              <a:cs typeface="+mn-ea"/>
              <a:sym typeface="+mn-lt"/>
            </a:endParaRPr>
          </a:p>
        </p:txBody>
      </p:sp>
      <p:sp>
        <p:nvSpPr>
          <p:cNvPr id="36" name="Subtitle 2"/>
          <p:cNvSpPr txBox="1">
            <a:spLocks/>
          </p:cNvSpPr>
          <p:nvPr/>
        </p:nvSpPr>
        <p:spPr>
          <a:xfrm>
            <a:off x="1732687" y="3817824"/>
            <a:ext cx="4214068" cy="59930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zh-CN" altLang="en-US" sz="1200" dirty="0">
                <a:solidFill>
                  <a:srgbClr val="4BD7FF"/>
                </a:solidFill>
                <a:latin typeface="+mn-lt"/>
                <a:cs typeface="+mn-ea"/>
                <a:sym typeface="+mn-lt"/>
              </a:rPr>
              <a:t>标题数字等都可以通过点击和重新输入进行更改，在此处输入您的内容</a:t>
            </a:r>
            <a:endParaRPr lang="en-US" sz="1200" dirty="0">
              <a:solidFill>
                <a:srgbClr val="4BD7FF"/>
              </a:solidFill>
              <a:latin typeface="+mn-lt"/>
              <a:cs typeface="+mn-ea"/>
              <a:sym typeface="+mn-lt"/>
            </a:endParaRPr>
          </a:p>
        </p:txBody>
      </p:sp>
      <p:sp>
        <p:nvSpPr>
          <p:cNvPr id="37" name="TextBox 36"/>
          <p:cNvSpPr txBox="1"/>
          <p:nvPr/>
        </p:nvSpPr>
        <p:spPr>
          <a:xfrm>
            <a:off x="1753252" y="3479270"/>
            <a:ext cx="1005403" cy="338554"/>
          </a:xfrm>
          <a:prstGeom prst="rect">
            <a:avLst/>
          </a:prstGeom>
          <a:noFill/>
        </p:spPr>
        <p:txBody>
          <a:bodyPr wrap="none" rtlCol="0" anchor="ctr" anchorCtr="0">
            <a:spAutoFit/>
          </a:bodyPr>
          <a:lstStyle/>
          <a:p>
            <a:r>
              <a:rPr lang="zh-CN" altLang="en-US" sz="1600" b="1" dirty="0">
                <a:solidFill>
                  <a:srgbClr val="4BD7FF"/>
                </a:solidFill>
                <a:cs typeface="+mn-ea"/>
                <a:sym typeface="+mn-lt"/>
              </a:rPr>
              <a:t>工作概述</a:t>
            </a:r>
            <a:endParaRPr lang="en-US" altLang="zh-CN" sz="1600" b="1" dirty="0">
              <a:solidFill>
                <a:srgbClr val="4BD7FF"/>
              </a:solidFill>
              <a:cs typeface="+mn-ea"/>
              <a:sym typeface="+mn-lt"/>
            </a:endParaRPr>
          </a:p>
        </p:txBody>
      </p:sp>
      <p:sp>
        <p:nvSpPr>
          <p:cNvPr id="39" name="Subtitle 2"/>
          <p:cNvSpPr txBox="1">
            <a:spLocks/>
          </p:cNvSpPr>
          <p:nvPr/>
        </p:nvSpPr>
        <p:spPr>
          <a:xfrm>
            <a:off x="1741066" y="5199212"/>
            <a:ext cx="4214068" cy="59930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020"/>
              </a:lnSpc>
            </a:pPr>
            <a:r>
              <a:rPr lang="zh-CN" altLang="en-US" sz="1200" dirty="0">
                <a:solidFill>
                  <a:srgbClr val="4BD7FF"/>
                </a:solidFill>
                <a:latin typeface="+mn-lt"/>
                <a:cs typeface="+mn-ea"/>
                <a:sym typeface="+mn-lt"/>
              </a:rPr>
              <a:t>标题数字等都可以通过点击和重新输入进行更改，在此处输入您的内容</a:t>
            </a:r>
            <a:endParaRPr lang="en-US" sz="1200" dirty="0">
              <a:solidFill>
                <a:srgbClr val="4BD7FF"/>
              </a:solidFill>
              <a:latin typeface="+mn-lt"/>
              <a:cs typeface="+mn-ea"/>
              <a:sym typeface="+mn-lt"/>
            </a:endParaRPr>
          </a:p>
        </p:txBody>
      </p:sp>
      <p:sp>
        <p:nvSpPr>
          <p:cNvPr id="40" name="TextBox 39"/>
          <p:cNvSpPr txBox="1"/>
          <p:nvPr/>
        </p:nvSpPr>
        <p:spPr>
          <a:xfrm>
            <a:off x="1761631" y="4860658"/>
            <a:ext cx="1005403" cy="338554"/>
          </a:xfrm>
          <a:prstGeom prst="rect">
            <a:avLst/>
          </a:prstGeom>
          <a:noFill/>
        </p:spPr>
        <p:txBody>
          <a:bodyPr wrap="none" rtlCol="0" anchor="ctr" anchorCtr="0">
            <a:spAutoFit/>
          </a:bodyPr>
          <a:lstStyle/>
          <a:p>
            <a:r>
              <a:rPr lang="zh-CN" altLang="en-US" sz="1600" b="1" dirty="0">
                <a:solidFill>
                  <a:srgbClr val="4BD7FF"/>
                </a:solidFill>
                <a:cs typeface="+mn-ea"/>
                <a:sym typeface="+mn-lt"/>
              </a:rPr>
              <a:t>工作概述</a:t>
            </a:r>
            <a:endParaRPr lang="en-US" altLang="zh-CN" sz="1600" b="1" dirty="0">
              <a:solidFill>
                <a:srgbClr val="4BD7FF"/>
              </a:solidFill>
              <a:cs typeface="+mn-ea"/>
              <a:sym typeface="+mn-lt"/>
            </a:endParaRPr>
          </a:p>
        </p:txBody>
      </p:sp>
      <p:sp>
        <p:nvSpPr>
          <p:cNvPr id="25" name="personal-id-card-of-a-man_47848">
            <a:extLst>
              <a:ext uri="{FF2B5EF4-FFF2-40B4-BE49-F238E27FC236}">
                <a16:creationId xmlns="" xmlns:a16="http://schemas.microsoft.com/office/drawing/2014/main" id="{32E4A1DB-2B53-4EF7-B87C-DD1F9ADCF3CC}"/>
              </a:ext>
            </a:extLst>
          </p:cNvPr>
          <p:cNvSpPr>
            <a:spLocks noChangeAspect="1"/>
          </p:cNvSpPr>
          <p:nvPr/>
        </p:nvSpPr>
        <p:spPr bwMode="auto">
          <a:xfrm>
            <a:off x="1042921" y="4967190"/>
            <a:ext cx="609685" cy="466364"/>
          </a:xfrm>
          <a:custGeom>
            <a:avLst/>
            <a:gdLst>
              <a:gd name="connsiteX0" fmla="*/ 361794 w 551492"/>
              <a:gd name="connsiteY0" fmla="*/ 308363 h 421851"/>
              <a:gd name="connsiteX1" fmla="*/ 530845 w 551492"/>
              <a:gd name="connsiteY1" fmla="*/ 308363 h 421851"/>
              <a:gd name="connsiteX2" fmla="*/ 551492 w 551492"/>
              <a:gd name="connsiteY2" fmla="*/ 329044 h 421851"/>
              <a:gd name="connsiteX3" fmla="*/ 551492 w 551492"/>
              <a:gd name="connsiteY3" fmla="*/ 362650 h 421851"/>
              <a:gd name="connsiteX4" fmla="*/ 530845 w 551492"/>
              <a:gd name="connsiteY4" fmla="*/ 383331 h 421851"/>
              <a:gd name="connsiteX5" fmla="*/ 378570 w 551492"/>
              <a:gd name="connsiteY5" fmla="*/ 383331 h 421851"/>
              <a:gd name="connsiteX6" fmla="*/ 378570 w 551492"/>
              <a:gd name="connsiteY6" fmla="*/ 369113 h 421851"/>
              <a:gd name="connsiteX7" fmla="*/ 361794 w 551492"/>
              <a:gd name="connsiteY7" fmla="*/ 308363 h 421851"/>
              <a:gd name="connsiteX8" fmla="*/ 313904 w 551492"/>
              <a:gd name="connsiteY8" fmla="*/ 172924 h 421851"/>
              <a:gd name="connsiteX9" fmla="*/ 530832 w 551492"/>
              <a:gd name="connsiteY9" fmla="*/ 172924 h 421851"/>
              <a:gd name="connsiteX10" fmla="*/ 551492 w 551492"/>
              <a:gd name="connsiteY10" fmla="*/ 193548 h 421851"/>
              <a:gd name="connsiteX11" fmla="*/ 551492 w 551492"/>
              <a:gd name="connsiteY11" fmla="*/ 225772 h 421851"/>
              <a:gd name="connsiteX12" fmla="*/ 530832 w 551492"/>
              <a:gd name="connsiteY12" fmla="*/ 247685 h 421851"/>
              <a:gd name="connsiteX13" fmla="*/ 271293 w 551492"/>
              <a:gd name="connsiteY13" fmla="*/ 247685 h 421851"/>
              <a:gd name="connsiteX14" fmla="*/ 271293 w 551492"/>
              <a:gd name="connsiteY14" fmla="*/ 227061 h 421851"/>
              <a:gd name="connsiteX15" fmla="*/ 272584 w 551492"/>
              <a:gd name="connsiteY15" fmla="*/ 224483 h 421851"/>
              <a:gd name="connsiteX16" fmla="*/ 313904 w 551492"/>
              <a:gd name="connsiteY16" fmla="*/ 172924 h 421851"/>
              <a:gd name="connsiteX17" fmla="*/ 281648 w 551492"/>
              <a:gd name="connsiteY17" fmla="*/ 36241 h 421851"/>
              <a:gd name="connsiteX18" fmla="*/ 530834 w 551492"/>
              <a:gd name="connsiteY18" fmla="*/ 36241 h 421851"/>
              <a:gd name="connsiteX19" fmla="*/ 551492 w 551492"/>
              <a:gd name="connsiteY19" fmla="*/ 58154 h 421851"/>
              <a:gd name="connsiteX20" fmla="*/ 551492 w 551492"/>
              <a:gd name="connsiteY20" fmla="*/ 90378 h 421851"/>
              <a:gd name="connsiteX21" fmla="*/ 530834 w 551492"/>
              <a:gd name="connsiteY21" fmla="*/ 111002 h 421851"/>
              <a:gd name="connsiteX22" fmla="*/ 308761 w 551492"/>
              <a:gd name="connsiteY22" fmla="*/ 111002 h 421851"/>
              <a:gd name="connsiteX23" fmla="*/ 295850 w 551492"/>
              <a:gd name="connsiteY23" fmla="*/ 96823 h 421851"/>
              <a:gd name="connsiteX24" fmla="*/ 281648 w 551492"/>
              <a:gd name="connsiteY24" fmla="*/ 36241 h 421851"/>
              <a:gd name="connsiteX25" fmla="*/ 176987 w 551492"/>
              <a:gd name="connsiteY25" fmla="*/ 0 h 421851"/>
              <a:gd name="connsiteX26" fmla="*/ 271294 w 551492"/>
              <a:gd name="connsiteY26" fmla="*/ 117396 h 421851"/>
              <a:gd name="connsiteX27" fmla="*/ 276461 w 551492"/>
              <a:gd name="connsiteY27" fmla="*/ 117396 h 421851"/>
              <a:gd name="connsiteX28" fmla="*/ 290672 w 551492"/>
              <a:gd name="connsiteY28" fmla="*/ 152228 h 421851"/>
              <a:gd name="connsiteX29" fmla="*/ 262251 w 551492"/>
              <a:gd name="connsiteY29" fmla="*/ 199960 h 421851"/>
              <a:gd name="connsiteX30" fmla="*/ 257083 w 551492"/>
              <a:gd name="connsiteY30" fmla="*/ 197380 h 421851"/>
              <a:gd name="connsiteX31" fmla="*/ 224786 w 551492"/>
              <a:gd name="connsiteY31" fmla="*/ 247692 h 421851"/>
              <a:gd name="connsiteX32" fmla="*/ 219619 w 551492"/>
              <a:gd name="connsiteY32" fmla="*/ 259303 h 421851"/>
              <a:gd name="connsiteX33" fmla="*/ 241581 w 551492"/>
              <a:gd name="connsiteY33" fmla="*/ 279944 h 421851"/>
              <a:gd name="connsiteX34" fmla="*/ 263543 w 551492"/>
              <a:gd name="connsiteY34" fmla="*/ 279944 h 421851"/>
              <a:gd name="connsiteX35" fmla="*/ 352682 w 551492"/>
              <a:gd name="connsiteY35" fmla="*/ 368958 h 421851"/>
              <a:gd name="connsiteX36" fmla="*/ 352682 w 551492"/>
              <a:gd name="connsiteY36" fmla="*/ 393470 h 421851"/>
              <a:gd name="connsiteX37" fmla="*/ 325553 w 551492"/>
              <a:gd name="connsiteY37" fmla="*/ 421851 h 421851"/>
              <a:gd name="connsiteX38" fmla="*/ 28421 w 551492"/>
              <a:gd name="connsiteY38" fmla="*/ 421851 h 421851"/>
              <a:gd name="connsiteX39" fmla="*/ 0 w 551492"/>
              <a:gd name="connsiteY39" fmla="*/ 393470 h 421851"/>
              <a:gd name="connsiteX40" fmla="*/ 0 w 551492"/>
              <a:gd name="connsiteY40" fmla="*/ 368958 h 421851"/>
              <a:gd name="connsiteX41" fmla="*/ 89139 w 551492"/>
              <a:gd name="connsiteY41" fmla="*/ 279944 h 421851"/>
              <a:gd name="connsiteX42" fmla="*/ 112393 w 551492"/>
              <a:gd name="connsiteY42" fmla="*/ 279944 h 421851"/>
              <a:gd name="connsiteX43" fmla="*/ 133063 w 551492"/>
              <a:gd name="connsiteY43" fmla="*/ 259303 h 421851"/>
              <a:gd name="connsiteX44" fmla="*/ 127896 w 551492"/>
              <a:gd name="connsiteY44" fmla="*/ 247692 h 421851"/>
              <a:gd name="connsiteX45" fmla="*/ 95599 w 551492"/>
              <a:gd name="connsiteY45" fmla="*/ 198670 h 421851"/>
              <a:gd name="connsiteX46" fmla="*/ 91723 w 551492"/>
              <a:gd name="connsiteY46" fmla="*/ 199960 h 421851"/>
              <a:gd name="connsiteX47" fmla="*/ 63302 w 551492"/>
              <a:gd name="connsiteY47" fmla="*/ 152228 h 421851"/>
              <a:gd name="connsiteX48" fmla="*/ 78804 w 551492"/>
              <a:gd name="connsiteY48" fmla="*/ 117396 h 421851"/>
              <a:gd name="connsiteX49" fmla="*/ 81388 w 551492"/>
              <a:gd name="connsiteY49" fmla="*/ 117396 h 421851"/>
              <a:gd name="connsiteX50" fmla="*/ 176987 w 551492"/>
              <a:gd name="connsiteY50" fmla="*/ 0 h 4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1492" h="421851">
                <a:moveTo>
                  <a:pt x="361794" y="308363"/>
                </a:moveTo>
                <a:lnTo>
                  <a:pt x="530845" y="308363"/>
                </a:lnTo>
                <a:cubicBezTo>
                  <a:pt x="541168" y="308363"/>
                  <a:pt x="551492" y="317411"/>
                  <a:pt x="551492" y="329044"/>
                </a:cubicBezTo>
                <a:lnTo>
                  <a:pt x="551492" y="362650"/>
                </a:lnTo>
                <a:cubicBezTo>
                  <a:pt x="551492" y="374283"/>
                  <a:pt x="541168" y="383331"/>
                  <a:pt x="530845" y="383331"/>
                </a:cubicBezTo>
                <a:lnTo>
                  <a:pt x="378570" y="383331"/>
                </a:lnTo>
                <a:lnTo>
                  <a:pt x="378570" y="369113"/>
                </a:lnTo>
                <a:cubicBezTo>
                  <a:pt x="378570" y="347140"/>
                  <a:pt x="372118" y="326459"/>
                  <a:pt x="361794" y="308363"/>
                </a:cubicBezTo>
                <a:close/>
                <a:moveTo>
                  <a:pt x="313904" y="172924"/>
                </a:moveTo>
                <a:lnTo>
                  <a:pt x="530832" y="172924"/>
                </a:lnTo>
                <a:cubicBezTo>
                  <a:pt x="541162" y="172924"/>
                  <a:pt x="551492" y="181947"/>
                  <a:pt x="551492" y="193548"/>
                </a:cubicBezTo>
                <a:lnTo>
                  <a:pt x="551492" y="225772"/>
                </a:lnTo>
                <a:cubicBezTo>
                  <a:pt x="551492" y="237373"/>
                  <a:pt x="541162" y="247685"/>
                  <a:pt x="530832" y="247685"/>
                </a:cubicBezTo>
                <a:lnTo>
                  <a:pt x="271293" y="247685"/>
                </a:lnTo>
                <a:lnTo>
                  <a:pt x="271293" y="227061"/>
                </a:lnTo>
                <a:cubicBezTo>
                  <a:pt x="271293" y="225772"/>
                  <a:pt x="272584" y="225772"/>
                  <a:pt x="272584" y="224483"/>
                </a:cubicBezTo>
                <a:cubicBezTo>
                  <a:pt x="293244" y="218038"/>
                  <a:pt x="307448" y="194837"/>
                  <a:pt x="313904" y="172924"/>
                </a:cubicBezTo>
                <a:close/>
                <a:moveTo>
                  <a:pt x="281648" y="36241"/>
                </a:moveTo>
                <a:lnTo>
                  <a:pt x="530834" y="36241"/>
                </a:lnTo>
                <a:cubicBezTo>
                  <a:pt x="541163" y="36241"/>
                  <a:pt x="551492" y="46553"/>
                  <a:pt x="551492" y="58154"/>
                </a:cubicBezTo>
                <a:lnTo>
                  <a:pt x="551492" y="90378"/>
                </a:lnTo>
                <a:cubicBezTo>
                  <a:pt x="551492" y="101979"/>
                  <a:pt x="541163" y="111002"/>
                  <a:pt x="530834" y="111002"/>
                </a:cubicBezTo>
                <a:lnTo>
                  <a:pt x="308761" y="111002"/>
                </a:lnTo>
                <a:cubicBezTo>
                  <a:pt x="304888" y="104557"/>
                  <a:pt x="301015" y="99401"/>
                  <a:pt x="295850" y="96823"/>
                </a:cubicBezTo>
                <a:cubicBezTo>
                  <a:pt x="293268" y="72333"/>
                  <a:pt x="288104" y="52998"/>
                  <a:pt x="281648" y="36241"/>
                </a:cubicBezTo>
                <a:close/>
                <a:moveTo>
                  <a:pt x="176987" y="0"/>
                </a:moveTo>
                <a:cubicBezTo>
                  <a:pt x="257083" y="0"/>
                  <a:pt x="270002" y="64503"/>
                  <a:pt x="271294" y="117396"/>
                </a:cubicBezTo>
                <a:cubicBezTo>
                  <a:pt x="272586" y="117396"/>
                  <a:pt x="273878" y="117396"/>
                  <a:pt x="276461" y="117396"/>
                </a:cubicBezTo>
                <a:cubicBezTo>
                  <a:pt x="289380" y="117396"/>
                  <a:pt x="290672" y="132877"/>
                  <a:pt x="290672" y="152228"/>
                </a:cubicBezTo>
                <a:cubicBezTo>
                  <a:pt x="290672" y="171579"/>
                  <a:pt x="275169" y="199960"/>
                  <a:pt x="262251" y="199960"/>
                </a:cubicBezTo>
                <a:cubicBezTo>
                  <a:pt x="260959" y="199960"/>
                  <a:pt x="258375" y="198670"/>
                  <a:pt x="257083" y="197380"/>
                </a:cubicBezTo>
                <a:cubicBezTo>
                  <a:pt x="249332" y="216731"/>
                  <a:pt x="237705" y="233502"/>
                  <a:pt x="224786" y="247692"/>
                </a:cubicBezTo>
                <a:cubicBezTo>
                  <a:pt x="220911" y="250272"/>
                  <a:pt x="219619" y="254143"/>
                  <a:pt x="219619" y="259303"/>
                </a:cubicBezTo>
                <a:cubicBezTo>
                  <a:pt x="219619" y="270913"/>
                  <a:pt x="228662" y="279944"/>
                  <a:pt x="241581" y="279944"/>
                </a:cubicBezTo>
                <a:lnTo>
                  <a:pt x="263543" y="279944"/>
                </a:lnTo>
                <a:cubicBezTo>
                  <a:pt x="312634" y="279944"/>
                  <a:pt x="352682" y="319936"/>
                  <a:pt x="352682" y="368958"/>
                </a:cubicBezTo>
                <a:lnTo>
                  <a:pt x="352682" y="393470"/>
                </a:lnTo>
                <a:cubicBezTo>
                  <a:pt x="352682" y="408950"/>
                  <a:pt x="341055" y="421851"/>
                  <a:pt x="325553" y="421851"/>
                </a:cubicBezTo>
                <a:lnTo>
                  <a:pt x="28421" y="421851"/>
                </a:lnTo>
                <a:cubicBezTo>
                  <a:pt x="12919" y="421851"/>
                  <a:pt x="0" y="408950"/>
                  <a:pt x="0" y="393470"/>
                </a:cubicBezTo>
                <a:lnTo>
                  <a:pt x="0" y="368958"/>
                </a:lnTo>
                <a:cubicBezTo>
                  <a:pt x="0" y="319936"/>
                  <a:pt x="40048" y="279944"/>
                  <a:pt x="89139" y="279944"/>
                </a:cubicBezTo>
                <a:lnTo>
                  <a:pt x="112393" y="279944"/>
                </a:lnTo>
                <a:cubicBezTo>
                  <a:pt x="124020" y="279944"/>
                  <a:pt x="133063" y="270913"/>
                  <a:pt x="133063" y="259303"/>
                </a:cubicBezTo>
                <a:cubicBezTo>
                  <a:pt x="133063" y="254143"/>
                  <a:pt x="131771" y="250272"/>
                  <a:pt x="127896" y="247692"/>
                </a:cubicBezTo>
                <a:cubicBezTo>
                  <a:pt x="114977" y="234792"/>
                  <a:pt x="104642" y="216731"/>
                  <a:pt x="95599" y="198670"/>
                </a:cubicBezTo>
                <a:cubicBezTo>
                  <a:pt x="94307" y="199960"/>
                  <a:pt x="93015" y="199960"/>
                  <a:pt x="91723" y="199960"/>
                </a:cubicBezTo>
                <a:cubicBezTo>
                  <a:pt x="78804" y="199960"/>
                  <a:pt x="63302" y="171579"/>
                  <a:pt x="63302" y="152228"/>
                </a:cubicBezTo>
                <a:cubicBezTo>
                  <a:pt x="63302" y="132877"/>
                  <a:pt x="65886" y="117396"/>
                  <a:pt x="78804" y="117396"/>
                </a:cubicBezTo>
                <a:cubicBezTo>
                  <a:pt x="80096" y="117396"/>
                  <a:pt x="80096" y="117396"/>
                  <a:pt x="81388" y="117396"/>
                </a:cubicBezTo>
                <a:cubicBezTo>
                  <a:pt x="82680" y="64503"/>
                  <a:pt x="93015" y="0"/>
                  <a:pt x="176987" y="0"/>
                </a:cubicBezTo>
                <a:close/>
              </a:path>
            </a:pathLst>
          </a:custGeom>
          <a:solidFill>
            <a:srgbClr val="4BD7FF"/>
          </a:solidFill>
          <a:ln>
            <a:noFill/>
          </a:ln>
        </p:spPr>
        <p:txBody>
          <a:bodyPr/>
          <a:lstStyle/>
          <a:p>
            <a:endParaRPr lang="zh-CN" altLang="en-US">
              <a:solidFill>
                <a:srgbClr val="4BD7FF"/>
              </a:solidFill>
              <a:cs typeface="+mn-ea"/>
              <a:sym typeface="+mn-lt"/>
            </a:endParaRPr>
          </a:p>
        </p:txBody>
      </p:sp>
      <p:sp>
        <p:nvSpPr>
          <p:cNvPr id="26" name="car-garage_64650">
            <a:extLst>
              <a:ext uri="{FF2B5EF4-FFF2-40B4-BE49-F238E27FC236}">
                <a16:creationId xmlns="" xmlns:a16="http://schemas.microsoft.com/office/drawing/2014/main" id="{FFCFC6EA-DFAE-44A8-A948-ABA0BC7EAAAC}"/>
              </a:ext>
            </a:extLst>
          </p:cNvPr>
          <p:cNvSpPr>
            <a:spLocks noChangeAspect="1"/>
          </p:cNvSpPr>
          <p:nvPr/>
        </p:nvSpPr>
        <p:spPr bwMode="auto">
          <a:xfrm>
            <a:off x="1023357" y="3570011"/>
            <a:ext cx="590973" cy="609685"/>
          </a:xfrm>
          <a:custGeom>
            <a:avLst/>
            <a:gdLst>
              <a:gd name="connsiteX0" fmla="*/ 437277 w 581518"/>
              <a:gd name="connsiteY0" fmla="*/ 409440 h 599930"/>
              <a:gd name="connsiteX1" fmla="*/ 396550 w 581518"/>
              <a:gd name="connsiteY1" fmla="*/ 450118 h 599930"/>
              <a:gd name="connsiteX2" fmla="*/ 437277 w 581518"/>
              <a:gd name="connsiteY2" fmla="*/ 490795 h 599930"/>
              <a:gd name="connsiteX3" fmla="*/ 478005 w 581518"/>
              <a:gd name="connsiteY3" fmla="*/ 450118 h 599930"/>
              <a:gd name="connsiteX4" fmla="*/ 437277 w 581518"/>
              <a:gd name="connsiteY4" fmla="*/ 409440 h 599930"/>
              <a:gd name="connsiteX5" fmla="*/ 144240 w 581518"/>
              <a:gd name="connsiteY5" fmla="*/ 409440 h 599930"/>
              <a:gd name="connsiteX6" fmla="*/ 103513 w 581518"/>
              <a:gd name="connsiteY6" fmla="*/ 450118 h 599930"/>
              <a:gd name="connsiteX7" fmla="*/ 144240 w 581518"/>
              <a:gd name="connsiteY7" fmla="*/ 490795 h 599930"/>
              <a:gd name="connsiteX8" fmla="*/ 184967 w 581518"/>
              <a:gd name="connsiteY8" fmla="*/ 450118 h 599930"/>
              <a:gd name="connsiteX9" fmla="*/ 144240 w 581518"/>
              <a:gd name="connsiteY9" fmla="*/ 409440 h 599930"/>
              <a:gd name="connsiteX10" fmla="*/ 227681 w 581518"/>
              <a:gd name="connsiteY10" fmla="*/ 234825 h 599930"/>
              <a:gd name="connsiteX11" fmla="*/ 159140 w 581518"/>
              <a:gd name="connsiteY11" fmla="*/ 296337 h 599930"/>
              <a:gd name="connsiteX12" fmla="*/ 154173 w 581518"/>
              <a:gd name="connsiteY12" fmla="*/ 344952 h 599930"/>
              <a:gd name="connsiteX13" fmla="*/ 427344 w 581518"/>
              <a:gd name="connsiteY13" fmla="*/ 344952 h 599930"/>
              <a:gd name="connsiteX14" fmla="*/ 422377 w 581518"/>
              <a:gd name="connsiteY14" fmla="*/ 296337 h 599930"/>
              <a:gd name="connsiteX15" fmla="*/ 353836 w 581518"/>
              <a:gd name="connsiteY15" fmla="*/ 234825 h 599930"/>
              <a:gd name="connsiteX16" fmla="*/ 346883 w 581518"/>
              <a:gd name="connsiteY16" fmla="*/ 234825 h 599930"/>
              <a:gd name="connsiteX17" fmla="*/ 346883 w 581518"/>
              <a:gd name="connsiteY17" fmla="*/ 249707 h 599930"/>
              <a:gd name="connsiteX18" fmla="*/ 323042 w 581518"/>
              <a:gd name="connsiteY18" fmla="*/ 273518 h 599930"/>
              <a:gd name="connsiteX19" fmla="*/ 258475 w 581518"/>
              <a:gd name="connsiteY19" fmla="*/ 273518 h 599930"/>
              <a:gd name="connsiteX20" fmla="*/ 234634 w 581518"/>
              <a:gd name="connsiteY20" fmla="*/ 249707 h 599930"/>
              <a:gd name="connsiteX21" fmla="*/ 234634 w 581518"/>
              <a:gd name="connsiteY21" fmla="*/ 234825 h 599930"/>
              <a:gd name="connsiteX22" fmla="*/ 227681 w 581518"/>
              <a:gd name="connsiteY22" fmla="*/ 193155 h 599930"/>
              <a:gd name="connsiteX23" fmla="*/ 353836 w 581518"/>
              <a:gd name="connsiteY23" fmla="*/ 193155 h 599930"/>
              <a:gd name="connsiteX24" fmla="*/ 463105 w 581518"/>
              <a:gd name="connsiteY24" fmla="*/ 292369 h 599930"/>
              <a:gd name="connsiteX25" fmla="*/ 468071 w 581518"/>
              <a:gd name="connsiteY25" fmla="*/ 344952 h 599930"/>
              <a:gd name="connsiteX26" fmla="*/ 481978 w 581518"/>
              <a:gd name="connsiteY26" fmla="*/ 344952 h 599930"/>
              <a:gd name="connsiteX27" fmla="*/ 504825 w 581518"/>
              <a:gd name="connsiteY27" fmla="*/ 364794 h 599930"/>
              <a:gd name="connsiteX28" fmla="*/ 524692 w 581518"/>
              <a:gd name="connsiteY28" fmla="*/ 477898 h 599930"/>
              <a:gd name="connsiteX29" fmla="*/ 514759 w 581518"/>
              <a:gd name="connsiteY29" fmla="*/ 516591 h 599930"/>
              <a:gd name="connsiteX30" fmla="*/ 478998 w 581518"/>
              <a:gd name="connsiteY30" fmla="*/ 533457 h 599930"/>
              <a:gd name="connsiteX31" fmla="*/ 478998 w 581518"/>
              <a:gd name="connsiteY31" fmla="*/ 552308 h 599930"/>
              <a:gd name="connsiteX32" fmla="*/ 431317 w 581518"/>
              <a:gd name="connsiteY32" fmla="*/ 599930 h 599930"/>
              <a:gd name="connsiteX33" fmla="*/ 416417 w 581518"/>
              <a:gd name="connsiteY33" fmla="*/ 599930 h 599930"/>
              <a:gd name="connsiteX34" fmla="*/ 368736 w 581518"/>
              <a:gd name="connsiteY34" fmla="*/ 552308 h 599930"/>
              <a:gd name="connsiteX35" fmla="*/ 368736 w 581518"/>
              <a:gd name="connsiteY35" fmla="*/ 534449 h 599930"/>
              <a:gd name="connsiteX36" fmla="*/ 212781 w 581518"/>
              <a:gd name="connsiteY36" fmla="*/ 534449 h 599930"/>
              <a:gd name="connsiteX37" fmla="*/ 212781 w 581518"/>
              <a:gd name="connsiteY37" fmla="*/ 552308 h 599930"/>
              <a:gd name="connsiteX38" fmla="*/ 165100 w 581518"/>
              <a:gd name="connsiteY38" fmla="*/ 599930 h 599930"/>
              <a:gd name="connsiteX39" fmla="*/ 150200 w 581518"/>
              <a:gd name="connsiteY39" fmla="*/ 599930 h 599930"/>
              <a:gd name="connsiteX40" fmla="*/ 102519 w 581518"/>
              <a:gd name="connsiteY40" fmla="*/ 552308 h 599930"/>
              <a:gd name="connsiteX41" fmla="*/ 102519 w 581518"/>
              <a:gd name="connsiteY41" fmla="*/ 533457 h 599930"/>
              <a:gd name="connsiteX42" fmla="*/ 67752 w 581518"/>
              <a:gd name="connsiteY42" fmla="*/ 516591 h 599930"/>
              <a:gd name="connsiteX43" fmla="*/ 56825 w 581518"/>
              <a:gd name="connsiteY43" fmla="*/ 477898 h 599930"/>
              <a:gd name="connsiteX44" fmla="*/ 76692 w 581518"/>
              <a:gd name="connsiteY44" fmla="*/ 364794 h 599930"/>
              <a:gd name="connsiteX45" fmla="*/ 100532 w 581518"/>
              <a:gd name="connsiteY45" fmla="*/ 344952 h 599930"/>
              <a:gd name="connsiteX46" fmla="*/ 113446 w 581518"/>
              <a:gd name="connsiteY46" fmla="*/ 344952 h 599930"/>
              <a:gd name="connsiteX47" fmla="*/ 118413 w 581518"/>
              <a:gd name="connsiteY47" fmla="*/ 292369 h 599930"/>
              <a:gd name="connsiteX48" fmla="*/ 227681 w 581518"/>
              <a:gd name="connsiteY48" fmla="*/ 193155 h 599930"/>
              <a:gd name="connsiteX49" fmla="*/ 291256 w 581518"/>
              <a:gd name="connsiteY49" fmla="*/ 0 h 599930"/>
              <a:gd name="connsiteX50" fmla="*/ 324037 w 581518"/>
              <a:gd name="connsiteY50" fmla="*/ 9676 h 599930"/>
              <a:gd name="connsiteX51" fmla="*/ 566417 w 581518"/>
              <a:gd name="connsiteY51" fmla="*/ 167472 h 599930"/>
              <a:gd name="connsiteX52" fmla="*/ 576351 w 581518"/>
              <a:gd name="connsiteY52" fmla="*/ 213124 h 599930"/>
              <a:gd name="connsiteX53" fmla="*/ 548536 w 581518"/>
              <a:gd name="connsiteY53" fmla="*/ 228010 h 599930"/>
              <a:gd name="connsiteX54" fmla="*/ 530656 w 581518"/>
              <a:gd name="connsiteY54" fmla="*/ 223048 h 599930"/>
              <a:gd name="connsiteX55" fmla="*/ 291256 w 581518"/>
              <a:gd name="connsiteY55" fmla="*/ 66244 h 599930"/>
              <a:gd name="connsiteX56" fmla="*/ 50862 w 581518"/>
              <a:gd name="connsiteY56" fmla="*/ 223048 h 599930"/>
              <a:gd name="connsiteX57" fmla="*/ 5167 w 581518"/>
              <a:gd name="connsiteY57" fmla="*/ 213124 h 599930"/>
              <a:gd name="connsiteX58" fmla="*/ 15101 w 581518"/>
              <a:gd name="connsiteY58" fmla="*/ 168464 h 599930"/>
              <a:gd name="connsiteX59" fmla="*/ 258475 w 581518"/>
              <a:gd name="connsiteY59" fmla="*/ 9676 h 599930"/>
              <a:gd name="connsiteX60" fmla="*/ 291256 w 581518"/>
              <a:gd name="connsiteY60" fmla="*/ 0 h 59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81518" h="599930">
                <a:moveTo>
                  <a:pt x="437277" y="409440"/>
                </a:moveTo>
                <a:cubicBezTo>
                  <a:pt x="415424" y="409440"/>
                  <a:pt x="396550" y="428291"/>
                  <a:pt x="396550" y="450118"/>
                </a:cubicBezTo>
                <a:cubicBezTo>
                  <a:pt x="396550" y="472937"/>
                  <a:pt x="415424" y="490795"/>
                  <a:pt x="437277" y="490795"/>
                </a:cubicBezTo>
                <a:cubicBezTo>
                  <a:pt x="460124" y="490795"/>
                  <a:pt x="478005" y="472937"/>
                  <a:pt x="478005" y="450118"/>
                </a:cubicBezTo>
                <a:cubicBezTo>
                  <a:pt x="478005" y="428291"/>
                  <a:pt x="460124" y="409440"/>
                  <a:pt x="437277" y="409440"/>
                </a:cubicBezTo>
                <a:close/>
                <a:moveTo>
                  <a:pt x="144240" y="409440"/>
                </a:moveTo>
                <a:cubicBezTo>
                  <a:pt x="122386" y="409440"/>
                  <a:pt x="103513" y="428291"/>
                  <a:pt x="103513" y="450118"/>
                </a:cubicBezTo>
                <a:cubicBezTo>
                  <a:pt x="103513" y="472937"/>
                  <a:pt x="122386" y="490795"/>
                  <a:pt x="144240" y="490795"/>
                </a:cubicBezTo>
                <a:cubicBezTo>
                  <a:pt x="167087" y="490795"/>
                  <a:pt x="184967" y="472937"/>
                  <a:pt x="184967" y="450118"/>
                </a:cubicBezTo>
                <a:cubicBezTo>
                  <a:pt x="184967" y="428291"/>
                  <a:pt x="167087" y="409440"/>
                  <a:pt x="144240" y="409440"/>
                </a:cubicBezTo>
                <a:close/>
                <a:moveTo>
                  <a:pt x="227681" y="234825"/>
                </a:moveTo>
                <a:cubicBezTo>
                  <a:pt x="191921" y="234825"/>
                  <a:pt x="163113" y="260620"/>
                  <a:pt x="159140" y="296337"/>
                </a:cubicBezTo>
                <a:lnTo>
                  <a:pt x="154173" y="344952"/>
                </a:lnTo>
                <a:lnTo>
                  <a:pt x="427344" y="344952"/>
                </a:lnTo>
                <a:lnTo>
                  <a:pt x="422377" y="296337"/>
                </a:lnTo>
                <a:cubicBezTo>
                  <a:pt x="419397" y="260620"/>
                  <a:pt x="389597" y="234825"/>
                  <a:pt x="353836" y="234825"/>
                </a:cubicBezTo>
                <a:lnTo>
                  <a:pt x="346883" y="234825"/>
                </a:lnTo>
                <a:lnTo>
                  <a:pt x="346883" y="249707"/>
                </a:lnTo>
                <a:cubicBezTo>
                  <a:pt x="346883" y="262605"/>
                  <a:pt x="335956" y="273518"/>
                  <a:pt x="323042" y="273518"/>
                </a:cubicBezTo>
                <a:lnTo>
                  <a:pt x="258475" y="273518"/>
                </a:lnTo>
                <a:cubicBezTo>
                  <a:pt x="245561" y="273518"/>
                  <a:pt x="234634" y="262605"/>
                  <a:pt x="234634" y="249707"/>
                </a:cubicBezTo>
                <a:lnTo>
                  <a:pt x="234634" y="234825"/>
                </a:lnTo>
                <a:close/>
                <a:moveTo>
                  <a:pt x="227681" y="193155"/>
                </a:moveTo>
                <a:lnTo>
                  <a:pt x="353836" y="193155"/>
                </a:lnTo>
                <a:cubicBezTo>
                  <a:pt x="410457" y="193155"/>
                  <a:pt x="458138" y="235817"/>
                  <a:pt x="463105" y="292369"/>
                </a:cubicBezTo>
                <a:lnTo>
                  <a:pt x="468071" y="344952"/>
                </a:lnTo>
                <a:lnTo>
                  <a:pt x="481978" y="344952"/>
                </a:lnTo>
                <a:cubicBezTo>
                  <a:pt x="492905" y="344952"/>
                  <a:pt x="502838" y="353881"/>
                  <a:pt x="504825" y="364794"/>
                </a:cubicBezTo>
                <a:lnTo>
                  <a:pt x="524692" y="477898"/>
                </a:lnTo>
                <a:cubicBezTo>
                  <a:pt x="527672" y="491788"/>
                  <a:pt x="523699" y="505677"/>
                  <a:pt x="514759" y="516591"/>
                </a:cubicBezTo>
                <a:cubicBezTo>
                  <a:pt x="505818" y="527504"/>
                  <a:pt x="492905" y="533457"/>
                  <a:pt x="478998" y="533457"/>
                </a:cubicBezTo>
                <a:lnTo>
                  <a:pt x="478998" y="552308"/>
                </a:lnTo>
                <a:cubicBezTo>
                  <a:pt x="478998" y="579095"/>
                  <a:pt x="458138" y="599930"/>
                  <a:pt x="431317" y="599930"/>
                </a:cubicBezTo>
                <a:lnTo>
                  <a:pt x="416417" y="599930"/>
                </a:lnTo>
                <a:cubicBezTo>
                  <a:pt x="389597" y="599930"/>
                  <a:pt x="368736" y="579095"/>
                  <a:pt x="368736" y="552308"/>
                </a:cubicBezTo>
                <a:lnTo>
                  <a:pt x="368736" y="534449"/>
                </a:lnTo>
                <a:lnTo>
                  <a:pt x="212781" y="534449"/>
                </a:lnTo>
                <a:lnTo>
                  <a:pt x="212781" y="552308"/>
                </a:lnTo>
                <a:cubicBezTo>
                  <a:pt x="212781" y="579095"/>
                  <a:pt x="191921" y="599930"/>
                  <a:pt x="165100" y="599930"/>
                </a:cubicBezTo>
                <a:lnTo>
                  <a:pt x="150200" y="599930"/>
                </a:lnTo>
                <a:cubicBezTo>
                  <a:pt x="123379" y="599930"/>
                  <a:pt x="102519" y="579095"/>
                  <a:pt x="102519" y="552308"/>
                </a:cubicBezTo>
                <a:lnTo>
                  <a:pt x="102519" y="533457"/>
                </a:lnTo>
                <a:cubicBezTo>
                  <a:pt x="88612" y="533457"/>
                  <a:pt x="75699" y="527504"/>
                  <a:pt x="67752" y="516591"/>
                </a:cubicBezTo>
                <a:cubicBezTo>
                  <a:pt x="57819" y="505677"/>
                  <a:pt x="53845" y="491788"/>
                  <a:pt x="56825" y="477898"/>
                </a:cubicBezTo>
                <a:lnTo>
                  <a:pt x="76692" y="364794"/>
                </a:lnTo>
                <a:cubicBezTo>
                  <a:pt x="78679" y="353881"/>
                  <a:pt x="88612" y="344952"/>
                  <a:pt x="100532" y="344952"/>
                </a:cubicBezTo>
                <a:lnTo>
                  <a:pt x="113446" y="344952"/>
                </a:lnTo>
                <a:lnTo>
                  <a:pt x="118413" y="292369"/>
                </a:lnTo>
                <a:cubicBezTo>
                  <a:pt x="124373" y="235817"/>
                  <a:pt x="171060" y="193155"/>
                  <a:pt x="227681" y="193155"/>
                </a:cubicBezTo>
                <a:close/>
                <a:moveTo>
                  <a:pt x="291256" y="0"/>
                </a:moveTo>
                <a:cubicBezTo>
                  <a:pt x="302680" y="0"/>
                  <a:pt x="314103" y="3226"/>
                  <a:pt x="324037" y="9676"/>
                </a:cubicBezTo>
                <a:lnTo>
                  <a:pt x="566417" y="167472"/>
                </a:lnTo>
                <a:cubicBezTo>
                  <a:pt x="581317" y="177396"/>
                  <a:pt x="586284" y="198237"/>
                  <a:pt x="576351" y="213124"/>
                </a:cubicBezTo>
                <a:cubicBezTo>
                  <a:pt x="570390" y="223048"/>
                  <a:pt x="559463" y="228010"/>
                  <a:pt x="548536" y="228010"/>
                </a:cubicBezTo>
                <a:cubicBezTo>
                  <a:pt x="542576" y="228010"/>
                  <a:pt x="536616" y="226025"/>
                  <a:pt x="530656" y="223048"/>
                </a:cubicBezTo>
                <a:lnTo>
                  <a:pt x="291256" y="66244"/>
                </a:lnTo>
                <a:lnTo>
                  <a:pt x="50862" y="223048"/>
                </a:lnTo>
                <a:cubicBezTo>
                  <a:pt x="35962" y="232972"/>
                  <a:pt x="15101" y="228010"/>
                  <a:pt x="5167" y="213124"/>
                </a:cubicBezTo>
                <a:cubicBezTo>
                  <a:pt x="-4766" y="198237"/>
                  <a:pt x="201" y="178388"/>
                  <a:pt x="15101" y="168464"/>
                </a:cubicBezTo>
                <a:lnTo>
                  <a:pt x="258475" y="9676"/>
                </a:lnTo>
                <a:cubicBezTo>
                  <a:pt x="268409" y="3226"/>
                  <a:pt x="279832" y="0"/>
                  <a:pt x="291256" y="0"/>
                </a:cubicBezTo>
                <a:close/>
              </a:path>
            </a:pathLst>
          </a:custGeom>
          <a:solidFill>
            <a:srgbClr val="4BD7FF"/>
          </a:solidFill>
          <a:ln>
            <a:noFill/>
          </a:ln>
        </p:spPr>
        <p:txBody>
          <a:bodyPr/>
          <a:lstStyle/>
          <a:p>
            <a:endParaRPr lang="zh-CN" altLang="en-US">
              <a:solidFill>
                <a:srgbClr val="4BD7FF"/>
              </a:solidFill>
              <a:cs typeface="+mn-ea"/>
              <a:sym typeface="+mn-lt"/>
            </a:endParaRPr>
          </a:p>
        </p:txBody>
      </p:sp>
      <p:sp>
        <p:nvSpPr>
          <p:cNvPr id="27" name="wifi_99551">
            <a:extLst>
              <a:ext uri="{FF2B5EF4-FFF2-40B4-BE49-F238E27FC236}">
                <a16:creationId xmlns="" xmlns:a16="http://schemas.microsoft.com/office/drawing/2014/main" id="{5ED6F7A9-3A1E-451E-B328-96A4BAE1B756}"/>
              </a:ext>
            </a:extLst>
          </p:cNvPr>
          <p:cNvSpPr>
            <a:spLocks noChangeAspect="1"/>
          </p:cNvSpPr>
          <p:nvPr/>
        </p:nvSpPr>
        <p:spPr bwMode="auto">
          <a:xfrm>
            <a:off x="1070330" y="2219748"/>
            <a:ext cx="609685" cy="433376"/>
          </a:xfrm>
          <a:custGeom>
            <a:avLst/>
            <a:gdLst>
              <a:gd name="connsiteX0" fmla="*/ 303919 w 607850"/>
              <a:gd name="connsiteY0" fmla="*/ 362847 h 432072"/>
              <a:gd name="connsiteX1" fmla="*/ 350938 w 607850"/>
              <a:gd name="connsiteY1" fmla="*/ 382187 h 432072"/>
              <a:gd name="connsiteX2" fmla="*/ 352474 w 607850"/>
              <a:gd name="connsiteY2" fmla="*/ 383722 h 432072"/>
              <a:gd name="connsiteX3" fmla="*/ 303919 w 607850"/>
              <a:gd name="connsiteY3" fmla="*/ 432072 h 432072"/>
              <a:gd name="connsiteX4" fmla="*/ 255517 w 607850"/>
              <a:gd name="connsiteY4" fmla="*/ 383569 h 432072"/>
              <a:gd name="connsiteX5" fmla="*/ 256900 w 607850"/>
              <a:gd name="connsiteY5" fmla="*/ 382187 h 432072"/>
              <a:gd name="connsiteX6" fmla="*/ 303919 w 607850"/>
              <a:gd name="connsiteY6" fmla="*/ 362847 h 432072"/>
              <a:gd name="connsiteX7" fmla="*/ 303890 w 607850"/>
              <a:gd name="connsiteY7" fmla="*/ 232725 h 432072"/>
              <a:gd name="connsiteX8" fmla="*/ 443080 w 607850"/>
              <a:gd name="connsiteY8" fmla="*/ 290261 h 432072"/>
              <a:gd name="connsiteX9" fmla="*/ 396684 w 607850"/>
              <a:gd name="connsiteY9" fmla="*/ 336597 h 432072"/>
              <a:gd name="connsiteX10" fmla="*/ 303890 w 607850"/>
              <a:gd name="connsiteY10" fmla="*/ 298086 h 432072"/>
              <a:gd name="connsiteX11" fmla="*/ 211096 w 607850"/>
              <a:gd name="connsiteY11" fmla="*/ 336597 h 432072"/>
              <a:gd name="connsiteX12" fmla="*/ 164700 w 607850"/>
              <a:gd name="connsiteY12" fmla="*/ 290261 h 432072"/>
              <a:gd name="connsiteX13" fmla="*/ 303890 w 607850"/>
              <a:gd name="connsiteY13" fmla="*/ 232725 h 432072"/>
              <a:gd name="connsiteX14" fmla="*/ 303925 w 607850"/>
              <a:gd name="connsiteY14" fmla="*/ 116292 h 432072"/>
              <a:gd name="connsiteX15" fmla="*/ 525500 w 607850"/>
              <a:gd name="connsiteY15" fmla="*/ 207904 h 432072"/>
              <a:gd name="connsiteX16" fmla="*/ 479249 w 607850"/>
              <a:gd name="connsiteY16" fmla="*/ 254247 h 432072"/>
              <a:gd name="connsiteX17" fmla="*/ 303925 w 607850"/>
              <a:gd name="connsiteY17" fmla="*/ 181817 h 432072"/>
              <a:gd name="connsiteX18" fmla="*/ 128755 w 607850"/>
              <a:gd name="connsiteY18" fmla="*/ 254247 h 432072"/>
              <a:gd name="connsiteX19" fmla="*/ 82350 w 607850"/>
              <a:gd name="connsiteY19" fmla="*/ 207904 h 432072"/>
              <a:gd name="connsiteX20" fmla="*/ 303925 w 607850"/>
              <a:gd name="connsiteY20" fmla="*/ 116292 h 432072"/>
              <a:gd name="connsiteX21" fmla="*/ 303925 w 607850"/>
              <a:gd name="connsiteY21" fmla="*/ 0 h 432072"/>
              <a:gd name="connsiteX22" fmla="*/ 607850 w 607850"/>
              <a:gd name="connsiteY22" fmla="*/ 125690 h 432072"/>
              <a:gd name="connsiteX23" fmla="*/ 561601 w 607850"/>
              <a:gd name="connsiteY23" fmla="*/ 172038 h 432072"/>
              <a:gd name="connsiteX24" fmla="*/ 303925 w 607850"/>
              <a:gd name="connsiteY24" fmla="*/ 65531 h 432072"/>
              <a:gd name="connsiteX25" fmla="*/ 46403 w 607850"/>
              <a:gd name="connsiteY25" fmla="*/ 172038 h 432072"/>
              <a:gd name="connsiteX26" fmla="*/ 0 w 607850"/>
              <a:gd name="connsiteY26" fmla="*/ 125690 h 432072"/>
              <a:gd name="connsiteX27" fmla="*/ 303925 w 607850"/>
              <a:gd name="connsiteY27" fmla="*/ 0 h 432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850" h="432072">
                <a:moveTo>
                  <a:pt x="303919" y="362847"/>
                </a:moveTo>
                <a:cubicBezTo>
                  <a:pt x="320975" y="362847"/>
                  <a:pt x="338031" y="369294"/>
                  <a:pt x="350938" y="382187"/>
                </a:cubicBezTo>
                <a:cubicBezTo>
                  <a:pt x="351552" y="382801"/>
                  <a:pt x="352013" y="383262"/>
                  <a:pt x="352474" y="383722"/>
                </a:cubicBezTo>
                <a:lnTo>
                  <a:pt x="303919" y="432072"/>
                </a:lnTo>
                <a:lnTo>
                  <a:pt x="255517" y="383569"/>
                </a:lnTo>
                <a:cubicBezTo>
                  <a:pt x="255978" y="383108"/>
                  <a:pt x="256439" y="382648"/>
                  <a:pt x="256900" y="382187"/>
                </a:cubicBezTo>
                <a:cubicBezTo>
                  <a:pt x="269807" y="369294"/>
                  <a:pt x="286863" y="362847"/>
                  <a:pt x="303919" y="362847"/>
                </a:cubicBezTo>
                <a:close/>
                <a:moveTo>
                  <a:pt x="303890" y="232725"/>
                </a:moveTo>
                <a:cubicBezTo>
                  <a:pt x="356432" y="232725"/>
                  <a:pt x="405901" y="253131"/>
                  <a:pt x="443080" y="290261"/>
                </a:cubicBezTo>
                <a:lnTo>
                  <a:pt x="396684" y="336597"/>
                </a:lnTo>
                <a:cubicBezTo>
                  <a:pt x="371949" y="311741"/>
                  <a:pt x="338918" y="298086"/>
                  <a:pt x="303890" y="298086"/>
                </a:cubicBezTo>
                <a:cubicBezTo>
                  <a:pt x="268862" y="298086"/>
                  <a:pt x="235831" y="311741"/>
                  <a:pt x="211096" y="336597"/>
                </a:cubicBezTo>
                <a:lnTo>
                  <a:pt x="164700" y="290261"/>
                </a:lnTo>
                <a:cubicBezTo>
                  <a:pt x="201879" y="253131"/>
                  <a:pt x="251348" y="232725"/>
                  <a:pt x="303890" y="232725"/>
                </a:cubicBezTo>
                <a:close/>
                <a:moveTo>
                  <a:pt x="303925" y="116292"/>
                </a:moveTo>
                <a:cubicBezTo>
                  <a:pt x="387669" y="116292"/>
                  <a:pt x="466342" y="148824"/>
                  <a:pt x="525500" y="207904"/>
                </a:cubicBezTo>
                <a:lnTo>
                  <a:pt x="479249" y="254247"/>
                </a:lnTo>
                <a:cubicBezTo>
                  <a:pt x="432383" y="207443"/>
                  <a:pt x="370152" y="181817"/>
                  <a:pt x="303925" y="181817"/>
                </a:cubicBezTo>
                <a:cubicBezTo>
                  <a:pt x="237698" y="181817"/>
                  <a:pt x="175467" y="207443"/>
                  <a:pt x="128755" y="254247"/>
                </a:cubicBezTo>
                <a:lnTo>
                  <a:pt x="82350" y="207904"/>
                </a:lnTo>
                <a:cubicBezTo>
                  <a:pt x="141508" y="148824"/>
                  <a:pt x="220181" y="116292"/>
                  <a:pt x="303925" y="116292"/>
                </a:cubicBezTo>
                <a:close/>
                <a:moveTo>
                  <a:pt x="303925" y="0"/>
                </a:moveTo>
                <a:cubicBezTo>
                  <a:pt x="418704" y="0"/>
                  <a:pt x="526722" y="44659"/>
                  <a:pt x="607850" y="125690"/>
                </a:cubicBezTo>
                <a:lnTo>
                  <a:pt x="561601" y="172038"/>
                </a:lnTo>
                <a:cubicBezTo>
                  <a:pt x="492764" y="103284"/>
                  <a:pt x="401187" y="65531"/>
                  <a:pt x="303925" y="65531"/>
                </a:cubicBezTo>
                <a:cubicBezTo>
                  <a:pt x="206663" y="65531"/>
                  <a:pt x="115086" y="103284"/>
                  <a:pt x="46403" y="172038"/>
                </a:cubicBezTo>
                <a:lnTo>
                  <a:pt x="0" y="125690"/>
                </a:lnTo>
                <a:cubicBezTo>
                  <a:pt x="81128" y="44659"/>
                  <a:pt x="189146" y="0"/>
                  <a:pt x="303925" y="0"/>
                </a:cubicBezTo>
                <a:close/>
              </a:path>
            </a:pathLst>
          </a:custGeom>
          <a:solidFill>
            <a:srgbClr val="4BD7FF"/>
          </a:solidFill>
          <a:ln>
            <a:noFill/>
          </a:ln>
        </p:spPr>
        <p:txBody>
          <a:bodyPr/>
          <a:lstStyle/>
          <a:p>
            <a:endParaRPr lang="zh-CN" altLang="en-US">
              <a:solidFill>
                <a:srgbClr val="4BD7FF"/>
              </a:solidFill>
              <a:cs typeface="+mn-ea"/>
              <a:sym typeface="+mn-lt"/>
            </a:endParaRPr>
          </a:p>
        </p:txBody>
      </p:sp>
      <p:pic>
        <p:nvPicPr>
          <p:cNvPr id="6" name="图片占位符 5">
            <a:extLst>
              <a:ext uri="{FF2B5EF4-FFF2-40B4-BE49-F238E27FC236}">
                <a16:creationId xmlns="" xmlns:a16="http://schemas.microsoft.com/office/drawing/2014/main" id="{0FBFDBED-0849-4D60-B768-C257F4FCC701}"/>
              </a:ext>
            </a:extLst>
          </p:cNvPr>
          <p:cNvPicPr>
            <a:picLocks noGrp="1" noChangeAspect="1"/>
          </p:cNvPicPr>
          <p:nvPr>
            <p:ph type="pic" sz="quarter" idx="13"/>
          </p:nvPr>
        </p:nvPicPr>
        <p:blipFill>
          <a:blip r:embed="rId4">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7406125" y="1167856"/>
            <a:ext cx="3244364" cy="4961382"/>
          </a:xfrm>
        </p:spPr>
      </p:pic>
      <p:grpSp>
        <p:nvGrpSpPr>
          <p:cNvPr id="30" name="组合 29">
            <a:extLst>
              <a:ext uri="{FF2B5EF4-FFF2-40B4-BE49-F238E27FC236}">
                <a16:creationId xmlns="" xmlns:a16="http://schemas.microsoft.com/office/drawing/2014/main" id="{BF5B2412-B71D-42DF-9D6F-16C82BA5B349}"/>
              </a:ext>
            </a:extLst>
          </p:cNvPr>
          <p:cNvGrpSpPr/>
          <p:nvPr/>
        </p:nvGrpSpPr>
        <p:grpSpPr>
          <a:xfrm>
            <a:off x="382276" y="202078"/>
            <a:ext cx="4291324" cy="381000"/>
            <a:chOff x="382276" y="202078"/>
            <a:chExt cx="4291324" cy="381000"/>
          </a:xfrm>
        </p:grpSpPr>
        <p:grpSp>
          <p:nvGrpSpPr>
            <p:cNvPr id="31" name="组合 30">
              <a:extLst>
                <a:ext uri="{FF2B5EF4-FFF2-40B4-BE49-F238E27FC236}">
                  <a16:creationId xmlns="" xmlns:a16="http://schemas.microsoft.com/office/drawing/2014/main" id="{D47A8EAA-76DC-44ED-8315-1B4559463C9C}"/>
                </a:ext>
              </a:extLst>
            </p:cNvPr>
            <p:cNvGrpSpPr/>
            <p:nvPr/>
          </p:nvGrpSpPr>
          <p:grpSpPr>
            <a:xfrm>
              <a:off x="382276" y="269854"/>
              <a:ext cx="604607" cy="274860"/>
              <a:chOff x="775976" y="295254"/>
              <a:chExt cx="604607" cy="274860"/>
            </a:xfrm>
          </p:grpSpPr>
          <p:grpSp>
            <p:nvGrpSpPr>
              <p:cNvPr id="35" name="组合 34">
                <a:extLst>
                  <a:ext uri="{FF2B5EF4-FFF2-40B4-BE49-F238E27FC236}">
                    <a16:creationId xmlns="" xmlns:a16="http://schemas.microsoft.com/office/drawing/2014/main" id="{062FCE50-1DBD-4724-994B-D50E79B1094F}"/>
                  </a:ext>
                </a:extLst>
              </p:cNvPr>
              <p:cNvGrpSpPr/>
              <p:nvPr/>
            </p:nvGrpSpPr>
            <p:grpSpPr>
              <a:xfrm rot="2788198">
                <a:off x="784307" y="286923"/>
                <a:ext cx="266582" cy="283243"/>
                <a:chOff x="4389120" y="2293620"/>
                <a:chExt cx="609600" cy="647700"/>
              </a:xfrm>
            </p:grpSpPr>
            <p:cxnSp>
              <p:nvCxnSpPr>
                <p:cNvPr id="46" name="直接连接符 45">
                  <a:extLst>
                    <a:ext uri="{FF2B5EF4-FFF2-40B4-BE49-F238E27FC236}">
                      <a16:creationId xmlns="" xmlns:a16="http://schemas.microsoft.com/office/drawing/2014/main" id="{2BAD438C-B299-4267-B5CC-29AB12605CE0}"/>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76F419B2-8F91-417E-846D-8B10C81A0F5A}"/>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 xmlns:a16="http://schemas.microsoft.com/office/drawing/2014/main" id="{DA87AD01-9C38-4250-BBF0-43F7760235C4}"/>
                  </a:ext>
                </a:extLst>
              </p:cNvPr>
              <p:cNvGrpSpPr/>
              <p:nvPr/>
            </p:nvGrpSpPr>
            <p:grpSpPr>
              <a:xfrm rot="2788198">
                <a:off x="938001" y="286923"/>
                <a:ext cx="266582" cy="283243"/>
                <a:chOff x="4389120" y="2293620"/>
                <a:chExt cx="609600" cy="647700"/>
              </a:xfrm>
            </p:grpSpPr>
            <p:cxnSp>
              <p:nvCxnSpPr>
                <p:cNvPr id="44" name="直接连接符 43">
                  <a:extLst>
                    <a:ext uri="{FF2B5EF4-FFF2-40B4-BE49-F238E27FC236}">
                      <a16:creationId xmlns="" xmlns:a16="http://schemas.microsoft.com/office/drawing/2014/main" id="{1EE7C2AA-304D-40EC-B6E1-B381BE022D8E}"/>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6="http://schemas.microsoft.com/office/drawing/2014/main" id="{B739C0AE-9A43-4F34-B703-3AC5483812D5}"/>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1" name="组合 40">
                <a:extLst>
                  <a:ext uri="{FF2B5EF4-FFF2-40B4-BE49-F238E27FC236}">
                    <a16:creationId xmlns="" xmlns:a16="http://schemas.microsoft.com/office/drawing/2014/main" id="{00531FDF-C30D-4FFC-92E3-FA227AF84ECC}"/>
                  </a:ext>
                </a:extLst>
              </p:cNvPr>
              <p:cNvGrpSpPr/>
              <p:nvPr/>
            </p:nvGrpSpPr>
            <p:grpSpPr>
              <a:xfrm rot="2788198">
                <a:off x="1105671" y="295201"/>
                <a:ext cx="266582" cy="283243"/>
                <a:chOff x="4389120" y="2293620"/>
                <a:chExt cx="609600" cy="647700"/>
              </a:xfrm>
            </p:grpSpPr>
            <p:cxnSp>
              <p:nvCxnSpPr>
                <p:cNvPr id="42" name="直接连接符 41">
                  <a:extLst>
                    <a:ext uri="{FF2B5EF4-FFF2-40B4-BE49-F238E27FC236}">
                      <a16:creationId xmlns="" xmlns:a16="http://schemas.microsoft.com/office/drawing/2014/main" id="{F724F238-4F84-40DD-A4A0-90EC615C4644}"/>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4EDFA365-D1AB-46CA-9AF0-4DC7B0142DAE}"/>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32" name="文本框 31">
              <a:extLst>
                <a:ext uri="{FF2B5EF4-FFF2-40B4-BE49-F238E27FC236}">
                  <a16:creationId xmlns="" xmlns:a16="http://schemas.microsoft.com/office/drawing/2014/main" id="{6F8F751D-F720-4552-99E2-1EF69C916BB5}"/>
                </a:ext>
              </a:extLst>
            </p:cNvPr>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工作概述</a:t>
              </a:r>
            </a:p>
          </p:txBody>
        </p:sp>
      </p:grpSp>
    </p:spTree>
    <p:extLst>
      <p:ext uri="{BB962C8B-B14F-4D97-AF65-F5344CB8AC3E}">
        <p14:creationId xmlns:p14="http://schemas.microsoft.com/office/powerpoint/2010/main" val="1947427142"/>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randombar(horizontal)">
                                      <p:cBhvr>
                                        <p:cTn id="10" dur="500"/>
                                        <p:tgtEl>
                                          <p:spTgt spid="3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randombar(horizontal)">
                                      <p:cBhvr>
                                        <p:cTn id="13" dur="500"/>
                                        <p:tgtEl>
                                          <p:spTgt spid="36"/>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randombar(horizontal)">
                                      <p:cBhvr>
                                        <p:cTn id="16" dur="500"/>
                                        <p:tgtEl>
                                          <p:spTgt spid="3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randombar(horizontal)">
                                      <p:cBhvr>
                                        <p:cTn id="19" dur="500"/>
                                        <p:tgtEl>
                                          <p:spTgt spid="39"/>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randombar(horizontal)">
                                      <p:cBhvr>
                                        <p:cTn id="22" dur="50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6" grpId="0"/>
      <p:bldP spid="37" grpId="0"/>
      <p:bldP spid="39"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2C3F8ECE-6BD2-4691-8C31-8D36B21DEEF6}"/>
              </a:ext>
            </a:extLst>
          </p:cNvPr>
          <p:cNvSpPr txBox="1"/>
          <p:nvPr/>
        </p:nvSpPr>
        <p:spPr>
          <a:xfrm>
            <a:off x="704451" y="1859487"/>
            <a:ext cx="2336800" cy="1077218"/>
          </a:xfrm>
          <a:prstGeom prst="rect">
            <a:avLst/>
          </a:prstGeom>
          <a:noFill/>
        </p:spPr>
        <p:txBody>
          <a:bodyPr wrap="square" rtlCol="0">
            <a:spAutoFit/>
          </a:bodyPr>
          <a:lstStyle/>
          <a:p>
            <a:r>
              <a:rPr lang="zh-CN" altLang="en-US" sz="1600" b="1" dirty="0">
                <a:solidFill>
                  <a:srgbClr val="4BD7FF"/>
                </a:solidFill>
                <a:cs typeface="+mn-ea"/>
                <a:sym typeface="+mn-lt"/>
              </a:rPr>
              <a:t>工作情况</a:t>
            </a:r>
            <a:endParaRPr lang="en-US" altLang="zh-CN" sz="1600" b="1" dirty="0">
              <a:solidFill>
                <a:srgbClr val="4BD7FF"/>
              </a:solidFill>
              <a:cs typeface="+mn-ea"/>
              <a:sym typeface="+mn-lt"/>
            </a:endParaRPr>
          </a:p>
          <a:p>
            <a:r>
              <a:rPr lang="zh-CN" altLang="en-US" sz="1200" dirty="0">
                <a:solidFill>
                  <a:srgbClr val="4BD7FF"/>
                </a:solidFill>
                <a:cs typeface="+mn-ea"/>
                <a:sym typeface="+mn-lt"/>
              </a:rPr>
              <a:t>双击输入替换内容，在此处输入您想要输入的内容，标题数字等都可以通过点击和重新输入进行更改。</a:t>
            </a:r>
          </a:p>
        </p:txBody>
      </p:sp>
      <p:sp>
        <p:nvSpPr>
          <p:cNvPr id="4" name="文本框 3">
            <a:extLst>
              <a:ext uri="{FF2B5EF4-FFF2-40B4-BE49-F238E27FC236}">
                <a16:creationId xmlns="" xmlns:a16="http://schemas.microsoft.com/office/drawing/2014/main" id="{AC6DCF68-42AC-47F4-B174-FB1B0DA60884}"/>
              </a:ext>
            </a:extLst>
          </p:cNvPr>
          <p:cNvSpPr txBox="1"/>
          <p:nvPr/>
        </p:nvSpPr>
        <p:spPr>
          <a:xfrm>
            <a:off x="2849676" y="4807269"/>
            <a:ext cx="2336800" cy="1077218"/>
          </a:xfrm>
          <a:prstGeom prst="rect">
            <a:avLst/>
          </a:prstGeom>
          <a:noFill/>
        </p:spPr>
        <p:txBody>
          <a:bodyPr wrap="square" rtlCol="0">
            <a:spAutoFit/>
          </a:bodyPr>
          <a:lstStyle/>
          <a:p>
            <a:r>
              <a:rPr lang="zh-CN" altLang="en-US" sz="1600" b="1" dirty="0">
                <a:solidFill>
                  <a:srgbClr val="4BD7FF"/>
                </a:solidFill>
                <a:cs typeface="+mn-ea"/>
                <a:sym typeface="+mn-lt"/>
              </a:rPr>
              <a:t>工作情况</a:t>
            </a:r>
            <a:endParaRPr lang="en-US" altLang="zh-CN" sz="1600" b="1" dirty="0">
              <a:solidFill>
                <a:srgbClr val="4BD7FF"/>
              </a:solidFill>
              <a:cs typeface="+mn-ea"/>
              <a:sym typeface="+mn-lt"/>
            </a:endParaRPr>
          </a:p>
          <a:p>
            <a:r>
              <a:rPr lang="zh-CN" altLang="en-US" sz="1200" dirty="0">
                <a:solidFill>
                  <a:srgbClr val="4BD7FF"/>
                </a:solidFill>
                <a:cs typeface="+mn-ea"/>
                <a:sym typeface="+mn-lt"/>
              </a:rPr>
              <a:t>双击输入替换内容，在此处输入您想要输入的内容，标题数字等都可以通过点击和重新输入进行更改。</a:t>
            </a:r>
          </a:p>
        </p:txBody>
      </p:sp>
      <p:grpSp>
        <p:nvGrpSpPr>
          <p:cNvPr id="5" name="组合 4">
            <a:extLst>
              <a:ext uri="{FF2B5EF4-FFF2-40B4-BE49-F238E27FC236}">
                <a16:creationId xmlns="" xmlns:a16="http://schemas.microsoft.com/office/drawing/2014/main" id="{A476593C-FC3C-4DD9-A0B2-27F4A12AA020}"/>
              </a:ext>
            </a:extLst>
          </p:cNvPr>
          <p:cNvGrpSpPr/>
          <p:nvPr/>
        </p:nvGrpSpPr>
        <p:grpSpPr>
          <a:xfrm>
            <a:off x="702073" y="2531265"/>
            <a:ext cx="10919172" cy="2118974"/>
            <a:chOff x="702073" y="2531265"/>
            <a:chExt cx="10919172" cy="2118974"/>
          </a:xfrm>
        </p:grpSpPr>
        <p:sp>
          <p:nvSpPr>
            <p:cNvPr id="6" name="圆角矩形 115">
              <a:extLst>
                <a:ext uri="{FF2B5EF4-FFF2-40B4-BE49-F238E27FC236}">
                  <a16:creationId xmlns="" xmlns:a16="http://schemas.microsoft.com/office/drawing/2014/main" id="{68213B35-2684-4A37-B580-0E9DDE1D1973}"/>
                </a:ext>
              </a:extLst>
            </p:cNvPr>
            <p:cNvSpPr/>
            <p:nvPr/>
          </p:nvSpPr>
          <p:spPr>
            <a:xfrm>
              <a:off x="702073" y="3352799"/>
              <a:ext cx="2322609" cy="115519"/>
            </a:xfrm>
            <a:prstGeom prst="roundRect">
              <a:avLst>
                <a:gd name="adj" fmla="val 50000"/>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4BD7FF"/>
                </a:solidFill>
                <a:cs typeface="+mn-ea"/>
                <a:sym typeface="+mn-lt"/>
              </a:endParaRPr>
            </a:p>
          </p:txBody>
        </p:sp>
        <p:sp>
          <p:nvSpPr>
            <p:cNvPr id="7" name="圆角矩形 116">
              <a:extLst>
                <a:ext uri="{FF2B5EF4-FFF2-40B4-BE49-F238E27FC236}">
                  <a16:creationId xmlns="" xmlns:a16="http://schemas.microsoft.com/office/drawing/2014/main" id="{456A0B68-6338-46C3-9E1A-F9A6F23E376A}"/>
                </a:ext>
              </a:extLst>
            </p:cNvPr>
            <p:cNvSpPr/>
            <p:nvPr/>
          </p:nvSpPr>
          <p:spPr>
            <a:xfrm>
              <a:off x="3013312" y="4192906"/>
              <a:ext cx="1730128" cy="121920"/>
            </a:xfrm>
            <a:prstGeom prst="roundRect">
              <a:avLst>
                <a:gd name="adj" fmla="val 50000"/>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4BD7FF"/>
                </a:solidFill>
                <a:cs typeface="+mn-ea"/>
                <a:sym typeface="+mn-lt"/>
              </a:endParaRPr>
            </a:p>
          </p:txBody>
        </p:sp>
        <p:sp>
          <p:nvSpPr>
            <p:cNvPr id="8" name="圆角矩形 117">
              <a:extLst>
                <a:ext uri="{FF2B5EF4-FFF2-40B4-BE49-F238E27FC236}">
                  <a16:creationId xmlns="" xmlns:a16="http://schemas.microsoft.com/office/drawing/2014/main" id="{6195610E-352F-4F26-9FD2-40C6A3106BF0}"/>
                </a:ext>
              </a:extLst>
            </p:cNvPr>
            <p:cNvSpPr/>
            <p:nvPr/>
          </p:nvSpPr>
          <p:spPr>
            <a:xfrm>
              <a:off x="4744086" y="3642360"/>
              <a:ext cx="2374079" cy="116206"/>
            </a:xfrm>
            <a:prstGeom prst="roundRect">
              <a:avLst>
                <a:gd name="adj" fmla="val 50000"/>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4BD7FF"/>
                </a:solidFill>
                <a:cs typeface="+mn-ea"/>
                <a:sym typeface="+mn-lt"/>
              </a:endParaRPr>
            </a:p>
          </p:txBody>
        </p:sp>
        <p:sp>
          <p:nvSpPr>
            <p:cNvPr id="9" name="圆角矩形 118">
              <a:extLst>
                <a:ext uri="{FF2B5EF4-FFF2-40B4-BE49-F238E27FC236}">
                  <a16:creationId xmlns="" xmlns:a16="http://schemas.microsoft.com/office/drawing/2014/main" id="{7242774D-A281-4F6A-9EB7-49A40E6ED58E}"/>
                </a:ext>
              </a:extLst>
            </p:cNvPr>
            <p:cNvSpPr/>
            <p:nvPr/>
          </p:nvSpPr>
          <p:spPr>
            <a:xfrm>
              <a:off x="7118166" y="2865120"/>
              <a:ext cx="2261201" cy="121920"/>
            </a:xfrm>
            <a:prstGeom prst="roundRect">
              <a:avLst>
                <a:gd name="adj" fmla="val 50000"/>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4BD7FF"/>
                </a:solidFill>
                <a:cs typeface="+mn-ea"/>
                <a:sym typeface="+mn-lt"/>
              </a:endParaRPr>
            </a:p>
          </p:txBody>
        </p:sp>
        <p:sp>
          <p:nvSpPr>
            <p:cNvPr id="10" name="圆角矩形 119">
              <a:extLst>
                <a:ext uri="{FF2B5EF4-FFF2-40B4-BE49-F238E27FC236}">
                  <a16:creationId xmlns="" xmlns:a16="http://schemas.microsoft.com/office/drawing/2014/main" id="{C84A9962-2676-4055-8153-50B84898D26E}"/>
                </a:ext>
              </a:extLst>
            </p:cNvPr>
            <p:cNvSpPr/>
            <p:nvPr/>
          </p:nvSpPr>
          <p:spPr>
            <a:xfrm>
              <a:off x="9379366" y="4070986"/>
              <a:ext cx="2241879" cy="121920"/>
            </a:xfrm>
            <a:prstGeom prst="roundRect">
              <a:avLst>
                <a:gd name="adj" fmla="val 50000"/>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4BD7FF"/>
                </a:solidFill>
                <a:cs typeface="+mn-ea"/>
                <a:sym typeface="+mn-lt"/>
              </a:endParaRPr>
            </a:p>
          </p:txBody>
        </p:sp>
        <p:cxnSp>
          <p:nvCxnSpPr>
            <p:cNvPr id="11" name="直接连接符 10">
              <a:extLst>
                <a:ext uri="{FF2B5EF4-FFF2-40B4-BE49-F238E27FC236}">
                  <a16:creationId xmlns="" xmlns:a16="http://schemas.microsoft.com/office/drawing/2014/main" id="{39BD689E-0F74-4E92-85FD-13852BD23E68}"/>
                </a:ext>
              </a:extLst>
            </p:cNvPr>
            <p:cNvCxnSpPr>
              <a:stCxn id="6" idx="3"/>
              <a:endCxn id="7" idx="1"/>
            </p:cNvCxnSpPr>
            <p:nvPr/>
          </p:nvCxnSpPr>
          <p:spPr>
            <a:xfrm flipH="1">
              <a:off x="3013312" y="3410559"/>
              <a:ext cx="11370" cy="843307"/>
            </a:xfrm>
            <a:prstGeom prst="line">
              <a:avLst/>
            </a:prstGeom>
            <a:ln>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A79642B9-0CC9-4684-962C-BB5295CB78FA}"/>
                </a:ext>
              </a:extLst>
            </p:cNvPr>
            <p:cNvCxnSpPr>
              <a:stCxn id="8" idx="1"/>
              <a:endCxn id="7" idx="3"/>
            </p:cNvCxnSpPr>
            <p:nvPr/>
          </p:nvCxnSpPr>
          <p:spPr>
            <a:xfrm flipH="1">
              <a:off x="4743440" y="3700463"/>
              <a:ext cx="646" cy="553403"/>
            </a:xfrm>
            <a:prstGeom prst="line">
              <a:avLst/>
            </a:prstGeom>
            <a:ln>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D7672CE4-776A-40AF-B8FA-29102A37C158}"/>
                </a:ext>
              </a:extLst>
            </p:cNvPr>
            <p:cNvCxnSpPr>
              <a:stCxn id="9" idx="1"/>
              <a:endCxn id="8" idx="3"/>
            </p:cNvCxnSpPr>
            <p:nvPr/>
          </p:nvCxnSpPr>
          <p:spPr>
            <a:xfrm flipH="1">
              <a:off x="7118165" y="2926080"/>
              <a:ext cx="1" cy="774383"/>
            </a:xfrm>
            <a:prstGeom prst="line">
              <a:avLst/>
            </a:prstGeom>
            <a:ln>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5FFF19DA-9CAA-4FDD-95AD-2F432DB9EBA5}"/>
                </a:ext>
              </a:extLst>
            </p:cNvPr>
            <p:cNvCxnSpPr>
              <a:stCxn id="9" idx="3"/>
              <a:endCxn id="10" idx="1"/>
            </p:cNvCxnSpPr>
            <p:nvPr/>
          </p:nvCxnSpPr>
          <p:spPr>
            <a:xfrm flipH="1">
              <a:off x="9379366" y="2926080"/>
              <a:ext cx="1" cy="1205866"/>
            </a:xfrm>
            <a:prstGeom prst="line">
              <a:avLst/>
            </a:prstGeom>
            <a:ln>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 xmlns:a16="http://schemas.microsoft.com/office/drawing/2014/main" id="{39818070-F87E-4676-B7C9-B65E1D329182}"/>
                </a:ext>
              </a:extLst>
            </p:cNvPr>
            <p:cNvGrpSpPr/>
            <p:nvPr/>
          </p:nvGrpSpPr>
          <p:grpSpPr>
            <a:xfrm>
              <a:off x="10167904" y="3758566"/>
              <a:ext cx="792746" cy="794145"/>
              <a:chOff x="10075834" y="3795833"/>
              <a:chExt cx="792746" cy="794145"/>
            </a:xfrm>
          </p:grpSpPr>
          <p:sp>
            <p:nvSpPr>
              <p:cNvPr id="28" name="Oval 108">
                <a:extLst>
                  <a:ext uri="{FF2B5EF4-FFF2-40B4-BE49-F238E27FC236}">
                    <a16:creationId xmlns="" xmlns:a16="http://schemas.microsoft.com/office/drawing/2014/main" id="{0DBA5BDC-17A1-4BB8-B8C9-A29335CFF515}"/>
                  </a:ext>
                </a:extLst>
              </p:cNvPr>
              <p:cNvSpPr>
                <a:spLocks noChangeArrowheads="1"/>
              </p:cNvSpPr>
              <p:nvPr/>
            </p:nvSpPr>
            <p:spPr bwMode="auto">
              <a:xfrm>
                <a:off x="10075834" y="3795833"/>
                <a:ext cx="792746" cy="794145"/>
              </a:xfrm>
              <a:prstGeom prst="ellipse">
                <a:avLst/>
              </a:prstGeom>
              <a:solidFill>
                <a:schemeClr val="accent2"/>
              </a:solidFill>
              <a:ln>
                <a:solidFill>
                  <a:schemeClr val="accent4"/>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BD7FF"/>
                  </a:solidFill>
                  <a:effectLst/>
                  <a:uLnTx/>
                  <a:uFillTx/>
                  <a:cs typeface="+mn-ea"/>
                  <a:sym typeface="+mn-lt"/>
                </a:endParaRPr>
              </a:p>
            </p:txBody>
          </p:sp>
          <p:sp>
            <p:nvSpPr>
              <p:cNvPr id="29" name="Freeform 178">
                <a:extLst>
                  <a:ext uri="{FF2B5EF4-FFF2-40B4-BE49-F238E27FC236}">
                    <a16:creationId xmlns="" xmlns:a16="http://schemas.microsoft.com/office/drawing/2014/main" id="{77309990-63F7-4E84-B9C6-DA596E7B4320}"/>
                  </a:ext>
                </a:extLst>
              </p:cNvPr>
              <p:cNvSpPr>
                <a:spLocks noEditPoints="1"/>
              </p:cNvSpPr>
              <p:nvPr/>
            </p:nvSpPr>
            <p:spPr bwMode="auto">
              <a:xfrm>
                <a:off x="10264584" y="3974795"/>
                <a:ext cx="412452" cy="436221"/>
              </a:xfrm>
              <a:custGeom>
                <a:avLst/>
                <a:gdLst>
                  <a:gd name="T0" fmla="*/ 48 w 125"/>
                  <a:gd name="T1" fmla="*/ 132 h 132"/>
                  <a:gd name="T2" fmla="*/ 77 w 125"/>
                  <a:gd name="T3" fmla="*/ 123 h 132"/>
                  <a:gd name="T4" fmla="*/ 48 w 125"/>
                  <a:gd name="T5" fmla="*/ 109 h 132"/>
                  <a:gd name="T6" fmla="*/ 77 w 125"/>
                  <a:gd name="T7" fmla="*/ 119 h 132"/>
                  <a:gd name="T8" fmla="*/ 77 w 125"/>
                  <a:gd name="T9" fmla="*/ 96 h 132"/>
                  <a:gd name="T10" fmla="*/ 48 w 125"/>
                  <a:gd name="T11" fmla="*/ 105 h 132"/>
                  <a:gd name="T12" fmla="*/ 77 w 125"/>
                  <a:gd name="T13" fmla="*/ 96 h 132"/>
                  <a:gd name="T14" fmla="*/ 44 w 125"/>
                  <a:gd name="T15" fmla="*/ 87 h 132"/>
                  <a:gd name="T16" fmla="*/ 81 w 125"/>
                  <a:gd name="T17" fmla="*/ 87 h 132"/>
                  <a:gd name="T18" fmla="*/ 48 w 125"/>
                  <a:gd name="T19" fmla="*/ 69 h 132"/>
                  <a:gd name="T20" fmla="*/ 77 w 125"/>
                  <a:gd name="T21" fmla="*/ 78 h 132"/>
                  <a:gd name="T22" fmla="*/ 77 w 125"/>
                  <a:gd name="T23" fmla="*/ 55 h 132"/>
                  <a:gd name="T24" fmla="*/ 48 w 125"/>
                  <a:gd name="T25" fmla="*/ 65 h 132"/>
                  <a:gd name="T26" fmla="*/ 77 w 125"/>
                  <a:gd name="T27" fmla="*/ 55 h 132"/>
                  <a:gd name="T28" fmla="*/ 44 w 125"/>
                  <a:gd name="T29" fmla="*/ 45 h 132"/>
                  <a:gd name="T30" fmla="*/ 81 w 125"/>
                  <a:gd name="T31" fmla="*/ 45 h 132"/>
                  <a:gd name="T32" fmla="*/ 48 w 125"/>
                  <a:gd name="T33" fmla="*/ 27 h 132"/>
                  <a:gd name="T34" fmla="*/ 77 w 125"/>
                  <a:gd name="T35" fmla="*/ 36 h 132"/>
                  <a:gd name="T36" fmla="*/ 77 w 125"/>
                  <a:gd name="T37" fmla="*/ 13 h 132"/>
                  <a:gd name="T38" fmla="*/ 48 w 125"/>
                  <a:gd name="T39" fmla="*/ 23 h 132"/>
                  <a:gd name="T40" fmla="*/ 77 w 125"/>
                  <a:gd name="T41" fmla="*/ 13 h 132"/>
                  <a:gd name="T42" fmla="*/ 44 w 125"/>
                  <a:gd name="T43" fmla="*/ 5 h 132"/>
                  <a:gd name="T44" fmla="*/ 81 w 125"/>
                  <a:gd name="T45" fmla="*/ 5 h 132"/>
                  <a:gd name="T46" fmla="*/ 4 w 125"/>
                  <a:gd name="T47" fmla="*/ 123 h 132"/>
                  <a:gd name="T48" fmla="*/ 33 w 125"/>
                  <a:gd name="T49" fmla="*/ 132 h 132"/>
                  <a:gd name="T50" fmla="*/ 33 w 125"/>
                  <a:gd name="T51" fmla="*/ 109 h 132"/>
                  <a:gd name="T52" fmla="*/ 4 w 125"/>
                  <a:gd name="T53" fmla="*/ 119 h 132"/>
                  <a:gd name="T54" fmla="*/ 33 w 125"/>
                  <a:gd name="T55" fmla="*/ 109 h 132"/>
                  <a:gd name="T56" fmla="*/ 0 w 125"/>
                  <a:gd name="T57" fmla="*/ 100 h 132"/>
                  <a:gd name="T58" fmla="*/ 37 w 125"/>
                  <a:gd name="T59" fmla="*/ 100 h 132"/>
                  <a:gd name="T60" fmla="*/ 4 w 125"/>
                  <a:gd name="T61" fmla="*/ 82 h 132"/>
                  <a:gd name="T62" fmla="*/ 33 w 125"/>
                  <a:gd name="T63" fmla="*/ 92 h 132"/>
                  <a:gd name="T64" fmla="*/ 33 w 125"/>
                  <a:gd name="T65" fmla="*/ 69 h 132"/>
                  <a:gd name="T66" fmla="*/ 4 w 125"/>
                  <a:gd name="T67" fmla="*/ 78 h 132"/>
                  <a:gd name="T68" fmla="*/ 33 w 125"/>
                  <a:gd name="T69" fmla="*/ 69 h 132"/>
                  <a:gd name="T70" fmla="*/ 0 w 125"/>
                  <a:gd name="T71" fmla="*/ 60 h 132"/>
                  <a:gd name="T72" fmla="*/ 37 w 125"/>
                  <a:gd name="T73" fmla="*/ 60 h 132"/>
                  <a:gd name="T74" fmla="*/ 92 w 125"/>
                  <a:gd name="T75" fmla="*/ 123 h 132"/>
                  <a:gd name="T76" fmla="*/ 121 w 125"/>
                  <a:gd name="T77" fmla="*/ 132 h 132"/>
                  <a:gd name="T78" fmla="*/ 121 w 125"/>
                  <a:gd name="T79" fmla="*/ 109 h 132"/>
                  <a:gd name="T80" fmla="*/ 92 w 125"/>
                  <a:gd name="T81" fmla="*/ 119 h 132"/>
                  <a:gd name="T82" fmla="*/ 121 w 125"/>
                  <a:gd name="T83" fmla="*/ 109 h 132"/>
                  <a:gd name="T84" fmla="*/ 88 w 125"/>
                  <a:gd name="T85" fmla="*/ 100 h 132"/>
                  <a:gd name="T86" fmla="*/ 125 w 125"/>
                  <a:gd name="T87" fmla="*/ 100 h 132"/>
                  <a:gd name="T88" fmla="*/ 121 w 125"/>
                  <a:gd name="T89" fmla="*/ 92 h 132"/>
                  <a:gd name="T90" fmla="*/ 92 w 125"/>
                  <a:gd name="T91" fmla="*/ 8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 h="132">
                    <a:moveTo>
                      <a:pt x="81" y="127"/>
                    </a:moveTo>
                    <a:cubicBezTo>
                      <a:pt x="81" y="130"/>
                      <a:pt x="79" y="132"/>
                      <a:pt x="77" y="132"/>
                    </a:cubicBezTo>
                    <a:cubicBezTo>
                      <a:pt x="48" y="132"/>
                      <a:pt x="48" y="132"/>
                      <a:pt x="48" y="132"/>
                    </a:cubicBezTo>
                    <a:cubicBezTo>
                      <a:pt x="46" y="132"/>
                      <a:pt x="44" y="130"/>
                      <a:pt x="44" y="127"/>
                    </a:cubicBezTo>
                    <a:cubicBezTo>
                      <a:pt x="44" y="125"/>
                      <a:pt x="46" y="123"/>
                      <a:pt x="48" y="123"/>
                    </a:cubicBezTo>
                    <a:cubicBezTo>
                      <a:pt x="77" y="123"/>
                      <a:pt x="77" y="123"/>
                      <a:pt x="77" y="123"/>
                    </a:cubicBezTo>
                    <a:cubicBezTo>
                      <a:pt x="79" y="123"/>
                      <a:pt x="81" y="125"/>
                      <a:pt x="81" y="127"/>
                    </a:cubicBezTo>
                    <a:close/>
                    <a:moveTo>
                      <a:pt x="77" y="109"/>
                    </a:moveTo>
                    <a:cubicBezTo>
                      <a:pt x="48" y="109"/>
                      <a:pt x="48" y="109"/>
                      <a:pt x="48" y="109"/>
                    </a:cubicBezTo>
                    <a:cubicBezTo>
                      <a:pt x="46" y="109"/>
                      <a:pt x="44" y="111"/>
                      <a:pt x="44" y="114"/>
                    </a:cubicBezTo>
                    <a:cubicBezTo>
                      <a:pt x="44" y="116"/>
                      <a:pt x="46" y="119"/>
                      <a:pt x="48" y="119"/>
                    </a:cubicBezTo>
                    <a:cubicBezTo>
                      <a:pt x="77" y="119"/>
                      <a:pt x="77" y="119"/>
                      <a:pt x="77" y="119"/>
                    </a:cubicBezTo>
                    <a:cubicBezTo>
                      <a:pt x="79" y="119"/>
                      <a:pt x="81" y="116"/>
                      <a:pt x="81" y="114"/>
                    </a:cubicBezTo>
                    <a:cubicBezTo>
                      <a:pt x="81" y="111"/>
                      <a:pt x="79" y="109"/>
                      <a:pt x="77" y="109"/>
                    </a:cubicBezTo>
                    <a:close/>
                    <a:moveTo>
                      <a:pt x="77" y="96"/>
                    </a:moveTo>
                    <a:cubicBezTo>
                      <a:pt x="48" y="96"/>
                      <a:pt x="48" y="96"/>
                      <a:pt x="48" y="96"/>
                    </a:cubicBezTo>
                    <a:cubicBezTo>
                      <a:pt x="46" y="96"/>
                      <a:pt x="44" y="98"/>
                      <a:pt x="44" y="100"/>
                    </a:cubicBezTo>
                    <a:cubicBezTo>
                      <a:pt x="44" y="103"/>
                      <a:pt x="46" y="105"/>
                      <a:pt x="48" y="105"/>
                    </a:cubicBezTo>
                    <a:cubicBezTo>
                      <a:pt x="77" y="105"/>
                      <a:pt x="77" y="105"/>
                      <a:pt x="77" y="105"/>
                    </a:cubicBezTo>
                    <a:cubicBezTo>
                      <a:pt x="79" y="105"/>
                      <a:pt x="81" y="103"/>
                      <a:pt x="81" y="100"/>
                    </a:cubicBezTo>
                    <a:cubicBezTo>
                      <a:pt x="81" y="98"/>
                      <a:pt x="79" y="96"/>
                      <a:pt x="77" y="96"/>
                    </a:cubicBezTo>
                    <a:close/>
                    <a:moveTo>
                      <a:pt x="77" y="82"/>
                    </a:moveTo>
                    <a:cubicBezTo>
                      <a:pt x="48" y="82"/>
                      <a:pt x="48" y="82"/>
                      <a:pt x="48" y="82"/>
                    </a:cubicBezTo>
                    <a:cubicBezTo>
                      <a:pt x="46" y="82"/>
                      <a:pt x="44" y="84"/>
                      <a:pt x="44" y="87"/>
                    </a:cubicBezTo>
                    <a:cubicBezTo>
                      <a:pt x="44" y="89"/>
                      <a:pt x="46" y="92"/>
                      <a:pt x="48" y="92"/>
                    </a:cubicBezTo>
                    <a:cubicBezTo>
                      <a:pt x="77" y="92"/>
                      <a:pt x="77" y="92"/>
                      <a:pt x="77" y="92"/>
                    </a:cubicBezTo>
                    <a:cubicBezTo>
                      <a:pt x="79" y="92"/>
                      <a:pt x="81" y="89"/>
                      <a:pt x="81" y="87"/>
                    </a:cubicBezTo>
                    <a:cubicBezTo>
                      <a:pt x="81" y="84"/>
                      <a:pt x="79" y="82"/>
                      <a:pt x="77" y="82"/>
                    </a:cubicBezTo>
                    <a:close/>
                    <a:moveTo>
                      <a:pt x="77" y="69"/>
                    </a:moveTo>
                    <a:cubicBezTo>
                      <a:pt x="48" y="69"/>
                      <a:pt x="48" y="69"/>
                      <a:pt x="48" y="69"/>
                    </a:cubicBezTo>
                    <a:cubicBezTo>
                      <a:pt x="46" y="69"/>
                      <a:pt x="44" y="71"/>
                      <a:pt x="44" y="73"/>
                    </a:cubicBezTo>
                    <a:cubicBezTo>
                      <a:pt x="44" y="76"/>
                      <a:pt x="46" y="78"/>
                      <a:pt x="48" y="78"/>
                    </a:cubicBezTo>
                    <a:cubicBezTo>
                      <a:pt x="77" y="78"/>
                      <a:pt x="77" y="78"/>
                      <a:pt x="77" y="78"/>
                    </a:cubicBezTo>
                    <a:cubicBezTo>
                      <a:pt x="79" y="78"/>
                      <a:pt x="81" y="76"/>
                      <a:pt x="81" y="73"/>
                    </a:cubicBezTo>
                    <a:cubicBezTo>
                      <a:pt x="81" y="71"/>
                      <a:pt x="79" y="69"/>
                      <a:pt x="77" y="69"/>
                    </a:cubicBezTo>
                    <a:close/>
                    <a:moveTo>
                      <a:pt x="77" y="55"/>
                    </a:moveTo>
                    <a:cubicBezTo>
                      <a:pt x="48" y="55"/>
                      <a:pt x="48" y="55"/>
                      <a:pt x="48" y="55"/>
                    </a:cubicBezTo>
                    <a:cubicBezTo>
                      <a:pt x="46" y="55"/>
                      <a:pt x="44" y="57"/>
                      <a:pt x="44" y="60"/>
                    </a:cubicBezTo>
                    <a:cubicBezTo>
                      <a:pt x="44" y="63"/>
                      <a:pt x="46" y="65"/>
                      <a:pt x="48" y="65"/>
                    </a:cubicBezTo>
                    <a:cubicBezTo>
                      <a:pt x="77" y="65"/>
                      <a:pt x="77" y="65"/>
                      <a:pt x="77" y="65"/>
                    </a:cubicBezTo>
                    <a:cubicBezTo>
                      <a:pt x="79" y="65"/>
                      <a:pt x="81" y="63"/>
                      <a:pt x="81" y="60"/>
                    </a:cubicBezTo>
                    <a:cubicBezTo>
                      <a:pt x="81" y="57"/>
                      <a:pt x="79" y="55"/>
                      <a:pt x="77" y="55"/>
                    </a:cubicBezTo>
                    <a:close/>
                    <a:moveTo>
                      <a:pt x="77" y="40"/>
                    </a:moveTo>
                    <a:cubicBezTo>
                      <a:pt x="48" y="40"/>
                      <a:pt x="48" y="40"/>
                      <a:pt x="48" y="40"/>
                    </a:cubicBezTo>
                    <a:cubicBezTo>
                      <a:pt x="46" y="40"/>
                      <a:pt x="44" y="43"/>
                      <a:pt x="44" y="45"/>
                    </a:cubicBezTo>
                    <a:cubicBezTo>
                      <a:pt x="44" y="48"/>
                      <a:pt x="46" y="50"/>
                      <a:pt x="48" y="50"/>
                    </a:cubicBezTo>
                    <a:cubicBezTo>
                      <a:pt x="77" y="50"/>
                      <a:pt x="77" y="50"/>
                      <a:pt x="77" y="50"/>
                    </a:cubicBezTo>
                    <a:cubicBezTo>
                      <a:pt x="79" y="50"/>
                      <a:pt x="81" y="48"/>
                      <a:pt x="81" y="45"/>
                    </a:cubicBezTo>
                    <a:cubicBezTo>
                      <a:pt x="81" y="43"/>
                      <a:pt x="79" y="40"/>
                      <a:pt x="77" y="40"/>
                    </a:cubicBezTo>
                    <a:close/>
                    <a:moveTo>
                      <a:pt x="77" y="27"/>
                    </a:moveTo>
                    <a:cubicBezTo>
                      <a:pt x="48" y="27"/>
                      <a:pt x="48" y="27"/>
                      <a:pt x="48" y="27"/>
                    </a:cubicBezTo>
                    <a:cubicBezTo>
                      <a:pt x="46" y="27"/>
                      <a:pt x="44" y="29"/>
                      <a:pt x="44" y="32"/>
                    </a:cubicBezTo>
                    <a:cubicBezTo>
                      <a:pt x="44" y="34"/>
                      <a:pt x="46" y="36"/>
                      <a:pt x="48" y="36"/>
                    </a:cubicBezTo>
                    <a:cubicBezTo>
                      <a:pt x="77" y="36"/>
                      <a:pt x="77" y="36"/>
                      <a:pt x="77" y="36"/>
                    </a:cubicBezTo>
                    <a:cubicBezTo>
                      <a:pt x="79" y="36"/>
                      <a:pt x="81" y="34"/>
                      <a:pt x="81" y="32"/>
                    </a:cubicBezTo>
                    <a:cubicBezTo>
                      <a:pt x="81" y="29"/>
                      <a:pt x="79" y="27"/>
                      <a:pt x="77" y="27"/>
                    </a:cubicBezTo>
                    <a:close/>
                    <a:moveTo>
                      <a:pt x="77" y="13"/>
                    </a:moveTo>
                    <a:cubicBezTo>
                      <a:pt x="48" y="13"/>
                      <a:pt x="48" y="13"/>
                      <a:pt x="48" y="13"/>
                    </a:cubicBezTo>
                    <a:cubicBezTo>
                      <a:pt x="46" y="13"/>
                      <a:pt x="44" y="16"/>
                      <a:pt x="44" y="18"/>
                    </a:cubicBezTo>
                    <a:cubicBezTo>
                      <a:pt x="44" y="21"/>
                      <a:pt x="46" y="23"/>
                      <a:pt x="48" y="23"/>
                    </a:cubicBezTo>
                    <a:cubicBezTo>
                      <a:pt x="77" y="23"/>
                      <a:pt x="77" y="23"/>
                      <a:pt x="77" y="23"/>
                    </a:cubicBezTo>
                    <a:cubicBezTo>
                      <a:pt x="79" y="23"/>
                      <a:pt x="81" y="21"/>
                      <a:pt x="81" y="18"/>
                    </a:cubicBezTo>
                    <a:cubicBezTo>
                      <a:pt x="81" y="16"/>
                      <a:pt x="79" y="13"/>
                      <a:pt x="77" y="13"/>
                    </a:cubicBezTo>
                    <a:close/>
                    <a:moveTo>
                      <a:pt x="77" y="0"/>
                    </a:moveTo>
                    <a:cubicBezTo>
                      <a:pt x="48" y="0"/>
                      <a:pt x="48" y="0"/>
                      <a:pt x="48" y="0"/>
                    </a:cubicBezTo>
                    <a:cubicBezTo>
                      <a:pt x="46" y="0"/>
                      <a:pt x="44" y="2"/>
                      <a:pt x="44" y="5"/>
                    </a:cubicBezTo>
                    <a:cubicBezTo>
                      <a:pt x="44" y="7"/>
                      <a:pt x="46" y="9"/>
                      <a:pt x="48" y="9"/>
                    </a:cubicBezTo>
                    <a:cubicBezTo>
                      <a:pt x="77" y="9"/>
                      <a:pt x="77" y="9"/>
                      <a:pt x="77" y="9"/>
                    </a:cubicBezTo>
                    <a:cubicBezTo>
                      <a:pt x="79" y="9"/>
                      <a:pt x="81" y="7"/>
                      <a:pt x="81" y="5"/>
                    </a:cubicBezTo>
                    <a:cubicBezTo>
                      <a:pt x="81" y="2"/>
                      <a:pt x="79" y="0"/>
                      <a:pt x="77" y="0"/>
                    </a:cubicBezTo>
                    <a:close/>
                    <a:moveTo>
                      <a:pt x="33" y="123"/>
                    </a:moveTo>
                    <a:cubicBezTo>
                      <a:pt x="4" y="123"/>
                      <a:pt x="4" y="123"/>
                      <a:pt x="4" y="123"/>
                    </a:cubicBezTo>
                    <a:cubicBezTo>
                      <a:pt x="2" y="123"/>
                      <a:pt x="0" y="125"/>
                      <a:pt x="0" y="127"/>
                    </a:cubicBezTo>
                    <a:cubicBezTo>
                      <a:pt x="0" y="130"/>
                      <a:pt x="2" y="132"/>
                      <a:pt x="4" y="132"/>
                    </a:cubicBezTo>
                    <a:cubicBezTo>
                      <a:pt x="33" y="132"/>
                      <a:pt x="33" y="132"/>
                      <a:pt x="33" y="132"/>
                    </a:cubicBezTo>
                    <a:cubicBezTo>
                      <a:pt x="35" y="132"/>
                      <a:pt x="37" y="130"/>
                      <a:pt x="37" y="127"/>
                    </a:cubicBezTo>
                    <a:cubicBezTo>
                      <a:pt x="37" y="125"/>
                      <a:pt x="35" y="123"/>
                      <a:pt x="33" y="123"/>
                    </a:cubicBezTo>
                    <a:close/>
                    <a:moveTo>
                      <a:pt x="33" y="109"/>
                    </a:moveTo>
                    <a:cubicBezTo>
                      <a:pt x="4" y="109"/>
                      <a:pt x="4" y="109"/>
                      <a:pt x="4" y="109"/>
                    </a:cubicBezTo>
                    <a:cubicBezTo>
                      <a:pt x="2" y="109"/>
                      <a:pt x="0" y="111"/>
                      <a:pt x="0" y="114"/>
                    </a:cubicBezTo>
                    <a:cubicBezTo>
                      <a:pt x="0" y="116"/>
                      <a:pt x="2" y="119"/>
                      <a:pt x="4" y="119"/>
                    </a:cubicBezTo>
                    <a:cubicBezTo>
                      <a:pt x="33" y="119"/>
                      <a:pt x="33" y="119"/>
                      <a:pt x="33" y="119"/>
                    </a:cubicBezTo>
                    <a:cubicBezTo>
                      <a:pt x="35" y="119"/>
                      <a:pt x="37" y="116"/>
                      <a:pt x="37" y="114"/>
                    </a:cubicBezTo>
                    <a:cubicBezTo>
                      <a:pt x="37" y="111"/>
                      <a:pt x="35" y="109"/>
                      <a:pt x="33" y="109"/>
                    </a:cubicBezTo>
                    <a:close/>
                    <a:moveTo>
                      <a:pt x="33" y="96"/>
                    </a:moveTo>
                    <a:cubicBezTo>
                      <a:pt x="4" y="96"/>
                      <a:pt x="4" y="96"/>
                      <a:pt x="4" y="96"/>
                    </a:cubicBezTo>
                    <a:cubicBezTo>
                      <a:pt x="2" y="96"/>
                      <a:pt x="0" y="98"/>
                      <a:pt x="0" y="100"/>
                    </a:cubicBezTo>
                    <a:cubicBezTo>
                      <a:pt x="0" y="103"/>
                      <a:pt x="2" y="105"/>
                      <a:pt x="4" y="105"/>
                    </a:cubicBezTo>
                    <a:cubicBezTo>
                      <a:pt x="33" y="105"/>
                      <a:pt x="33" y="105"/>
                      <a:pt x="33" y="105"/>
                    </a:cubicBezTo>
                    <a:cubicBezTo>
                      <a:pt x="35" y="105"/>
                      <a:pt x="37" y="103"/>
                      <a:pt x="37" y="100"/>
                    </a:cubicBezTo>
                    <a:cubicBezTo>
                      <a:pt x="37" y="98"/>
                      <a:pt x="35" y="96"/>
                      <a:pt x="33" y="96"/>
                    </a:cubicBezTo>
                    <a:close/>
                    <a:moveTo>
                      <a:pt x="33" y="82"/>
                    </a:moveTo>
                    <a:cubicBezTo>
                      <a:pt x="4" y="82"/>
                      <a:pt x="4" y="82"/>
                      <a:pt x="4" y="82"/>
                    </a:cubicBezTo>
                    <a:cubicBezTo>
                      <a:pt x="2" y="82"/>
                      <a:pt x="0" y="84"/>
                      <a:pt x="0" y="87"/>
                    </a:cubicBezTo>
                    <a:cubicBezTo>
                      <a:pt x="0" y="89"/>
                      <a:pt x="2" y="92"/>
                      <a:pt x="4" y="92"/>
                    </a:cubicBezTo>
                    <a:cubicBezTo>
                      <a:pt x="33" y="92"/>
                      <a:pt x="33" y="92"/>
                      <a:pt x="33" y="92"/>
                    </a:cubicBezTo>
                    <a:cubicBezTo>
                      <a:pt x="35" y="92"/>
                      <a:pt x="37" y="89"/>
                      <a:pt x="37" y="87"/>
                    </a:cubicBezTo>
                    <a:cubicBezTo>
                      <a:pt x="37" y="84"/>
                      <a:pt x="35" y="82"/>
                      <a:pt x="33" y="82"/>
                    </a:cubicBezTo>
                    <a:close/>
                    <a:moveTo>
                      <a:pt x="33" y="69"/>
                    </a:moveTo>
                    <a:cubicBezTo>
                      <a:pt x="4" y="69"/>
                      <a:pt x="4" y="69"/>
                      <a:pt x="4" y="69"/>
                    </a:cubicBezTo>
                    <a:cubicBezTo>
                      <a:pt x="2" y="69"/>
                      <a:pt x="0" y="71"/>
                      <a:pt x="0" y="73"/>
                    </a:cubicBezTo>
                    <a:cubicBezTo>
                      <a:pt x="0" y="76"/>
                      <a:pt x="2" y="78"/>
                      <a:pt x="4" y="78"/>
                    </a:cubicBezTo>
                    <a:cubicBezTo>
                      <a:pt x="33" y="78"/>
                      <a:pt x="33" y="78"/>
                      <a:pt x="33" y="78"/>
                    </a:cubicBezTo>
                    <a:cubicBezTo>
                      <a:pt x="35" y="78"/>
                      <a:pt x="37" y="76"/>
                      <a:pt x="37" y="73"/>
                    </a:cubicBezTo>
                    <a:cubicBezTo>
                      <a:pt x="37" y="71"/>
                      <a:pt x="35" y="69"/>
                      <a:pt x="33" y="69"/>
                    </a:cubicBezTo>
                    <a:close/>
                    <a:moveTo>
                      <a:pt x="33" y="55"/>
                    </a:moveTo>
                    <a:cubicBezTo>
                      <a:pt x="4" y="55"/>
                      <a:pt x="4" y="55"/>
                      <a:pt x="4" y="55"/>
                    </a:cubicBezTo>
                    <a:cubicBezTo>
                      <a:pt x="2" y="55"/>
                      <a:pt x="0" y="57"/>
                      <a:pt x="0" y="60"/>
                    </a:cubicBezTo>
                    <a:cubicBezTo>
                      <a:pt x="0" y="63"/>
                      <a:pt x="2" y="65"/>
                      <a:pt x="4" y="65"/>
                    </a:cubicBezTo>
                    <a:cubicBezTo>
                      <a:pt x="33" y="65"/>
                      <a:pt x="33" y="65"/>
                      <a:pt x="33" y="65"/>
                    </a:cubicBezTo>
                    <a:cubicBezTo>
                      <a:pt x="35" y="65"/>
                      <a:pt x="37" y="63"/>
                      <a:pt x="37" y="60"/>
                    </a:cubicBezTo>
                    <a:cubicBezTo>
                      <a:pt x="37" y="57"/>
                      <a:pt x="35" y="55"/>
                      <a:pt x="33" y="55"/>
                    </a:cubicBezTo>
                    <a:close/>
                    <a:moveTo>
                      <a:pt x="121" y="123"/>
                    </a:moveTo>
                    <a:cubicBezTo>
                      <a:pt x="92" y="123"/>
                      <a:pt x="92" y="123"/>
                      <a:pt x="92" y="123"/>
                    </a:cubicBezTo>
                    <a:cubicBezTo>
                      <a:pt x="90" y="123"/>
                      <a:pt x="88" y="125"/>
                      <a:pt x="88" y="127"/>
                    </a:cubicBezTo>
                    <a:cubicBezTo>
                      <a:pt x="88" y="130"/>
                      <a:pt x="90" y="132"/>
                      <a:pt x="92" y="132"/>
                    </a:cubicBezTo>
                    <a:cubicBezTo>
                      <a:pt x="121" y="132"/>
                      <a:pt x="121" y="132"/>
                      <a:pt x="121" y="132"/>
                    </a:cubicBezTo>
                    <a:cubicBezTo>
                      <a:pt x="123" y="132"/>
                      <a:pt x="125" y="130"/>
                      <a:pt x="125" y="127"/>
                    </a:cubicBezTo>
                    <a:cubicBezTo>
                      <a:pt x="125" y="125"/>
                      <a:pt x="123" y="123"/>
                      <a:pt x="121" y="123"/>
                    </a:cubicBezTo>
                    <a:close/>
                    <a:moveTo>
                      <a:pt x="121" y="109"/>
                    </a:moveTo>
                    <a:cubicBezTo>
                      <a:pt x="92" y="109"/>
                      <a:pt x="92" y="109"/>
                      <a:pt x="92" y="109"/>
                    </a:cubicBezTo>
                    <a:cubicBezTo>
                      <a:pt x="90" y="109"/>
                      <a:pt x="88" y="111"/>
                      <a:pt x="88" y="114"/>
                    </a:cubicBezTo>
                    <a:cubicBezTo>
                      <a:pt x="88" y="116"/>
                      <a:pt x="90" y="119"/>
                      <a:pt x="92" y="119"/>
                    </a:cubicBezTo>
                    <a:cubicBezTo>
                      <a:pt x="121" y="119"/>
                      <a:pt x="121" y="119"/>
                      <a:pt x="121" y="119"/>
                    </a:cubicBezTo>
                    <a:cubicBezTo>
                      <a:pt x="123" y="119"/>
                      <a:pt x="125" y="116"/>
                      <a:pt x="125" y="114"/>
                    </a:cubicBezTo>
                    <a:cubicBezTo>
                      <a:pt x="125" y="111"/>
                      <a:pt x="123" y="109"/>
                      <a:pt x="121" y="109"/>
                    </a:cubicBezTo>
                    <a:close/>
                    <a:moveTo>
                      <a:pt x="121" y="96"/>
                    </a:moveTo>
                    <a:cubicBezTo>
                      <a:pt x="92" y="96"/>
                      <a:pt x="92" y="96"/>
                      <a:pt x="92" y="96"/>
                    </a:cubicBezTo>
                    <a:cubicBezTo>
                      <a:pt x="90" y="96"/>
                      <a:pt x="88" y="98"/>
                      <a:pt x="88" y="100"/>
                    </a:cubicBezTo>
                    <a:cubicBezTo>
                      <a:pt x="88" y="103"/>
                      <a:pt x="90" y="105"/>
                      <a:pt x="92" y="105"/>
                    </a:cubicBezTo>
                    <a:cubicBezTo>
                      <a:pt x="121" y="105"/>
                      <a:pt x="121" y="105"/>
                      <a:pt x="121" y="105"/>
                    </a:cubicBezTo>
                    <a:cubicBezTo>
                      <a:pt x="123" y="105"/>
                      <a:pt x="125" y="103"/>
                      <a:pt x="125" y="100"/>
                    </a:cubicBezTo>
                    <a:cubicBezTo>
                      <a:pt x="125" y="98"/>
                      <a:pt x="123" y="96"/>
                      <a:pt x="121" y="96"/>
                    </a:cubicBezTo>
                    <a:close/>
                    <a:moveTo>
                      <a:pt x="92" y="92"/>
                    </a:moveTo>
                    <a:cubicBezTo>
                      <a:pt x="121" y="92"/>
                      <a:pt x="121" y="92"/>
                      <a:pt x="121" y="92"/>
                    </a:cubicBezTo>
                    <a:cubicBezTo>
                      <a:pt x="123" y="92"/>
                      <a:pt x="125" y="89"/>
                      <a:pt x="125" y="87"/>
                    </a:cubicBezTo>
                    <a:cubicBezTo>
                      <a:pt x="125" y="84"/>
                      <a:pt x="123" y="82"/>
                      <a:pt x="121" y="82"/>
                    </a:cubicBezTo>
                    <a:cubicBezTo>
                      <a:pt x="92" y="82"/>
                      <a:pt x="92" y="82"/>
                      <a:pt x="92" y="82"/>
                    </a:cubicBezTo>
                    <a:cubicBezTo>
                      <a:pt x="90" y="82"/>
                      <a:pt x="88" y="84"/>
                      <a:pt x="88" y="87"/>
                    </a:cubicBezTo>
                    <a:cubicBezTo>
                      <a:pt x="88" y="89"/>
                      <a:pt x="90" y="92"/>
                      <a:pt x="92" y="92"/>
                    </a:cubicBezTo>
                    <a:close/>
                  </a:path>
                </a:pathLst>
              </a:custGeom>
              <a:solidFill>
                <a:srgbClr val="12204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BD7FF"/>
                  </a:solidFill>
                  <a:effectLst/>
                  <a:uLnTx/>
                  <a:uFillTx/>
                  <a:cs typeface="+mn-ea"/>
                  <a:sym typeface="+mn-lt"/>
                </a:endParaRPr>
              </a:p>
            </p:txBody>
          </p:sp>
        </p:grpSp>
        <p:grpSp>
          <p:nvGrpSpPr>
            <p:cNvPr id="16" name="组合 15">
              <a:extLst>
                <a:ext uri="{FF2B5EF4-FFF2-40B4-BE49-F238E27FC236}">
                  <a16:creationId xmlns="" xmlns:a16="http://schemas.microsoft.com/office/drawing/2014/main" id="{ABF8BC67-E96B-4895-8190-CA45534125BB}"/>
                </a:ext>
              </a:extLst>
            </p:cNvPr>
            <p:cNvGrpSpPr/>
            <p:nvPr/>
          </p:nvGrpSpPr>
          <p:grpSpPr>
            <a:xfrm>
              <a:off x="3485887" y="3857492"/>
              <a:ext cx="794145" cy="792747"/>
              <a:chOff x="4080971" y="3857492"/>
              <a:chExt cx="794145" cy="792747"/>
            </a:xfrm>
          </p:grpSpPr>
          <p:sp>
            <p:nvSpPr>
              <p:cNvPr id="26" name="Oval 115">
                <a:extLst>
                  <a:ext uri="{FF2B5EF4-FFF2-40B4-BE49-F238E27FC236}">
                    <a16:creationId xmlns="" xmlns:a16="http://schemas.microsoft.com/office/drawing/2014/main" id="{84D4BA9F-BAC8-44D3-BB57-7AE41ADBB2A1}"/>
                  </a:ext>
                </a:extLst>
              </p:cNvPr>
              <p:cNvSpPr>
                <a:spLocks noChangeArrowheads="1"/>
              </p:cNvSpPr>
              <p:nvPr/>
            </p:nvSpPr>
            <p:spPr bwMode="auto">
              <a:xfrm>
                <a:off x="4080971" y="3857492"/>
                <a:ext cx="794145" cy="792747"/>
              </a:xfrm>
              <a:prstGeom prst="ellipse">
                <a:avLst/>
              </a:prstGeom>
              <a:solidFill>
                <a:schemeClr val="accent2"/>
              </a:solidFill>
              <a:ln>
                <a:solidFill>
                  <a:schemeClr val="accent4"/>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BD7FF"/>
                  </a:solidFill>
                  <a:effectLst/>
                  <a:uLnTx/>
                  <a:uFillTx/>
                  <a:cs typeface="+mn-ea"/>
                  <a:sym typeface="+mn-lt"/>
                </a:endParaRPr>
              </a:p>
            </p:txBody>
          </p:sp>
          <p:sp>
            <p:nvSpPr>
              <p:cNvPr id="27" name="Freeform 185">
                <a:extLst>
                  <a:ext uri="{FF2B5EF4-FFF2-40B4-BE49-F238E27FC236}">
                    <a16:creationId xmlns="" xmlns:a16="http://schemas.microsoft.com/office/drawing/2014/main" id="{E4E0A34E-B714-43A7-A25E-2A5CC9938600}"/>
                  </a:ext>
                </a:extLst>
              </p:cNvPr>
              <p:cNvSpPr>
                <a:spLocks noEditPoints="1"/>
              </p:cNvSpPr>
              <p:nvPr/>
            </p:nvSpPr>
            <p:spPr bwMode="auto">
              <a:xfrm>
                <a:off x="4245952" y="4075603"/>
                <a:ext cx="462785" cy="356527"/>
              </a:xfrm>
              <a:custGeom>
                <a:avLst/>
                <a:gdLst>
                  <a:gd name="T0" fmla="*/ 15 w 140"/>
                  <a:gd name="T1" fmla="*/ 33 h 108"/>
                  <a:gd name="T2" fmla="*/ 19 w 140"/>
                  <a:gd name="T3" fmla="*/ 29 h 108"/>
                  <a:gd name="T4" fmla="*/ 23 w 140"/>
                  <a:gd name="T5" fmla="*/ 31 h 108"/>
                  <a:gd name="T6" fmla="*/ 49 w 140"/>
                  <a:gd name="T7" fmla="*/ 19 h 108"/>
                  <a:gd name="T8" fmla="*/ 49 w 140"/>
                  <a:gd name="T9" fmla="*/ 18 h 108"/>
                  <a:gd name="T10" fmla="*/ 53 w 140"/>
                  <a:gd name="T11" fmla="*/ 14 h 108"/>
                  <a:gd name="T12" fmla="*/ 57 w 140"/>
                  <a:gd name="T13" fmla="*/ 18 h 108"/>
                  <a:gd name="T14" fmla="*/ 83 w 140"/>
                  <a:gd name="T15" fmla="*/ 24 h 108"/>
                  <a:gd name="T16" fmla="*/ 87 w 140"/>
                  <a:gd name="T17" fmla="*/ 21 h 108"/>
                  <a:gd name="T18" fmla="*/ 90 w 140"/>
                  <a:gd name="T19" fmla="*/ 22 h 108"/>
                  <a:gd name="T20" fmla="*/ 117 w 140"/>
                  <a:gd name="T21" fmla="*/ 5 h 108"/>
                  <a:gd name="T22" fmla="*/ 117 w 140"/>
                  <a:gd name="T23" fmla="*/ 4 h 108"/>
                  <a:gd name="T24" fmla="*/ 121 w 140"/>
                  <a:gd name="T25" fmla="*/ 0 h 108"/>
                  <a:gd name="T26" fmla="*/ 125 w 140"/>
                  <a:gd name="T27" fmla="*/ 4 h 108"/>
                  <a:gd name="T28" fmla="*/ 121 w 140"/>
                  <a:gd name="T29" fmla="*/ 8 h 108"/>
                  <a:gd name="T30" fmla="*/ 118 w 140"/>
                  <a:gd name="T31" fmla="*/ 7 h 108"/>
                  <a:gd name="T32" fmla="*/ 91 w 140"/>
                  <a:gd name="T33" fmla="*/ 24 h 108"/>
                  <a:gd name="T34" fmla="*/ 91 w 140"/>
                  <a:gd name="T35" fmla="*/ 25 h 108"/>
                  <a:gd name="T36" fmla="*/ 87 w 140"/>
                  <a:gd name="T37" fmla="*/ 29 h 108"/>
                  <a:gd name="T38" fmla="*/ 83 w 140"/>
                  <a:gd name="T39" fmla="*/ 25 h 108"/>
                  <a:gd name="T40" fmla="*/ 57 w 140"/>
                  <a:gd name="T41" fmla="*/ 20 h 108"/>
                  <a:gd name="T42" fmla="*/ 53 w 140"/>
                  <a:gd name="T43" fmla="*/ 22 h 108"/>
                  <a:gd name="T44" fmla="*/ 50 w 140"/>
                  <a:gd name="T45" fmla="*/ 21 h 108"/>
                  <a:gd name="T46" fmla="*/ 23 w 140"/>
                  <a:gd name="T47" fmla="*/ 32 h 108"/>
                  <a:gd name="T48" fmla="*/ 23 w 140"/>
                  <a:gd name="T49" fmla="*/ 33 h 108"/>
                  <a:gd name="T50" fmla="*/ 19 w 140"/>
                  <a:gd name="T51" fmla="*/ 37 h 108"/>
                  <a:gd name="T52" fmla="*/ 15 w 140"/>
                  <a:gd name="T53" fmla="*/ 33 h 108"/>
                  <a:gd name="T54" fmla="*/ 137 w 140"/>
                  <a:gd name="T55" fmla="*/ 102 h 108"/>
                  <a:gd name="T56" fmla="*/ 133 w 140"/>
                  <a:gd name="T57" fmla="*/ 102 h 108"/>
                  <a:gd name="T58" fmla="*/ 133 w 140"/>
                  <a:gd name="T59" fmla="*/ 21 h 108"/>
                  <a:gd name="T60" fmla="*/ 125 w 140"/>
                  <a:gd name="T61" fmla="*/ 13 h 108"/>
                  <a:gd name="T62" fmla="*/ 116 w 140"/>
                  <a:gd name="T63" fmla="*/ 13 h 108"/>
                  <a:gd name="T64" fmla="*/ 109 w 140"/>
                  <a:gd name="T65" fmla="*/ 21 h 108"/>
                  <a:gd name="T66" fmla="*/ 109 w 140"/>
                  <a:gd name="T67" fmla="*/ 102 h 108"/>
                  <a:gd name="T68" fmla="*/ 99 w 140"/>
                  <a:gd name="T69" fmla="*/ 102 h 108"/>
                  <a:gd name="T70" fmla="*/ 99 w 140"/>
                  <a:gd name="T71" fmla="*/ 42 h 108"/>
                  <a:gd name="T72" fmla="*/ 91 w 140"/>
                  <a:gd name="T73" fmla="*/ 34 h 108"/>
                  <a:gd name="T74" fmla="*/ 83 w 140"/>
                  <a:gd name="T75" fmla="*/ 34 h 108"/>
                  <a:gd name="T76" fmla="*/ 75 w 140"/>
                  <a:gd name="T77" fmla="*/ 42 h 108"/>
                  <a:gd name="T78" fmla="*/ 75 w 140"/>
                  <a:gd name="T79" fmla="*/ 102 h 108"/>
                  <a:gd name="T80" fmla="*/ 65 w 140"/>
                  <a:gd name="T81" fmla="*/ 102 h 108"/>
                  <a:gd name="T82" fmla="*/ 65 w 140"/>
                  <a:gd name="T83" fmla="*/ 36 h 108"/>
                  <a:gd name="T84" fmla="*/ 58 w 140"/>
                  <a:gd name="T85" fmla="*/ 28 h 108"/>
                  <a:gd name="T86" fmla="*/ 49 w 140"/>
                  <a:gd name="T87" fmla="*/ 28 h 108"/>
                  <a:gd name="T88" fmla="*/ 41 w 140"/>
                  <a:gd name="T89" fmla="*/ 36 h 108"/>
                  <a:gd name="T90" fmla="*/ 41 w 140"/>
                  <a:gd name="T91" fmla="*/ 102 h 108"/>
                  <a:gd name="T92" fmla="*/ 32 w 140"/>
                  <a:gd name="T93" fmla="*/ 102 h 108"/>
                  <a:gd name="T94" fmla="*/ 32 w 140"/>
                  <a:gd name="T95" fmla="*/ 52 h 108"/>
                  <a:gd name="T96" fmla="*/ 24 w 140"/>
                  <a:gd name="T97" fmla="*/ 44 h 108"/>
                  <a:gd name="T98" fmla="*/ 15 w 140"/>
                  <a:gd name="T99" fmla="*/ 44 h 108"/>
                  <a:gd name="T100" fmla="*/ 8 w 140"/>
                  <a:gd name="T101" fmla="*/ 52 h 108"/>
                  <a:gd name="T102" fmla="*/ 8 w 140"/>
                  <a:gd name="T103" fmla="*/ 102 h 108"/>
                  <a:gd name="T104" fmla="*/ 3 w 140"/>
                  <a:gd name="T105" fmla="*/ 102 h 108"/>
                  <a:gd name="T106" fmla="*/ 0 w 140"/>
                  <a:gd name="T107" fmla="*/ 104 h 108"/>
                  <a:gd name="T108" fmla="*/ 0 w 140"/>
                  <a:gd name="T109" fmla="*/ 105 h 108"/>
                  <a:gd name="T110" fmla="*/ 3 w 140"/>
                  <a:gd name="T111" fmla="*/ 108 h 108"/>
                  <a:gd name="T112" fmla="*/ 137 w 140"/>
                  <a:gd name="T113" fmla="*/ 108 h 108"/>
                  <a:gd name="T114" fmla="*/ 140 w 140"/>
                  <a:gd name="T115" fmla="*/ 105 h 108"/>
                  <a:gd name="T116" fmla="*/ 140 w 140"/>
                  <a:gd name="T117" fmla="*/ 104 h 108"/>
                  <a:gd name="T118" fmla="*/ 137 w 140"/>
                  <a:gd name="T119" fmla="*/ 10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 h="108">
                    <a:moveTo>
                      <a:pt x="15" y="33"/>
                    </a:moveTo>
                    <a:cubicBezTo>
                      <a:pt x="15" y="31"/>
                      <a:pt x="17" y="29"/>
                      <a:pt x="19" y="29"/>
                    </a:cubicBezTo>
                    <a:cubicBezTo>
                      <a:pt x="21" y="29"/>
                      <a:pt x="22" y="30"/>
                      <a:pt x="23" y="31"/>
                    </a:cubicBezTo>
                    <a:cubicBezTo>
                      <a:pt x="49" y="19"/>
                      <a:pt x="49" y="19"/>
                      <a:pt x="49" y="19"/>
                    </a:cubicBezTo>
                    <a:cubicBezTo>
                      <a:pt x="49" y="19"/>
                      <a:pt x="49" y="19"/>
                      <a:pt x="49" y="18"/>
                    </a:cubicBezTo>
                    <a:cubicBezTo>
                      <a:pt x="49" y="16"/>
                      <a:pt x="51" y="14"/>
                      <a:pt x="53" y="14"/>
                    </a:cubicBezTo>
                    <a:cubicBezTo>
                      <a:pt x="55" y="14"/>
                      <a:pt x="57" y="16"/>
                      <a:pt x="57" y="18"/>
                    </a:cubicBezTo>
                    <a:cubicBezTo>
                      <a:pt x="83" y="24"/>
                      <a:pt x="83" y="24"/>
                      <a:pt x="83" y="24"/>
                    </a:cubicBezTo>
                    <a:cubicBezTo>
                      <a:pt x="84" y="22"/>
                      <a:pt x="85" y="21"/>
                      <a:pt x="87" y="21"/>
                    </a:cubicBezTo>
                    <a:cubicBezTo>
                      <a:pt x="88" y="21"/>
                      <a:pt x="89" y="22"/>
                      <a:pt x="90" y="22"/>
                    </a:cubicBezTo>
                    <a:cubicBezTo>
                      <a:pt x="117" y="5"/>
                      <a:pt x="117" y="5"/>
                      <a:pt x="117" y="5"/>
                    </a:cubicBezTo>
                    <a:cubicBezTo>
                      <a:pt x="117" y="5"/>
                      <a:pt x="117" y="5"/>
                      <a:pt x="117" y="4"/>
                    </a:cubicBezTo>
                    <a:cubicBezTo>
                      <a:pt x="117" y="2"/>
                      <a:pt x="119" y="0"/>
                      <a:pt x="121" y="0"/>
                    </a:cubicBezTo>
                    <a:cubicBezTo>
                      <a:pt x="123" y="0"/>
                      <a:pt x="125" y="2"/>
                      <a:pt x="125" y="4"/>
                    </a:cubicBezTo>
                    <a:cubicBezTo>
                      <a:pt x="125" y="6"/>
                      <a:pt x="123" y="8"/>
                      <a:pt x="121" y="8"/>
                    </a:cubicBezTo>
                    <a:cubicBezTo>
                      <a:pt x="120" y="8"/>
                      <a:pt x="119" y="8"/>
                      <a:pt x="118" y="7"/>
                    </a:cubicBezTo>
                    <a:cubicBezTo>
                      <a:pt x="91" y="24"/>
                      <a:pt x="91" y="24"/>
                      <a:pt x="91" y="24"/>
                    </a:cubicBezTo>
                    <a:cubicBezTo>
                      <a:pt x="91" y="24"/>
                      <a:pt x="91" y="25"/>
                      <a:pt x="91" y="25"/>
                    </a:cubicBezTo>
                    <a:cubicBezTo>
                      <a:pt x="91" y="27"/>
                      <a:pt x="89" y="29"/>
                      <a:pt x="87" y="29"/>
                    </a:cubicBezTo>
                    <a:cubicBezTo>
                      <a:pt x="85" y="29"/>
                      <a:pt x="83" y="27"/>
                      <a:pt x="83" y="25"/>
                    </a:cubicBezTo>
                    <a:cubicBezTo>
                      <a:pt x="57" y="20"/>
                      <a:pt x="57" y="20"/>
                      <a:pt x="57" y="20"/>
                    </a:cubicBezTo>
                    <a:cubicBezTo>
                      <a:pt x="56" y="21"/>
                      <a:pt x="55" y="22"/>
                      <a:pt x="53" y="22"/>
                    </a:cubicBezTo>
                    <a:cubicBezTo>
                      <a:pt x="52" y="22"/>
                      <a:pt x="51" y="22"/>
                      <a:pt x="50" y="21"/>
                    </a:cubicBezTo>
                    <a:cubicBezTo>
                      <a:pt x="23" y="32"/>
                      <a:pt x="23" y="32"/>
                      <a:pt x="23" y="32"/>
                    </a:cubicBezTo>
                    <a:cubicBezTo>
                      <a:pt x="23" y="32"/>
                      <a:pt x="23" y="33"/>
                      <a:pt x="23" y="33"/>
                    </a:cubicBezTo>
                    <a:cubicBezTo>
                      <a:pt x="23" y="35"/>
                      <a:pt x="22" y="37"/>
                      <a:pt x="19" y="37"/>
                    </a:cubicBezTo>
                    <a:cubicBezTo>
                      <a:pt x="17" y="37"/>
                      <a:pt x="15" y="35"/>
                      <a:pt x="15" y="33"/>
                    </a:cubicBezTo>
                    <a:close/>
                    <a:moveTo>
                      <a:pt x="137" y="102"/>
                    </a:moveTo>
                    <a:cubicBezTo>
                      <a:pt x="133" y="102"/>
                      <a:pt x="133" y="102"/>
                      <a:pt x="133" y="102"/>
                    </a:cubicBezTo>
                    <a:cubicBezTo>
                      <a:pt x="133" y="21"/>
                      <a:pt x="133" y="21"/>
                      <a:pt x="133" y="21"/>
                    </a:cubicBezTo>
                    <a:cubicBezTo>
                      <a:pt x="133" y="17"/>
                      <a:pt x="129" y="13"/>
                      <a:pt x="125" y="13"/>
                    </a:cubicBezTo>
                    <a:cubicBezTo>
                      <a:pt x="116" y="13"/>
                      <a:pt x="116" y="13"/>
                      <a:pt x="116" y="13"/>
                    </a:cubicBezTo>
                    <a:cubicBezTo>
                      <a:pt x="112" y="13"/>
                      <a:pt x="109" y="17"/>
                      <a:pt x="109" y="21"/>
                    </a:cubicBezTo>
                    <a:cubicBezTo>
                      <a:pt x="109" y="102"/>
                      <a:pt x="109" y="102"/>
                      <a:pt x="109" y="102"/>
                    </a:cubicBezTo>
                    <a:cubicBezTo>
                      <a:pt x="99" y="102"/>
                      <a:pt x="99" y="102"/>
                      <a:pt x="99" y="102"/>
                    </a:cubicBezTo>
                    <a:cubicBezTo>
                      <a:pt x="99" y="42"/>
                      <a:pt x="99" y="42"/>
                      <a:pt x="99" y="42"/>
                    </a:cubicBezTo>
                    <a:cubicBezTo>
                      <a:pt x="99" y="38"/>
                      <a:pt x="95" y="34"/>
                      <a:pt x="91" y="34"/>
                    </a:cubicBezTo>
                    <a:cubicBezTo>
                      <a:pt x="83" y="34"/>
                      <a:pt x="83" y="34"/>
                      <a:pt x="83" y="34"/>
                    </a:cubicBezTo>
                    <a:cubicBezTo>
                      <a:pt x="78" y="34"/>
                      <a:pt x="75" y="38"/>
                      <a:pt x="75" y="42"/>
                    </a:cubicBezTo>
                    <a:cubicBezTo>
                      <a:pt x="75" y="102"/>
                      <a:pt x="75" y="102"/>
                      <a:pt x="75" y="102"/>
                    </a:cubicBezTo>
                    <a:cubicBezTo>
                      <a:pt x="65" y="102"/>
                      <a:pt x="65" y="102"/>
                      <a:pt x="65" y="102"/>
                    </a:cubicBezTo>
                    <a:cubicBezTo>
                      <a:pt x="65" y="36"/>
                      <a:pt x="65" y="36"/>
                      <a:pt x="65" y="36"/>
                    </a:cubicBezTo>
                    <a:cubicBezTo>
                      <a:pt x="65" y="31"/>
                      <a:pt x="62" y="28"/>
                      <a:pt x="58" y="28"/>
                    </a:cubicBezTo>
                    <a:cubicBezTo>
                      <a:pt x="49" y="28"/>
                      <a:pt x="49" y="28"/>
                      <a:pt x="49" y="28"/>
                    </a:cubicBezTo>
                    <a:cubicBezTo>
                      <a:pt x="45" y="28"/>
                      <a:pt x="41" y="31"/>
                      <a:pt x="41" y="36"/>
                    </a:cubicBezTo>
                    <a:cubicBezTo>
                      <a:pt x="41" y="102"/>
                      <a:pt x="41" y="102"/>
                      <a:pt x="41" y="102"/>
                    </a:cubicBezTo>
                    <a:cubicBezTo>
                      <a:pt x="32" y="102"/>
                      <a:pt x="32" y="102"/>
                      <a:pt x="32" y="102"/>
                    </a:cubicBezTo>
                    <a:cubicBezTo>
                      <a:pt x="32" y="52"/>
                      <a:pt x="32" y="52"/>
                      <a:pt x="32" y="52"/>
                    </a:cubicBezTo>
                    <a:cubicBezTo>
                      <a:pt x="32" y="48"/>
                      <a:pt x="28" y="44"/>
                      <a:pt x="24" y="44"/>
                    </a:cubicBezTo>
                    <a:cubicBezTo>
                      <a:pt x="15" y="44"/>
                      <a:pt x="15" y="44"/>
                      <a:pt x="15" y="44"/>
                    </a:cubicBezTo>
                    <a:cubicBezTo>
                      <a:pt x="11" y="44"/>
                      <a:pt x="8" y="48"/>
                      <a:pt x="8" y="52"/>
                    </a:cubicBezTo>
                    <a:cubicBezTo>
                      <a:pt x="8" y="102"/>
                      <a:pt x="8" y="102"/>
                      <a:pt x="8" y="102"/>
                    </a:cubicBezTo>
                    <a:cubicBezTo>
                      <a:pt x="3" y="102"/>
                      <a:pt x="3" y="102"/>
                      <a:pt x="3" y="102"/>
                    </a:cubicBezTo>
                    <a:cubicBezTo>
                      <a:pt x="1" y="102"/>
                      <a:pt x="0" y="103"/>
                      <a:pt x="0" y="104"/>
                    </a:cubicBezTo>
                    <a:cubicBezTo>
                      <a:pt x="0" y="105"/>
                      <a:pt x="0" y="105"/>
                      <a:pt x="0" y="105"/>
                    </a:cubicBezTo>
                    <a:cubicBezTo>
                      <a:pt x="0" y="107"/>
                      <a:pt x="1" y="108"/>
                      <a:pt x="3" y="108"/>
                    </a:cubicBezTo>
                    <a:cubicBezTo>
                      <a:pt x="137" y="108"/>
                      <a:pt x="137" y="108"/>
                      <a:pt x="137" y="108"/>
                    </a:cubicBezTo>
                    <a:cubicBezTo>
                      <a:pt x="139" y="108"/>
                      <a:pt x="140" y="107"/>
                      <a:pt x="140" y="105"/>
                    </a:cubicBezTo>
                    <a:cubicBezTo>
                      <a:pt x="140" y="104"/>
                      <a:pt x="140" y="104"/>
                      <a:pt x="140" y="104"/>
                    </a:cubicBezTo>
                    <a:cubicBezTo>
                      <a:pt x="140" y="103"/>
                      <a:pt x="139" y="102"/>
                      <a:pt x="137" y="102"/>
                    </a:cubicBezTo>
                    <a:close/>
                  </a:path>
                </a:pathLst>
              </a:custGeom>
              <a:solidFill>
                <a:srgbClr val="12204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BD7FF"/>
                  </a:solidFill>
                  <a:effectLst/>
                  <a:uLnTx/>
                  <a:uFillTx/>
                  <a:cs typeface="+mn-ea"/>
                  <a:sym typeface="+mn-lt"/>
                </a:endParaRPr>
              </a:p>
            </p:txBody>
          </p:sp>
        </p:grpSp>
        <p:grpSp>
          <p:nvGrpSpPr>
            <p:cNvPr id="17" name="组合 16">
              <a:extLst>
                <a:ext uri="{FF2B5EF4-FFF2-40B4-BE49-F238E27FC236}">
                  <a16:creationId xmlns="" xmlns:a16="http://schemas.microsoft.com/office/drawing/2014/main" id="{AA5930BD-AB7A-4CD8-A088-AB4C4E0E3755}"/>
                </a:ext>
              </a:extLst>
            </p:cNvPr>
            <p:cNvGrpSpPr/>
            <p:nvPr/>
          </p:nvGrpSpPr>
          <p:grpSpPr>
            <a:xfrm>
              <a:off x="5613405" y="3306946"/>
              <a:ext cx="792746" cy="792747"/>
              <a:chOff x="5804760" y="3306946"/>
              <a:chExt cx="792746" cy="792747"/>
            </a:xfrm>
          </p:grpSpPr>
          <p:sp>
            <p:nvSpPr>
              <p:cNvPr id="24" name="Oval 123">
                <a:extLst>
                  <a:ext uri="{FF2B5EF4-FFF2-40B4-BE49-F238E27FC236}">
                    <a16:creationId xmlns="" xmlns:a16="http://schemas.microsoft.com/office/drawing/2014/main" id="{63214DFF-C8AF-45B5-B8AC-CE54225A18B6}"/>
                  </a:ext>
                </a:extLst>
              </p:cNvPr>
              <p:cNvSpPr>
                <a:spLocks noChangeArrowheads="1"/>
              </p:cNvSpPr>
              <p:nvPr/>
            </p:nvSpPr>
            <p:spPr bwMode="auto">
              <a:xfrm>
                <a:off x="5804760" y="3306946"/>
                <a:ext cx="792746" cy="792747"/>
              </a:xfrm>
              <a:prstGeom prst="ellipse">
                <a:avLst/>
              </a:prstGeom>
              <a:solidFill>
                <a:schemeClr val="accent2"/>
              </a:solidFill>
              <a:ln>
                <a:solidFill>
                  <a:schemeClr val="accent4"/>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BD7FF"/>
                  </a:solidFill>
                  <a:effectLst/>
                  <a:uLnTx/>
                  <a:uFillTx/>
                  <a:cs typeface="+mn-ea"/>
                  <a:sym typeface="+mn-lt"/>
                </a:endParaRPr>
              </a:p>
            </p:txBody>
          </p:sp>
          <p:sp>
            <p:nvSpPr>
              <p:cNvPr id="25" name="Freeform 193">
                <a:extLst>
                  <a:ext uri="{FF2B5EF4-FFF2-40B4-BE49-F238E27FC236}">
                    <a16:creationId xmlns="" xmlns:a16="http://schemas.microsoft.com/office/drawing/2014/main" id="{0769BAD4-E765-44A4-BD75-C5E7103DDD65}"/>
                  </a:ext>
                </a:extLst>
              </p:cNvPr>
              <p:cNvSpPr>
                <a:spLocks noEditPoints="1"/>
              </p:cNvSpPr>
              <p:nvPr/>
            </p:nvSpPr>
            <p:spPr bwMode="auto">
              <a:xfrm>
                <a:off x="5969741" y="3481714"/>
                <a:ext cx="462785" cy="443211"/>
              </a:xfrm>
              <a:custGeom>
                <a:avLst/>
                <a:gdLst>
                  <a:gd name="T0" fmla="*/ 0 w 140"/>
                  <a:gd name="T1" fmla="*/ 7 h 134"/>
                  <a:gd name="T2" fmla="*/ 5 w 140"/>
                  <a:gd name="T3" fmla="*/ 7 h 134"/>
                  <a:gd name="T4" fmla="*/ 5 w 140"/>
                  <a:gd name="T5" fmla="*/ 9 h 134"/>
                  <a:gd name="T6" fmla="*/ 0 w 140"/>
                  <a:gd name="T7" fmla="*/ 9 h 134"/>
                  <a:gd name="T8" fmla="*/ 0 w 140"/>
                  <a:gd name="T9" fmla="*/ 7 h 134"/>
                  <a:gd name="T10" fmla="*/ 0 w 140"/>
                  <a:gd name="T11" fmla="*/ 21 h 134"/>
                  <a:gd name="T12" fmla="*/ 5 w 140"/>
                  <a:gd name="T13" fmla="*/ 21 h 134"/>
                  <a:gd name="T14" fmla="*/ 5 w 140"/>
                  <a:gd name="T15" fmla="*/ 19 h 134"/>
                  <a:gd name="T16" fmla="*/ 0 w 140"/>
                  <a:gd name="T17" fmla="*/ 19 h 134"/>
                  <a:gd name="T18" fmla="*/ 0 w 140"/>
                  <a:gd name="T19" fmla="*/ 21 h 134"/>
                  <a:gd name="T20" fmla="*/ 0 w 140"/>
                  <a:gd name="T21" fmla="*/ 34 h 134"/>
                  <a:gd name="T22" fmla="*/ 5 w 140"/>
                  <a:gd name="T23" fmla="*/ 34 h 134"/>
                  <a:gd name="T24" fmla="*/ 5 w 140"/>
                  <a:gd name="T25" fmla="*/ 32 h 134"/>
                  <a:gd name="T26" fmla="*/ 0 w 140"/>
                  <a:gd name="T27" fmla="*/ 32 h 134"/>
                  <a:gd name="T28" fmla="*/ 0 w 140"/>
                  <a:gd name="T29" fmla="*/ 34 h 134"/>
                  <a:gd name="T30" fmla="*/ 0 w 140"/>
                  <a:gd name="T31" fmla="*/ 46 h 134"/>
                  <a:gd name="T32" fmla="*/ 5 w 140"/>
                  <a:gd name="T33" fmla="*/ 46 h 134"/>
                  <a:gd name="T34" fmla="*/ 5 w 140"/>
                  <a:gd name="T35" fmla="*/ 44 h 134"/>
                  <a:gd name="T36" fmla="*/ 0 w 140"/>
                  <a:gd name="T37" fmla="*/ 44 h 134"/>
                  <a:gd name="T38" fmla="*/ 0 w 140"/>
                  <a:gd name="T39" fmla="*/ 46 h 134"/>
                  <a:gd name="T40" fmla="*/ 0 w 140"/>
                  <a:gd name="T41" fmla="*/ 59 h 134"/>
                  <a:gd name="T42" fmla="*/ 5 w 140"/>
                  <a:gd name="T43" fmla="*/ 59 h 134"/>
                  <a:gd name="T44" fmla="*/ 5 w 140"/>
                  <a:gd name="T45" fmla="*/ 57 h 134"/>
                  <a:gd name="T46" fmla="*/ 0 w 140"/>
                  <a:gd name="T47" fmla="*/ 57 h 134"/>
                  <a:gd name="T48" fmla="*/ 0 w 140"/>
                  <a:gd name="T49" fmla="*/ 59 h 134"/>
                  <a:gd name="T50" fmla="*/ 140 w 140"/>
                  <a:gd name="T51" fmla="*/ 99 h 134"/>
                  <a:gd name="T52" fmla="*/ 104 w 140"/>
                  <a:gd name="T53" fmla="*/ 134 h 134"/>
                  <a:gd name="T54" fmla="*/ 69 w 140"/>
                  <a:gd name="T55" fmla="*/ 99 h 134"/>
                  <a:gd name="T56" fmla="*/ 72 w 140"/>
                  <a:gd name="T57" fmla="*/ 85 h 134"/>
                  <a:gd name="T58" fmla="*/ 9 w 140"/>
                  <a:gd name="T59" fmla="*/ 85 h 134"/>
                  <a:gd name="T60" fmla="*/ 9 w 140"/>
                  <a:gd name="T61" fmla="*/ 0 h 134"/>
                  <a:gd name="T62" fmla="*/ 11 w 140"/>
                  <a:gd name="T63" fmla="*/ 0 h 134"/>
                  <a:gd name="T64" fmla="*/ 11 w 140"/>
                  <a:gd name="T65" fmla="*/ 82 h 134"/>
                  <a:gd name="T66" fmla="*/ 23 w 140"/>
                  <a:gd name="T67" fmla="*/ 82 h 134"/>
                  <a:gd name="T68" fmla="*/ 23 w 140"/>
                  <a:gd name="T69" fmla="*/ 8 h 134"/>
                  <a:gd name="T70" fmla="*/ 33 w 140"/>
                  <a:gd name="T71" fmla="*/ 8 h 134"/>
                  <a:gd name="T72" fmla="*/ 33 w 140"/>
                  <a:gd name="T73" fmla="*/ 82 h 134"/>
                  <a:gd name="T74" fmla="*/ 41 w 140"/>
                  <a:gd name="T75" fmla="*/ 82 h 134"/>
                  <a:gd name="T76" fmla="*/ 41 w 140"/>
                  <a:gd name="T77" fmla="*/ 24 h 134"/>
                  <a:gd name="T78" fmla="*/ 51 w 140"/>
                  <a:gd name="T79" fmla="*/ 24 h 134"/>
                  <a:gd name="T80" fmla="*/ 51 w 140"/>
                  <a:gd name="T81" fmla="*/ 82 h 134"/>
                  <a:gd name="T82" fmla="*/ 59 w 140"/>
                  <a:gd name="T83" fmla="*/ 82 h 134"/>
                  <a:gd name="T84" fmla="*/ 59 w 140"/>
                  <a:gd name="T85" fmla="*/ 37 h 134"/>
                  <a:gd name="T86" fmla="*/ 69 w 140"/>
                  <a:gd name="T87" fmla="*/ 37 h 134"/>
                  <a:gd name="T88" fmla="*/ 69 w 140"/>
                  <a:gd name="T89" fmla="*/ 82 h 134"/>
                  <a:gd name="T90" fmla="*/ 74 w 140"/>
                  <a:gd name="T91" fmla="*/ 82 h 134"/>
                  <a:gd name="T92" fmla="*/ 78 w 140"/>
                  <a:gd name="T93" fmla="*/ 76 h 134"/>
                  <a:gd name="T94" fmla="*/ 78 w 140"/>
                  <a:gd name="T95" fmla="*/ 13 h 134"/>
                  <a:gd name="T96" fmla="*/ 87 w 140"/>
                  <a:gd name="T97" fmla="*/ 13 h 134"/>
                  <a:gd name="T98" fmla="*/ 87 w 140"/>
                  <a:gd name="T99" fmla="*/ 68 h 134"/>
                  <a:gd name="T100" fmla="*/ 104 w 140"/>
                  <a:gd name="T101" fmla="*/ 64 h 134"/>
                  <a:gd name="T102" fmla="*/ 140 w 140"/>
                  <a:gd name="T103" fmla="*/ 99 h 134"/>
                  <a:gd name="T104" fmla="*/ 122 w 140"/>
                  <a:gd name="T105" fmla="*/ 77 h 134"/>
                  <a:gd name="T106" fmla="*/ 104 w 140"/>
                  <a:gd name="T107" fmla="*/ 71 h 134"/>
                  <a:gd name="T108" fmla="*/ 76 w 140"/>
                  <a:gd name="T109" fmla="*/ 99 h 134"/>
                  <a:gd name="T110" fmla="*/ 102 w 140"/>
                  <a:gd name="T111" fmla="*/ 127 h 134"/>
                  <a:gd name="T112" fmla="*/ 104 w 140"/>
                  <a:gd name="T113" fmla="*/ 99 h 134"/>
                  <a:gd name="T114" fmla="*/ 122 w 140"/>
                  <a:gd name="T115" fmla="*/ 7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34">
                    <a:moveTo>
                      <a:pt x="0" y="7"/>
                    </a:moveTo>
                    <a:cubicBezTo>
                      <a:pt x="5" y="7"/>
                      <a:pt x="5" y="7"/>
                      <a:pt x="5" y="7"/>
                    </a:cubicBezTo>
                    <a:cubicBezTo>
                      <a:pt x="5" y="9"/>
                      <a:pt x="5" y="9"/>
                      <a:pt x="5" y="9"/>
                    </a:cubicBezTo>
                    <a:cubicBezTo>
                      <a:pt x="0" y="9"/>
                      <a:pt x="0" y="9"/>
                      <a:pt x="0" y="9"/>
                    </a:cubicBezTo>
                    <a:lnTo>
                      <a:pt x="0" y="7"/>
                    </a:lnTo>
                    <a:close/>
                    <a:moveTo>
                      <a:pt x="0" y="21"/>
                    </a:moveTo>
                    <a:cubicBezTo>
                      <a:pt x="5" y="21"/>
                      <a:pt x="5" y="21"/>
                      <a:pt x="5" y="21"/>
                    </a:cubicBezTo>
                    <a:cubicBezTo>
                      <a:pt x="5" y="19"/>
                      <a:pt x="5" y="19"/>
                      <a:pt x="5" y="19"/>
                    </a:cubicBezTo>
                    <a:cubicBezTo>
                      <a:pt x="0" y="19"/>
                      <a:pt x="0" y="19"/>
                      <a:pt x="0" y="19"/>
                    </a:cubicBezTo>
                    <a:lnTo>
                      <a:pt x="0" y="21"/>
                    </a:lnTo>
                    <a:close/>
                    <a:moveTo>
                      <a:pt x="0" y="34"/>
                    </a:moveTo>
                    <a:cubicBezTo>
                      <a:pt x="5" y="34"/>
                      <a:pt x="5" y="34"/>
                      <a:pt x="5" y="34"/>
                    </a:cubicBezTo>
                    <a:cubicBezTo>
                      <a:pt x="5" y="32"/>
                      <a:pt x="5" y="32"/>
                      <a:pt x="5" y="32"/>
                    </a:cubicBezTo>
                    <a:cubicBezTo>
                      <a:pt x="0" y="32"/>
                      <a:pt x="0" y="32"/>
                      <a:pt x="0" y="32"/>
                    </a:cubicBezTo>
                    <a:lnTo>
                      <a:pt x="0" y="34"/>
                    </a:lnTo>
                    <a:close/>
                    <a:moveTo>
                      <a:pt x="0" y="46"/>
                    </a:moveTo>
                    <a:cubicBezTo>
                      <a:pt x="5" y="46"/>
                      <a:pt x="5" y="46"/>
                      <a:pt x="5" y="46"/>
                    </a:cubicBezTo>
                    <a:cubicBezTo>
                      <a:pt x="5" y="44"/>
                      <a:pt x="5" y="44"/>
                      <a:pt x="5" y="44"/>
                    </a:cubicBezTo>
                    <a:cubicBezTo>
                      <a:pt x="0" y="44"/>
                      <a:pt x="0" y="44"/>
                      <a:pt x="0" y="44"/>
                    </a:cubicBezTo>
                    <a:lnTo>
                      <a:pt x="0" y="46"/>
                    </a:lnTo>
                    <a:close/>
                    <a:moveTo>
                      <a:pt x="0" y="59"/>
                    </a:moveTo>
                    <a:cubicBezTo>
                      <a:pt x="5" y="59"/>
                      <a:pt x="5" y="59"/>
                      <a:pt x="5" y="59"/>
                    </a:cubicBezTo>
                    <a:cubicBezTo>
                      <a:pt x="5" y="57"/>
                      <a:pt x="5" y="57"/>
                      <a:pt x="5" y="57"/>
                    </a:cubicBezTo>
                    <a:cubicBezTo>
                      <a:pt x="0" y="57"/>
                      <a:pt x="0" y="57"/>
                      <a:pt x="0" y="57"/>
                    </a:cubicBezTo>
                    <a:lnTo>
                      <a:pt x="0" y="59"/>
                    </a:lnTo>
                    <a:close/>
                    <a:moveTo>
                      <a:pt x="140" y="99"/>
                    </a:moveTo>
                    <a:cubicBezTo>
                      <a:pt x="140" y="118"/>
                      <a:pt x="124" y="134"/>
                      <a:pt x="104" y="134"/>
                    </a:cubicBezTo>
                    <a:cubicBezTo>
                      <a:pt x="85" y="134"/>
                      <a:pt x="69" y="118"/>
                      <a:pt x="69" y="99"/>
                    </a:cubicBezTo>
                    <a:cubicBezTo>
                      <a:pt x="69" y="94"/>
                      <a:pt x="70" y="89"/>
                      <a:pt x="72" y="85"/>
                    </a:cubicBezTo>
                    <a:cubicBezTo>
                      <a:pt x="9" y="85"/>
                      <a:pt x="9" y="85"/>
                      <a:pt x="9" y="85"/>
                    </a:cubicBezTo>
                    <a:cubicBezTo>
                      <a:pt x="9" y="0"/>
                      <a:pt x="9" y="0"/>
                      <a:pt x="9" y="0"/>
                    </a:cubicBezTo>
                    <a:cubicBezTo>
                      <a:pt x="11" y="0"/>
                      <a:pt x="11" y="0"/>
                      <a:pt x="11" y="0"/>
                    </a:cubicBezTo>
                    <a:cubicBezTo>
                      <a:pt x="11" y="82"/>
                      <a:pt x="11" y="82"/>
                      <a:pt x="11" y="82"/>
                    </a:cubicBezTo>
                    <a:cubicBezTo>
                      <a:pt x="23" y="82"/>
                      <a:pt x="23" y="82"/>
                      <a:pt x="23" y="82"/>
                    </a:cubicBezTo>
                    <a:cubicBezTo>
                      <a:pt x="23" y="8"/>
                      <a:pt x="23" y="8"/>
                      <a:pt x="23" y="8"/>
                    </a:cubicBezTo>
                    <a:cubicBezTo>
                      <a:pt x="33" y="8"/>
                      <a:pt x="33" y="8"/>
                      <a:pt x="33" y="8"/>
                    </a:cubicBezTo>
                    <a:cubicBezTo>
                      <a:pt x="33" y="82"/>
                      <a:pt x="33" y="82"/>
                      <a:pt x="33" y="82"/>
                    </a:cubicBezTo>
                    <a:cubicBezTo>
                      <a:pt x="41" y="82"/>
                      <a:pt x="41" y="82"/>
                      <a:pt x="41" y="82"/>
                    </a:cubicBezTo>
                    <a:cubicBezTo>
                      <a:pt x="41" y="24"/>
                      <a:pt x="41" y="24"/>
                      <a:pt x="41" y="24"/>
                    </a:cubicBezTo>
                    <a:cubicBezTo>
                      <a:pt x="51" y="24"/>
                      <a:pt x="51" y="24"/>
                      <a:pt x="51" y="24"/>
                    </a:cubicBezTo>
                    <a:cubicBezTo>
                      <a:pt x="51" y="82"/>
                      <a:pt x="51" y="82"/>
                      <a:pt x="51" y="82"/>
                    </a:cubicBezTo>
                    <a:cubicBezTo>
                      <a:pt x="59" y="82"/>
                      <a:pt x="59" y="82"/>
                      <a:pt x="59" y="82"/>
                    </a:cubicBezTo>
                    <a:cubicBezTo>
                      <a:pt x="59" y="37"/>
                      <a:pt x="59" y="37"/>
                      <a:pt x="59" y="37"/>
                    </a:cubicBezTo>
                    <a:cubicBezTo>
                      <a:pt x="69" y="37"/>
                      <a:pt x="69" y="37"/>
                      <a:pt x="69" y="37"/>
                    </a:cubicBezTo>
                    <a:cubicBezTo>
                      <a:pt x="69" y="82"/>
                      <a:pt x="69" y="82"/>
                      <a:pt x="69" y="82"/>
                    </a:cubicBezTo>
                    <a:cubicBezTo>
                      <a:pt x="74" y="82"/>
                      <a:pt x="74" y="82"/>
                      <a:pt x="74" y="82"/>
                    </a:cubicBezTo>
                    <a:cubicBezTo>
                      <a:pt x="75" y="80"/>
                      <a:pt x="76" y="78"/>
                      <a:pt x="78" y="76"/>
                    </a:cubicBezTo>
                    <a:cubicBezTo>
                      <a:pt x="78" y="13"/>
                      <a:pt x="78" y="13"/>
                      <a:pt x="78" y="13"/>
                    </a:cubicBezTo>
                    <a:cubicBezTo>
                      <a:pt x="87" y="13"/>
                      <a:pt x="87" y="13"/>
                      <a:pt x="87" y="13"/>
                    </a:cubicBezTo>
                    <a:cubicBezTo>
                      <a:pt x="87" y="68"/>
                      <a:pt x="87" y="68"/>
                      <a:pt x="87" y="68"/>
                    </a:cubicBezTo>
                    <a:cubicBezTo>
                      <a:pt x="92" y="65"/>
                      <a:pt x="98" y="64"/>
                      <a:pt x="104" y="64"/>
                    </a:cubicBezTo>
                    <a:cubicBezTo>
                      <a:pt x="124" y="64"/>
                      <a:pt x="140" y="80"/>
                      <a:pt x="140" y="99"/>
                    </a:cubicBezTo>
                    <a:close/>
                    <a:moveTo>
                      <a:pt x="122" y="77"/>
                    </a:moveTo>
                    <a:cubicBezTo>
                      <a:pt x="117" y="73"/>
                      <a:pt x="111" y="71"/>
                      <a:pt x="104" y="71"/>
                    </a:cubicBezTo>
                    <a:cubicBezTo>
                      <a:pt x="89" y="71"/>
                      <a:pt x="76" y="83"/>
                      <a:pt x="76" y="99"/>
                    </a:cubicBezTo>
                    <a:cubicBezTo>
                      <a:pt x="76" y="114"/>
                      <a:pt x="87" y="126"/>
                      <a:pt x="102" y="127"/>
                    </a:cubicBezTo>
                    <a:cubicBezTo>
                      <a:pt x="104" y="99"/>
                      <a:pt x="104" y="99"/>
                      <a:pt x="104" y="99"/>
                    </a:cubicBezTo>
                    <a:lnTo>
                      <a:pt x="122" y="77"/>
                    </a:lnTo>
                    <a:close/>
                  </a:path>
                </a:pathLst>
              </a:custGeom>
              <a:solidFill>
                <a:srgbClr val="12204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BD7FF"/>
                  </a:solidFill>
                  <a:effectLst/>
                  <a:uLnTx/>
                  <a:uFillTx/>
                  <a:cs typeface="+mn-ea"/>
                  <a:sym typeface="+mn-lt"/>
                </a:endParaRPr>
              </a:p>
            </p:txBody>
          </p:sp>
        </p:grpSp>
        <p:grpSp>
          <p:nvGrpSpPr>
            <p:cNvPr id="18" name="组合 17">
              <a:extLst>
                <a:ext uri="{FF2B5EF4-FFF2-40B4-BE49-F238E27FC236}">
                  <a16:creationId xmlns="" xmlns:a16="http://schemas.microsoft.com/office/drawing/2014/main" id="{674992C7-105B-4C13-B644-4A26B2798486}"/>
                </a:ext>
              </a:extLst>
            </p:cNvPr>
            <p:cNvGrpSpPr/>
            <p:nvPr/>
          </p:nvGrpSpPr>
          <p:grpSpPr>
            <a:xfrm>
              <a:off x="7850642" y="2531265"/>
              <a:ext cx="794145" cy="792747"/>
              <a:chOff x="7836145" y="2531265"/>
              <a:chExt cx="794145" cy="792747"/>
            </a:xfrm>
          </p:grpSpPr>
          <p:sp>
            <p:nvSpPr>
              <p:cNvPr id="22" name="Oval 139">
                <a:extLst>
                  <a:ext uri="{FF2B5EF4-FFF2-40B4-BE49-F238E27FC236}">
                    <a16:creationId xmlns="" xmlns:a16="http://schemas.microsoft.com/office/drawing/2014/main" id="{0F6FB852-ADE3-4EA3-81A7-62851619928C}"/>
                  </a:ext>
                </a:extLst>
              </p:cNvPr>
              <p:cNvSpPr>
                <a:spLocks noChangeArrowheads="1"/>
              </p:cNvSpPr>
              <p:nvPr/>
            </p:nvSpPr>
            <p:spPr bwMode="auto">
              <a:xfrm>
                <a:off x="7836145" y="2531265"/>
                <a:ext cx="794145" cy="792747"/>
              </a:xfrm>
              <a:prstGeom prst="ellipse">
                <a:avLst/>
              </a:prstGeom>
              <a:solidFill>
                <a:schemeClr val="accent2"/>
              </a:solidFill>
              <a:ln>
                <a:solidFill>
                  <a:schemeClr val="accent4"/>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BD7FF"/>
                  </a:solidFill>
                  <a:effectLst/>
                  <a:uLnTx/>
                  <a:uFillTx/>
                  <a:cs typeface="+mn-ea"/>
                  <a:sym typeface="+mn-lt"/>
                </a:endParaRPr>
              </a:p>
            </p:txBody>
          </p:sp>
          <p:sp>
            <p:nvSpPr>
              <p:cNvPr id="23" name="Freeform 210">
                <a:extLst>
                  <a:ext uri="{FF2B5EF4-FFF2-40B4-BE49-F238E27FC236}">
                    <a16:creationId xmlns="" xmlns:a16="http://schemas.microsoft.com/office/drawing/2014/main" id="{CB43EA91-7B6E-4D35-9F95-464BF781382A}"/>
                  </a:ext>
                </a:extLst>
              </p:cNvPr>
              <p:cNvSpPr>
                <a:spLocks noEditPoints="1"/>
              </p:cNvSpPr>
              <p:nvPr/>
            </p:nvSpPr>
            <p:spPr bwMode="auto">
              <a:xfrm>
                <a:off x="7995533" y="2746579"/>
                <a:ext cx="479563" cy="366314"/>
              </a:xfrm>
              <a:custGeom>
                <a:avLst/>
                <a:gdLst>
                  <a:gd name="T0" fmla="*/ 111 w 145"/>
                  <a:gd name="T1" fmla="*/ 46 h 111"/>
                  <a:gd name="T2" fmla="*/ 133 w 145"/>
                  <a:gd name="T3" fmla="*/ 86 h 111"/>
                  <a:gd name="T4" fmla="*/ 98 w 145"/>
                  <a:gd name="T5" fmla="*/ 90 h 111"/>
                  <a:gd name="T6" fmla="*/ 55 w 145"/>
                  <a:gd name="T7" fmla="*/ 72 h 111"/>
                  <a:gd name="T8" fmla="*/ 63 w 145"/>
                  <a:gd name="T9" fmla="*/ 62 h 111"/>
                  <a:gd name="T10" fmla="*/ 63 w 145"/>
                  <a:gd name="T11" fmla="*/ 59 h 111"/>
                  <a:gd name="T12" fmla="*/ 85 w 145"/>
                  <a:gd name="T13" fmla="*/ 28 h 111"/>
                  <a:gd name="T14" fmla="*/ 90 w 145"/>
                  <a:gd name="T15" fmla="*/ 20 h 111"/>
                  <a:gd name="T16" fmla="*/ 100 w 145"/>
                  <a:gd name="T17" fmla="*/ 21 h 111"/>
                  <a:gd name="T18" fmla="*/ 108 w 145"/>
                  <a:gd name="T19" fmla="*/ 20 h 111"/>
                  <a:gd name="T20" fmla="*/ 109 w 145"/>
                  <a:gd name="T21" fmla="*/ 26 h 111"/>
                  <a:gd name="T22" fmla="*/ 118 w 145"/>
                  <a:gd name="T23" fmla="*/ 27 h 111"/>
                  <a:gd name="T24" fmla="*/ 118 w 145"/>
                  <a:gd name="T25" fmla="*/ 34 h 111"/>
                  <a:gd name="T26" fmla="*/ 130 w 145"/>
                  <a:gd name="T27" fmla="*/ 59 h 111"/>
                  <a:gd name="T28" fmla="*/ 114 w 145"/>
                  <a:gd name="T29" fmla="*/ 96 h 111"/>
                  <a:gd name="T30" fmla="*/ 122 w 145"/>
                  <a:gd name="T31" fmla="*/ 32 h 111"/>
                  <a:gd name="T32" fmla="*/ 116 w 145"/>
                  <a:gd name="T33" fmla="*/ 20 h 111"/>
                  <a:gd name="T34" fmla="*/ 115 w 145"/>
                  <a:gd name="T35" fmla="*/ 24 h 111"/>
                  <a:gd name="T36" fmla="*/ 108 w 145"/>
                  <a:gd name="T37" fmla="*/ 17 h 111"/>
                  <a:gd name="T38" fmla="*/ 107 w 145"/>
                  <a:gd name="T39" fmla="*/ 17 h 111"/>
                  <a:gd name="T40" fmla="*/ 106 w 145"/>
                  <a:gd name="T41" fmla="*/ 20 h 111"/>
                  <a:gd name="T42" fmla="*/ 101 w 145"/>
                  <a:gd name="T43" fmla="*/ 17 h 111"/>
                  <a:gd name="T44" fmla="*/ 57 w 145"/>
                  <a:gd name="T45" fmla="*/ 56 h 111"/>
                  <a:gd name="T46" fmla="*/ 58 w 145"/>
                  <a:gd name="T47" fmla="*/ 58 h 111"/>
                  <a:gd name="T48" fmla="*/ 60 w 145"/>
                  <a:gd name="T49" fmla="*/ 53 h 111"/>
                  <a:gd name="T50" fmla="*/ 60 w 145"/>
                  <a:gd name="T51" fmla="*/ 56 h 111"/>
                  <a:gd name="T52" fmla="*/ 63 w 145"/>
                  <a:gd name="T53" fmla="*/ 42 h 111"/>
                  <a:gd name="T54" fmla="*/ 66 w 145"/>
                  <a:gd name="T55" fmla="*/ 39 h 111"/>
                  <a:gd name="T56" fmla="*/ 66 w 145"/>
                  <a:gd name="T57" fmla="*/ 35 h 111"/>
                  <a:gd name="T58" fmla="*/ 67 w 145"/>
                  <a:gd name="T59" fmla="*/ 17 h 111"/>
                  <a:gd name="T60" fmla="*/ 52 w 145"/>
                  <a:gd name="T61" fmla="*/ 12 h 111"/>
                  <a:gd name="T62" fmla="*/ 37 w 145"/>
                  <a:gd name="T63" fmla="*/ 19 h 111"/>
                  <a:gd name="T64" fmla="*/ 27 w 145"/>
                  <a:gd name="T65" fmla="*/ 14 h 111"/>
                  <a:gd name="T66" fmla="*/ 24 w 145"/>
                  <a:gd name="T67" fmla="*/ 14 h 111"/>
                  <a:gd name="T68" fmla="*/ 15 w 145"/>
                  <a:gd name="T69" fmla="*/ 30 h 111"/>
                  <a:gd name="T70" fmla="*/ 31 w 145"/>
                  <a:gd name="T71" fmla="*/ 68 h 111"/>
                  <a:gd name="T72" fmla="*/ 40 w 145"/>
                  <a:gd name="T73" fmla="*/ 48 h 111"/>
                  <a:gd name="T74" fmla="*/ 34 w 145"/>
                  <a:gd name="T75" fmla="*/ 50 h 111"/>
                  <a:gd name="T76" fmla="*/ 31 w 145"/>
                  <a:gd name="T77" fmla="*/ 53 h 111"/>
                  <a:gd name="T78" fmla="*/ 20 w 145"/>
                  <a:gd name="T79" fmla="*/ 72 h 111"/>
                  <a:gd name="T80" fmla="*/ 15 w 145"/>
                  <a:gd name="T81" fmla="*/ 55 h 111"/>
                  <a:gd name="T82" fmla="*/ 20 w 145"/>
                  <a:gd name="T83" fmla="*/ 43 h 111"/>
                  <a:gd name="T84" fmla="*/ 30 w 145"/>
                  <a:gd name="T85" fmla="*/ 37 h 111"/>
                  <a:gd name="T86" fmla="*/ 22 w 145"/>
                  <a:gd name="T87" fmla="*/ 37 h 111"/>
                  <a:gd name="T88" fmla="*/ 17 w 145"/>
                  <a:gd name="T89" fmla="*/ 39 h 111"/>
                  <a:gd name="T90" fmla="*/ 19 w 145"/>
                  <a:gd name="T91" fmla="*/ 33 h 111"/>
                  <a:gd name="T92" fmla="*/ 25 w 145"/>
                  <a:gd name="T93" fmla="*/ 29 h 111"/>
                  <a:gd name="T94" fmla="*/ 20 w 145"/>
                  <a:gd name="T95" fmla="*/ 29 h 111"/>
                  <a:gd name="T96" fmla="*/ 28 w 145"/>
                  <a:gd name="T97" fmla="*/ 21 h 111"/>
                  <a:gd name="T98" fmla="*/ 34 w 145"/>
                  <a:gd name="T99" fmla="*/ 23 h 111"/>
                  <a:gd name="T100" fmla="*/ 42 w 145"/>
                  <a:gd name="T101" fmla="*/ 21 h 111"/>
                  <a:gd name="T102" fmla="*/ 47 w 145"/>
                  <a:gd name="T103" fmla="*/ 20 h 111"/>
                  <a:gd name="T104" fmla="*/ 55 w 145"/>
                  <a:gd name="T105" fmla="*/ 17 h 111"/>
                  <a:gd name="T106" fmla="*/ 63 w 145"/>
                  <a:gd name="T107" fmla="*/ 20 h 111"/>
                  <a:gd name="T108" fmla="*/ 71 w 145"/>
                  <a:gd name="T109" fmla="*/ 21 h 111"/>
                  <a:gd name="T110" fmla="*/ 83 w 145"/>
                  <a:gd name="T111" fmla="*/ 24 h 111"/>
                  <a:gd name="T112" fmla="*/ 74 w 145"/>
                  <a:gd name="T113" fmla="*/ 30 h 111"/>
                  <a:gd name="T114" fmla="*/ 70 w 145"/>
                  <a:gd name="T115" fmla="*/ 28 h 111"/>
                  <a:gd name="T116" fmla="*/ 60 w 145"/>
                  <a:gd name="T117" fmla="*/ 42 h 111"/>
                  <a:gd name="T118" fmla="*/ 54 w 145"/>
                  <a:gd name="T119" fmla="*/ 52 h 111"/>
                  <a:gd name="T120" fmla="*/ 49 w 145"/>
                  <a:gd name="T121" fmla="*/ 55 h 111"/>
                  <a:gd name="T122" fmla="*/ 91 w 145"/>
                  <a:gd name="T123" fmla="*/ 2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5" h="111">
                    <a:moveTo>
                      <a:pt x="70" y="59"/>
                    </a:moveTo>
                    <a:cubicBezTo>
                      <a:pt x="70" y="66"/>
                      <a:pt x="73" y="73"/>
                      <a:pt x="78" y="78"/>
                    </a:cubicBezTo>
                    <a:cubicBezTo>
                      <a:pt x="84" y="84"/>
                      <a:pt x="91" y="87"/>
                      <a:pt x="98" y="87"/>
                    </a:cubicBezTo>
                    <a:cubicBezTo>
                      <a:pt x="98" y="87"/>
                      <a:pt x="98" y="87"/>
                      <a:pt x="98" y="87"/>
                    </a:cubicBezTo>
                    <a:cubicBezTo>
                      <a:pt x="105" y="87"/>
                      <a:pt x="112" y="84"/>
                      <a:pt x="118" y="78"/>
                    </a:cubicBezTo>
                    <a:cubicBezTo>
                      <a:pt x="123" y="73"/>
                      <a:pt x="126" y="66"/>
                      <a:pt x="126" y="59"/>
                    </a:cubicBezTo>
                    <a:cubicBezTo>
                      <a:pt x="126" y="51"/>
                      <a:pt x="123" y="44"/>
                      <a:pt x="118" y="39"/>
                    </a:cubicBezTo>
                    <a:cubicBezTo>
                      <a:pt x="112" y="33"/>
                      <a:pt x="105" y="31"/>
                      <a:pt x="98" y="31"/>
                    </a:cubicBezTo>
                    <a:cubicBezTo>
                      <a:pt x="91" y="31"/>
                      <a:pt x="84" y="33"/>
                      <a:pt x="78" y="39"/>
                    </a:cubicBezTo>
                    <a:cubicBezTo>
                      <a:pt x="73" y="44"/>
                      <a:pt x="70" y="51"/>
                      <a:pt x="70" y="59"/>
                    </a:cubicBezTo>
                    <a:close/>
                    <a:moveTo>
                      <a:pt x="85" y="46"/>
                    </a:moveTo>
                    <a:cubicBezTo>
                      <a:pt x="88" y="42"/>
                      <a:pt x="93" y="40"/>
                      <a:pt x="98" y="40"/>
                    </a:cubicBezTo>
                    <a:cubicBezTo>
                      <a:pt x="103" y="40"/>
                      <a:pt x="107" y="42"/>
                      <a:pt x="111" y="46"/>
                    </a:cubicBezTo>
                    <a:cubicBezTo>
                      <a:pt x="111" y="46"/>
                      <a:pt x="111" y="46"/>
                      <a:pt x="111" y="46"/>
                    </a:cubicBezTo>
                    <a:cubicBezTo>
                      <a:pt x="114" y="49"/>
                      <a:pt x="116" y="54"/>
                      <a:pt x="116" y="59"/>
                    </a:cubicBezTo>
                    <a:cubicBezTo>
                      <a:pt x="116" y="63"/>
                      <a:pt x="114" y="68"/>
                      <a:pt x="111" y="72"/>
                    </a:cubicBezTo>
                    <a:cubicBezTo>
                      <a:pt x="107" y="75"/>
                      <a:pt x="103" y="77"/>
                      <a:pt x="98" y="77"/>
                    </a:cubicBezTo>
                    <a:cubicBezTo>
                      <a:pt x="93" y="77"/>
                      <a:pt x="88" y="75"/>
                      <a:pt x="85" y="72"/>
                    </a:cubicBezTo>
                    <a:cubicBezTo>
                      <a:pt x="81" y="68"/>
                      <a:pt x="80" y="63"/>
                      <a:pt x="80" y="59"/>
                    </a:cubicBezTo>
                    <a:cubicBezTo>
                      <a:pt x="80" y="54"/>
                      <a:pt x="81" y="49"/>
                      <a:pt x="85" y="46"/>
                    </a:cubicBezTo>
                    <a:close/>
                    <a:moveTo>
                      <a:pt x="129" y="81"/>
                    </a:moveTo>
                    <a:cubicBezTo>
                      <a:pt x="126" y="77"/>
                      <a:pt x="122" y="78"/>
                      <a:pt x="119" y="81"/>
                    </a:cubicBezTo>
                    <a:cubicBezTo>
                      <a:pt x="115" y="85"/>
                      <a:pt x="113" y="88"/>
                      <a:pt x="116" y="92"/>
                    </a:cubicBezTo>
                    <a:cubicBezTo>
                      <a:pt x="118" y="94"/>
                      <a:pt x="118" y="94"/>
                      <a:pt x="118" y="94"/>
                    </a:cubicBezTo>
                    <a:cubicBezTo>
                      <a:pt x="123" y="91"/>
                      <a:pt x="127" y="87"/>
                      <a:pt x="132" y="84"/>
                    </a:cubicBezTo>
                    <a:lnTo>
                      <a:pt x="129" y="81"/>
                    </a:lnTo>
                    <a:close/>
                    <a:moveTo>
                      <a:pt x="142" y="96"/>
                    </a:moveTo>
                    <a:cubicBezTo>
                      <a:pt x="133" y="86"/>
                      <a:pt x="133" y="86"/>
                      <a:pt x="133" y="86"/>
                    </a:cubicBezTo>
                    <a:cubicBezTo>
                      <a:pt x="129" y="89"/>
                      <a:pt x="124" y="93"/>
                      <a:pt x="120" y="96"/>
                    </a:cubicBezTo>
                    <a:cubicBezTo>
                      <a:pt x="129" y="107"/>
                      <a:pt x="129" y="107"/>
                      <a:pt x="129" y="107"/>
                    </a:cubicBezTo>
                    <a:cubicBezTo>
                      <a:pt x="132" y="111"/>
                      <a:pt x="138" y="111"/>
                      <a:pt x="141" y="108"/>
                    </a:cubicBezTo>
                    <a:cubicBezTo>
                      <a:pt x="145" y="105"/>
                      <a:pt x="145" y="100"/>
                      <a:pt x="142" y="96"/>
                    </a:cubicBezTo>
                    <a:close/>
                    <a:moveTo>
                      <a:pt x="115" y="96"/>
                    </a:moveTo>
                    <a:cubicBezTo>
                      <a:pt x="113" y="94"/>
                      <a:pt x="113" y="94"/>
                      <a:pt x="113" y="94"/>
                    </a:cubicBezTo>
                    <a:cubicBezTo>
                      <a:pt x="112" y="92"/>
                      <a:pt x="111" y="90"/>
                      <a:pt x="111" y="88"/>
                    </a:cubicBezTo>
                    <a:cubicBezTo>
                      <a:pt x="111" y="88"/>
                      <a:pt x="111" y="88"/>
                      <a:pt x="111" y="88"/>
                    </a:cubicBezTo>
                    <a:cubicBezTo>
                      <a:pt x="107" y="89"/>
                      <a:pt x="102" y="90"/>
                      <a:pt x="98" y="90"/>
                    </a:cubicBezTo>
                    <a:cubicBezTo>
                      <a:pt x="98" y="90"/>
                      <a:pt x="98" y="90"/>
                      <a:pt x="98" y="90"/>
                    </a:cubicBezTo>
                    <a:cubicBezTo>
                      <a:pt x="98" y="90"/>
                      <a:pt x="98" y="90"/>
                      <a:pt x="98" y="90"/>
                    </a:cubicBezTo>
                    <a:cubicBezTo>
                      <a:pt x="98" y="90"/>
                      <a:pt x="98" y="90"/>
                      <a:pt x="98" y="90"/>
                    </a:cubicBezTo>
                    <a:cubicBezTo>
                      <a:pt x="98" y="90"/>
                      <a:pt x="98" y="90"/>
                      <a:pt x="98" y="90"/>
                    </a:cubicBezTo>
                    <a:cubicBezTo>
                      <a:pt x="98" y="90"/>
                      <a:pt x="98" y="90"/>
                      <a:pt x="98" y="90"/>
                    </a:cubicBezTo>
                    <a:cubicBezTo>
                      <a:pt x="90" y="90"/>
                      <a:pt x="82" y="87"/>
                      <a:pt x="75" y="81"/>
                    </a:cubicBezTo>
                    <a:cubicBezTo>
                      <a:pt x="72" y="78"/>
                      <a:pt x="70" y="74"/>
                      <a:pt x="68" y="70"/>
                    </a:cubicBezTo>
                    <a:cubicBezTo>
                      <a:pt x="68" y="71"/>
                      <a:pt x="68" y="71"/>
                      <a:pt x="68" y="72"/>
                    </a:cubicBezTo>
                    <a:cubicBezTo>
                      <a:pt x="67" y="72"/>
                      <a:pt x="67" y="73"/>
                      <a:pt x="67" y="73"/>
                    </a:cubicBezTo>
                    <a:cubicBezTo>
                      <a:pt x="67" y="73"/>
                      <a:pt x="66" y="74"/>
                      <a:pt x="66" y="74"/>
                    </a:cubicBezTo>
                    <a:cubicBezTo>
                      <a:pt x="66" y="73"/>
                      <a:pt x="65" y="74"/>
                      <a:pt x="65" y="74"/>
                    </a:cubicBezTo>
                    <a:cubicBezTo>
                      <a:pt x="64" y="74"/>
                      <a:pt x="64" y="72"/>
                      <a:pt x="63" y="72"/>
                    </a:cubicBezTo>
                    <a:cubicBezTo>
                      <a:pt x="63" y="72"/>
                      <a:pt x="63" y="72"/>
                      <a:pt x="63" y="71"/>
                    </a:cubicBezTo>
                    <a:cubicBezTo>
                      <a:pt x="63" y="71"/>
                      <a:pt x="63" y="71"/>
                      <a:pt x="63" y="72"/>
                    </a:cubicBezTo>
                    <a:cubicBezTo>
                      <a:pt x="62" y="71"/>
                      <a:pt x="62" y="71"/>
                      <a:pt x="61" y="70"/>
                    </a:cubicBezTo>
                    <a:cubicBezTo>
                      <a:pt x="60" y="70"/>
                      <a:pt x="59" y="71"/>
                      <a:pt x="59" y="71"/>
                    </a:cubicBezTo>
                    <a:cubicBezTo>
                      <a:pt x="58" y="71"/>
                      <a:pt x="58" y="71"/>
                      <a:pt x="58" y="71"/>
                    </a:cubicBezTo>
                    <a:cubicBezTo>
                      <a:pt x="57" y="71"/>
                      <a:pt x="57" y="71"/>
                      <a:pt x="57" y="71"/>
                    </a:cubicBezTo>
                    <a:cubicBezTo>
                      <a:pt x="56" y="72"/>
                      <a:pt x="56" y="72"/>
                      <a:pt x="55" y="72"/>
                    </a:cubicBezTo>
                    <a:cubicBezTo>
                      <a:pt x="55" y="71"/>
                      <a:pt x="55" y="70"/>
                      <a:pt x="55" y="69"/>
                    </a:cubicBezTo>
                    <a:cubicBezTo>
                      <a:pt x="55" y="68"/>
                      <a:pt x="55" y="67"/>
                      <a:pt x="55" y="67"/>
                    </a:cubicBezTo>
                    <a:cubicBezTo>
                      <a:pt x="55" y="66"/>
                      <a:pt x="55" y="66"/>
                      <a:pt x="56" y="66"/>
                    </a:cubicBezTo>
                    <a:cubicBezTo>
                      <a:pt x="56" y="66"/>
                      <a:pt x="56" y="66"/>
                      <a:pt x="57" y="65"/>
                    </a:cubicBezTo>
                    <a:cubicBezTo>
                      <a:pt x="57" y="65"/>
                      <a:pt x="57" y="65"/>
                      <a:pt x="58" y="64"/>
                    </a:cubicBezTo>
                    <a:cubicBezTo>
                      <a:pt x="58" y="64"/>
                      <a:pt x="58" y="64"/>
                      <a:pt x="58" y="64"/>
                    </a:cubicBezTo>
                    <a:cubicBezTo>
                      <a:pt x="59" y="63"/>
                      <a:pt x="60" y="62"/>
                      <a:pt x="60" y="63"/>
                    </a:cubicBezTo>
                    <a:cubicBezTo>
                      <a:pt x="61" y="62"/>
                      <a:pt x="61" y="63"/>
                      <a:pt x="62" y="62"/>
                    </a:cubicBezTo>
                    <a:cubicBezTo>
                      <a:pt x="62" y="62"/>
                      <a:pt x="62" y="62"/>
                      <a:pt x="62" y="62"/>
                    </a:cubicBezTo>
                    <a:cubicBezTo>
                      <a:pt x="62" y="62"/>
                      <a:pt x="62" y="62"/>
                      <a:pt x="62" y="62"/>
                    </a:cubicBezTo>
                    <a:cubicBezTo>
                      <a:pt x="62" y="62"/>
                      <a:pt x="63" y="62"/>
                      <a:pt x="63" y="62"/>
                    </a:cubicBezTo>
                    <a:cubicBezTo>
                      <a:pt x="63" y="62"/>
                      <a:pt x="63" y="62"/>
                      <a:pt x="63" y="62"/>
                    </a:cubicBezTo>
                    <a:cubicBezTo>
                      <a:pt x="63" y="62"/>
                      <a:pt x="63" y="62"/>
                      <a:pt x="63" y="62"/>
                    </a:cubicBezTo>
                    <a:cubicBezTo>
                      <a:pt x="63" y="62"/>
                      <a:pt x="63" y="62"/>
                      <a:pt x="63" y="62"/>
                    </a:cubicBezTo>
                    <a:cubicBezTo>
                      <a:pt x="63" y="62"/>
                      <a:pt x="63" y="63"/>
                      <a:pt x="63" y="63"/>
                    </a:cubicBezTo>
                    <a:cubicBezTo>
                      <a:pt x="63" y="63"/>
                      <a:pt x="63" y="64"/>
                      <a:pt x="63" y="64"/>
                    </a:cubicBezTo>
                    <a:cubicBezTo>
                      <a:pt x="63" y="64"/>
                      <a:pt x="64" y="64"/>
                      <a:pt x="64" y="65"/>
                    </a:cubicBezTo>
                    <a:cubicBezTo>
                      <a:pt x="65" y="64"/>
                      <a:pt x="65" y="62"/>
                      <a:pt x="65" y="62"/>
                    </a:cubicBezTo>
                    <a:cubicBezTo>
                      <a:pt x="65" y="62"/>
                      <a:pt x="65" y="63"/>
                      <a:pt x="66" y="63"/>
                    </a:cubicBezTo>
                    <a:cubicBezTo>
                      <a:pt x="66" y="63"/>
                      <a:pt x="66" y="63"/>
                      <a:pt x="66" y="64"/>
                    </a:cubicBezTo>
                    <a:cubicBezTo>
                      <a:pt x="67" y="64"/>
                      <a:pt x="66" y="64"/>
                      <a:pt x="66" y="64"/>
                    </a:cubicBezTo>
                    <a:cubicBezTo>
                      <a:pt x="66" y="65"/>
                      <a:pt x="67" y="65"/>
                      <a:pt x="67" y="65"/>
                    </a:cubicBezTo>
                    <a:cubicBezTo>
                      <a:pt x="66" y="63"/>
                      <a:pt x="66" y="62"/>
                      <a:pt x="66" y="60"/>
                    </a:cubicBezTo>
                    <a:cubicBezTo>
                      <a:pt x="66" y="60"/>
                      <a:pt x="66" y="60"/>
                      <a:pt x="66" y="61"/>
                    </a:cubicBezTo>
                    <a:cubicBezTo>
                      <a:pt x="65" y="60"/>
                      <a:pt x="64" y="60"/>
                      <a:pt x="64" y="61"/>
                    </a:cubicBezTo>
                    <a:cubicBezTo>
                      <a:pt x="64" y="60"/>
                      <a:pt x="64" y="60"/>
                      <a:pt x="64" y="60"/>
                    </a:cubicBezTo>
                    <a:cubicBezTo>
                      <a:pt x="64" y="60"/>
                      <a:pt x="64" y="60"/>
                      <a:pt x="64" y="59"/>
                    </a:cubicBezTo>
                    <a:cubicBezTo>
                      <a:pt x="64" y="59"/>
                      <a:pt x="63" y="59"/>
                      <a:pt x="63" y="59"/>
                    </a:cubicBezTo>
                    <a:cubicBezTo>
                      <a:pt x="62" y="59"/>
                      <a:pt x="61" y="59"/>
                      <a:pt x="62" y="58"/>
                    </a:cubicBezTo>
                    <a:cubicBezTo>
                      <a:pt x="62" y="58"/>
                      <a:pt x="62" y="58"/>
                      <a:pt x="61" y="57"/>
                    </a:cubicBezTo>
                    <a:cubicBezTo>
                      <a:pt x="62" y="57"/>
                      <a:pt x="62" y="57"/>
                      <a:pt x="62" y="58"/>
                    </a:cubicBezTo>
                    <a:cubicBezTo>
                      <a:pt x="63" y="58"/>
                      <a:pt x="63" y="58"/>
                      <a:pt x="64" y="58"/>
                    </a:cubicBezTo>
                    <a:cubicBezTo>
                      <a:pt x="64" y="57"/>
                      <a:pt x="66" y="58"/>
                      <a:pt x="66" y="58"/>
                    </a:cubicBezTo>
                    <a:cubicBezTo>
                      <a:pt x="66" y="58"/>
                      <a:pt x="66" y="58"/>
                      <a:pt x="66" y="58"/>
                    </a:cubicBezTo>
                    <a:cubicBezTo>
                      <a:pt x="66" y="50"/>
                      <a:pt x="69" y="42"/>
                      <a:pt x="75" y="36"/>
                    </a:cubicBezTo>
                    <a:cubicBezTo>
                      <a:pt x="79" y="33"/>
                      <a:pt x="83" y="30"/>
                      <a:pt x="87" y="29"/>
                    </a:cubicBezTo>
                    <a:cubicBezTo>
                      <a:pt x="87" y="29"/>
                      <a:pt x="87" y="29"/>
                      <a:pt x="87" y="28"/>
                    </a:cubicBezTo>
                    <a:cubicBezTo>
                      <a:pt x="87" y="28"/>
                      <a:pt x="86" y="28"/>
                      <a:pt x="86" y="28"/>
                    </a:cubicBezTo>
                    <a:cubicBezTo>
                      <a:pt x="86" y="29"/>
                      <a:pt x="86" y="28"/>
                      <a:pt x="85" y="29"/>
                    </a:cubicBezTo>
                    <a:cubicBezTo>
                      <a:pt x="85" y="28"/>
                      <a:pt x="85" y="28"/>
                      <a:pt x="85" y="28"/>
                    </a:cubicBezTo>
                    <a:cubicBezTo>
                      <a:pt x="85" y="28"/>
                      <a:pt x="85" y="28"/>
                      <a:pt x="85" y="28"/>
                    </a:cubicBezTo>
                    <a:cubicBezTo>
                      <a:pt x="84" y="28"/>
                      <a:pt x="84" y="28"/>
                      <a:pt x="85" y="28"/>
                    </a:cubicBezTo>
                    <a:cubicBezTo>
                      <a:pt x="85" y="27"/>
                      <a:pt x="85" y="27"/>
                      <a:pt x="85" y="27"/>
                    </a:cubicBezTo>
                    <a:cubicBezTo>
                      <a:pt x="85" y="27"/>
                      <a:pt x="84" y="27"/>
                      <a:pt x="84" y="26"/>
                    </a:cubicBezTo>
                    <a:cubicBezTo>
                      <a:pt x="84" y="26"/>
                      <a:pt x="85" y="26"/>
                      <a:pt x="85" y="25"/>
                    </a:cubicBezTo>
                    <a:cubicBezTo>
                      <a:pt x="86" y="25"/>
                      <a:pt x="86" y="25"/>
                      <a:pt x="85" y="25"/>
                    </a:cubicBezTo>
                    <a:cubicBezTo>
                      <a:pt x="85" y="25"/>
                      <a:pt x="83" y="25"/>
                      <a:pt x="84" y="24"/>
                    </a:cubicBezTo>
                    <a:cubicBezTo>
                      <a:pt x="84" y="24"/>
                      <a:pt x="84" y="24"/>
                      <a:pt x="84" y="24"/>
                    </a:cubicBezTo>
                    <a:cubicBezTo>
                      <a:pt x="84" y="24"/>
                      <a:pt x="85" y="23"/>
                      <a:pt x="85" y="23"/>
                    </a:cubicBezTo>
                    <a:cubicBezTo>
                      <a:pt x="85" y="24"/>
                      <a:pt x="85" y="24"/>
                      <a:pt x="86" y="24"/>
                    </a:cubicBezTo>
                    <a:cubicBezTo>
                      <a:pt x="86" y="24"/>
                      <a:pt x="86" y="24"/>
                      <a:pt x="86" y="24"/>
                    </a:cubicBezTo>
                    <a:cubicBezTo>
                      <a:pt x="86" y="24"/>
                      <a:pt x="86" y="23"/>
                      <a:pt x="86" y="23"/>
                    </a:cubicBezTo>
                    <a:cubicBezTo>
                      <a:pt x="86" y="23"/>
                      <a:pt x="84" y="23"/>
                      <a:pt x="84" y="22"/>
                    </a:cubicBezTo>
                    <a:cubicBezTo>
                      <a:pt x="85" y="22"/>
                      <a:pt x="86" y="20"/>
                      <a:pt x="86" y="21"/>
                    </a:cubicBezTo>
                    <a:cubicBezTo>
                      <a:pt x="87" y="20"/>
                      <a:pt x="88" y="20"/>
                      <a:pt x="89" y="20"/>
                    </a:cubicBezTo>
                    <a:cubicBezTo>
                      <a:pt x="89" y="21"/>
                      <a:pt x="90" y="20"/>
                      <a:pt x="90" y="20"/>
                    </a:cubicBezTo>
                    <a:cubicBezTo>
                      <a:pt x="90" y="20"/>
                      <a:pt x="91" y="21"/>
                      <a:pt x="92" y="21"/>
                    </a:cubicBezTo>
                    <a:cubicBezTo>
                      <a:pt x="93" y="21"/>
                      <a:pt x="94" y="21"/>
                      <a:pt x="94" y="22"/>
                    </a:cubicBezTo>
                    <a:cubicBezTo>
                      <a:pt x="94" y="21"/>
                      <a:pt x="95" y="21"/>
                      <a:pt x="95" y="21"/>
                    </a:cubicBezTo>
                    <a:cubicBezTo>
                      <a:pt x="96" y="21"/>
                      <a:pt x="96" y="21"/>
                      <a:pt x="97" y="21"/>
                    </a:cubicBezTo>
                    <a:cubicBezTo>
                      <a:pt x="96" y="21"/>
                      <a:pt x="95" y="21"/>
                      <a:pt x="95" y="21"/>
                    </a:cubicBezTo>
                    <a:cubicBezTo>
                      <a:pt x="95" y="22"/>
                      <a:pt x="95" y="22"/>
                      <a:pt x="96" y="22"/>
                    </a:cubicBezTo>
                    <a:cubicBezTo>
                      <a:pt x="96" y="22"/>
                      <a:pt x="96" y="21"/>
                      <a:pt x="96" y="21"/>
                    </a:cubicBezTo>
                    <a:cubicBezTo>
                      <a:pt x="96" y="21"/>
                      <a:pt x="97" y="21"/>
                      <a:pt x="97" y="21"/>
                    </a:cubicBezTo>
                    <a:cubicBezTo>
                      <a:pt x="97" y="21"/>
                      <a:pt x="97" y="21"/>
                      <a:pt x="97" y="20"/>
                    </a:cubicBezTo>
                    <a:cubicBezTo>
                      <a:pt x="97" y="21"/>
                      <a:pt x="97" y="21"/>
                      <a:pt x="98" y="21"/>
                    </a:cubicBezTo>
                    <a:cubicBezTo>
                      <a:pt x="98" y="21"/>
                      <a:pt x="98" y="21"/>
                      <a:pt x="98" y="21"/>
                    </a:cubicBezTo>
                    <a:cubicBezTo>
                      <a:pt x="98" y="21"/>
                      <a:pt x="98" y="21"/>
                      <a:pt x="98" y="21"/>
                    </a:cubicBezTo>
                    <a:cubicBezTo>
                      <a:pt x="98" y="21"/>
                      <a:pt x="99" y="21"/>
                      <a:pt x="99" y="21"/>
                    </a:cubicBezTo>
                    <a:cubicBezTo>
                      <a:pt x="99" y="21"/>
                      <a:pt x="100" y="21"/>
                      <a:pt x="100" y="21"/>
                    </a:cubicBezTo>
                    <a:cubicBezTo>
                      <a:pt x="101" y="22"/>
                      <a:pt x="101" y="21"/>
                      <a:pt x="102" y="22"/>
                    </a:cubicBezTo>
                    <a:cubicBezTo>
                      <a:pt x="101" y="22"/>
                      <a:pt x="101" y="22"/>
                      <a:pt x="101" y="22"/>
                    </a:cubicBezTo>
                    <a:cubicBezTo>
                      <a:pt x="102" y="22"/>
                      <a:pt x="102" y="22"/>
                      <a:pt x="103" y="22"/>
                    </a:cubicBezTo>
                    <a:cubicBezTo>
                      <a:pt x="103" y="22"/>
                      <a:pt x="103" y="23"/>
                      <a:pt x="104" y="23"/>
                    </a:cubicBezTo>
                    <a:cubicBezTo>
                      <a:pt x="104" y="23"/>
                      <a:pt x="104" y="23"/>
                      <a:pt x="104" y="22"/>
                    </a:cubicBezTo>
                    <a:cubicBezTo>
                      <a:pt x="104" y="22"/>
                      <a:pt x="104" y="22"/>
                      <a:pt x="105" y="22"/>
                    </a:cubicBezTo>
                    <a:cubicBezTo>
                      <a:pt x="104" y="22"/>
                      <a:pt x="104" y="22"/>
                      <a:pt x="104" y="22"/>
                    </a:cubicBezTo>
                    <a:cubicBezTo>
                      <a:pt x="104" y="22"/>
                      <a:pt x="105" y="22"/>
                      <a:pt x="105" y="22"/>
                    </a:cubicBezTo>
                    <a:cubicBezTo>
                      <a:pt x="105" y="23"/>
                      <a:pt x="107" y="22"/>
                      <a:pt x="108" y="22"/>
                    </a:cubicBezTo>
                    <a:cubicBezTo>
                      <a:pt x="108" y="22"/>
                      <a:pt x="108" y="22"/>
                      <a:pt x="108" y="22"/>
                    </a:cubicBezTo>
                    <a:cubicBezTo>
                      <a:pt x="108" y="22"/>
                      <a:pt x="108" y="23"/>
                      <a:pt x="108" y="23"/>
                    </a:cubicBezTo>
                    <a:cubicBezTo>
                      <a:pt x="108" y="23"/>
                      <a:pt x="108" y="22"/>
                      <a:pt x="108" y="22"/>
                    </a:cubicBezTo>
                    <a:cubicBezTo>
                      <a:pt x="109" y="22"/>
                      <a:pt x="108" y="21"/>
                      <a:pt x="109" y="21"/>
                    </a:cubicBezTo>
                    <a:cubicBezTo>
                      <a:pt x="108" y="20"/>
                      <a:pt x="108" y="20"/>
                      <a:pt x="108" y="20"/>
                    </a:cubicBezTo>
                    <a:cubicBezTo>
                      <a:pt x="108" y="19"/>
                      <a:pt x="109" y="19"/>
                      <a:pt x="109" y="21"/>
                    </a:cubicBezTo>
                    <a:cubicBezTo>
                      <a:pt x="109" y="21"/>
                      <a:pt x="110" y="21"/>
                      <a:pt x="110" y="22"/>
                    </a:cubicBezTo>
                    <a:cubicBezTo>
                      <a:pt x="110" y="21"/>
                      <a:pt x="110" y="21"/>
                      <a:pt x="110" y="21"/>
                    </a:cubicBezTo>
                    <a:cubicBezTo>
                      <a:pt x="111" y="22"/>
                      <a:pt x="110" y="22"/>
                      <a:pt x="110" y="22"/>
                    </a:cubicBezTo>
                    <a:cubicBezTo>
                      <a:pt x="111" y="23"/>
                      <a:pt x="111" y="21"/>
                      <a:pt x="111" y="20"/>
                    </a:cubicBezTo>
                    <a:cubicBezTo>
                      <a:pt x="112" y="21"/>
                      <a:pt x="112" y="21"/>
                      <a:pt x="113" y="21"/>
                    </a:cubicBezTo>
                    <a:cubicBezTo>
                      <a:pt x="112" y="22"/>
                      <a:pt x="113" y="22"/>
                      <a:pt x="113" y="23"/>
                    </a:cubicBezTo>
                    <a:cubicBezTo>
                      <a:pt x="112" y="23"/>
                      <a:pt x="112" y="23"/>
                      <a:pt x="112" y="22"/>
                    </a:cubicBezTo>
                    <a:cubicBezTo>
                      <a:pt x="112" y="23"/>
                      <a:pt x="112" y="23"/>
                      <a:pt x="112" y="23"/>
                    </a:cubicBezTo>
                    <a:cubicBezTo>
                      <a:pt x="111" y="23"/>
                      <a:pt x="111" y="23"/>
                      <a:pt x="111" y="24"/>
                    </a:cubicBezTo>
                    <a:cubicBezTo>
                      <a:pt x="110" y="24"/>
                      <a:pt x="110" y="24"/>
                      <a:pt x="110" y="24"/>
                    </a:cubicBezTo>
                    <a:cubicBezTo>
                      <a:pt x="109" y="24"/>
                      <a:pt x="110" y="24"/>
                      <a:pt x="111" y="24"/>
                    </a:cubicBezTo>
                    <a:cubicBezTo>
                      <a:pt x="110" y="25"/>
                      <a:pt x="108" y="24"/>
                      <a:pt x="108" y="25"/>
                    </a:cubicBezTo>
                    <a:cubicBezTo>
                      <a:pt x="108" y="25"/>
                      <a:pt x="109" y="25"/>
                      <a:pt x="109" y="26"/>
                    </a:cubicBezTo>
                    <a:cubicBezTo>
                      <a:pt x="109" y="26"/>
                      <a:pt x="109" y="26"/>
                      <a:pt x="109" y="27"/>
                    </a:cubicBezTo>
                    <a:cubicBezTo>
                      <a:pt x="109" y="27"/>
                      <a:pt x="109" y="27"/>
                      <a:pt x="109" y="28"/>
                    </a:cubicBezTo>
                    <a:cubicBezTo>
                      <a:pt x="109" y="28"/>
                      <a:pt x="109" y="28"/>
                      <a:pt x="109" y="28"/>
                    </a:cubicBezTo>
                    <a:cubicBezTo>
                      <a:pt x="109" y="29"/>
                      <a:pt x="109" y="29"/>
                      <a:pt x="109" y="29"/>
                    </a:cubicBezTo>
                    <a:cubicBezTo>
                      <a:pt x="109" y="29"/>
                      <a:pt x="110" y="29"/>
                      <a:pt x="110" y="29"/>
                    </a:cubicBezTo>
                    <a:cubicBezTo>
                      <a:pt x="110" y="29"/>
                      <a:pt x="110" y="29"/>
                      <a:pt x="110" y="29"/>
                    </a:cubicBezTo>
                    <a:cubicBezTo>
                      <a:pt x="111" y="29"/>
                      <a:pt x="111" y="30"/>
                      <a:pt x="111" y="30"/>
                    </a:cubicBezTo>
                    <a:cubicBezTo>
                      <a:pt x="112" y="30"/>
                      <a:pt x="113" y="31"/>
                      <a:pt x="114" y="31"/>
                    </a:cubicBezTo>
                    <a:cubicBezTo>
                      <a:pt x="114" y="31"/>
                      <a:pt x="114" y="30"/>
                      <a:pt x="114" y="30"/>
                    </a:cubicBezTo>
                    <a:cubicBezTo>
                      <a:pt x="115" y="30"/>
                      <a:pt x="114" y="29"/>
                      <a:pt x="114" y="28"/>
                    </a:cubicBezTo>
                    <a:cubicBezTo>
                      <a:pt x="114" y="27"/>
                      <a:pt x="114" y="26"/>
                      <a:pt x="114" y="26"/>
                    </a:cubicBezTo>
                    <a:cubicBezTo>
                      <a:pt x="115" y="26"/>
                      <a:pt x="115" y="27"/>
                      <a:pt x="117" y="27"/>
                    </a:cubicBezTo>
                    <a:cubicBezTo>
                      <a:pt x="117" y="27"/>
                      <a:pt x="117" y="28"/>
                      <a:pt x="117" y="28"/>
                    </a:cubicBezTo>
                    <a:cubicBezTo>
                      <a:pt x="118" y="28"/>
                      <a:pt x="118" y="28"/>
                      <a:pt x="118" y="27"/>
                    </a:cubicBezTo>
                    <a:cubicBezTo>
                      <a:pt x="118" y="27"/>
                      <a:pt x="118" y="27"/>
                      <a:pt x="118" y="27"/>
                    </a:cubicBezTo>
                    <a:cubicBezTo>
                      <a:pt x="119" y="28"/>
                      <a:pt x="119" y="29"/>
                      <a:pt x="119" y="29"/>
                    </a:cubicBezTo>
                    <a:cubicBezTo>
                      <a:pt x="120" y="30"/>
                      <a:pt x="120" y="30"/>
                      <a:pt x="120" y="30"/>
                    </a:cubicBezTo>
                    <a:cubicBezTo>
                      <a:pt x="120" y="31"/>
                      <a:pt x="121" y="31"/>
                      <a:pt x="121" y="31"/>
                    </a:cubicBezTo>
                    <a:cubicBezTo>
                      <a:pt x="121" y="31"/>
                      <a:pt x="120" y="31"/>
                      <a:pt x="120" y="31"/>
                    </a:cubicBezTo>
                    <a:cubicBezTo>
                      <a:pt x="120" y="32"/>
                      <a:pt x="121" y="31"/>
                      <a:pt x="122" y="31"/>
                    </a:cubicBezTo>
                    <a:cubicBezTo>
                      <a:pt x="122" y="33"/>
                      <a:pt x="121" y="32"/>
                      <a:pt x="121" y="32"/>
                    </a:cubicBezTo>
                    <a:cubicBezTo>
                      <a:pt x="120" y="32"/>
                      <a:pt x="120" y="33"/>
                      <a:pt x="120" y="33"/>
                    </a:cubicBezTo>
                    <a:cubicBezTo>
                      <a:pt x="120" y="33"/>
                      <a:pt x="120" y="33"/>
                      <a:pt x="119" y="33"/>
                    </a:cubicBezTo>
                    <a:cubicBezTo>
                      <a:pt x="119" y="32"/>
                      <a:pt x="118" y="33"/>
                      <a:pt x="118" y="33"/>
                    </a:cubicBezTo>
                    <a:cubicBezTo>
                      <a:pt x="117" y="33"/>
                      <a:pt x="117" y="33"/>
                      <a:pt x="117" y="33"/>
                    </a:cubicBezTo>
                    <a:cubicBezTo>
                      <a:pt x="117" y="34"/>
                      <a:pt x="117" y="34"/>
                      <a:pt x="118" y="34"/>
                    </a:cubicBezTo>
                    <a:cubicBezTo>
                      <a:pt x="118" y="33"/>
                      <a:pt x="119" y="33"/>
                      <a:pt x="119" y="34"/>
                    </a:cubicBezTo>
                    <a:cubicBezTo>
                      <a:pt x="119" y="34"/>
                      <a:pt x="118" y="34"/>
                      <a:pt x="118" y="34"/>
                    </a:cubicBezTo>
                    <a:cubicBezTo>
                      <a:pt x="118" y="34"/>
                      <a:pt x="118" y="34"/>
                      <a:pt x="118" y="34"/>
                    </a:cubicBezTo>
                    <a:cubicBezTo>
                      <a:pt x="118" y="34"/>
                      <a:pt x="118" y="34"/>
                      <a:pt x="118" y="34"/>
                    </a:cubicBezTo>
                    <a:cubicBezTo>
                      <a:pt x="119" y="35"/>
                      <a:pt x="120" y="36"/>
                      <a:pt x="120" y="36"/>
                    </a:cubicBezTo>
                    <a:cubicBezTo>
                      <a:pt x="126" y="42"/>
                      <a:pt x="130" y="50"/>
                      <a:pt x="130" y="58"/>
                    </a:cubicBezTo>
                    <a:cubicBezTo>
                      <a:pt x="130" y="58"/>
                      <a:pt x="130" y="58"/>
                      <a:pt x="130" y="58"/>
                    </a:cubicBezTo>
                    <a:cubicBezTo>
                      <a:pt x="130" y="58"/>
                      <a:pt x="130" y="58"/>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64"/>
                      <a:pt x="128" y="70"/>
                      <a:pt x="125" y="75"/>
                    </a:cubicBezTo>
                    <a:cubicBezTo>
                      <a:pt x="126" y="75"/>
                      <a:pt x="128" y="75"/>
                      <a:pt x="129" y="76"/>
                    </a:cubicBezTo>
                    <a:cubicBezTo>
                      <a:pt x="130" y="76"/>
                      <a:pt x="131" y="77"/>
                      <a:pt x="132" y="78"/>
                    </a:cubicBezTo>
                    <a:cubicBezTo>
                      <a:pt x="136" y="83"/>
                      <a:pt x="136" y="83"/>
                      <a:pt x="136" y="83"/>
                    </a:cubicBezTo>
                    <a:cubicBezTo>
                      <a:pt x="138" y="80"/>
                      <a:pt x="138" y="77"/>
                      <a:pt x="138" y="74"/>
                    </a:cubicBezTo>
                    <a:cubicBezTo>
                      <a:pt x="138" y="25"/>
                      <a:pt x="138" y="25"/>
                      <a:pt x="138" y="25"/>
                    </a:cubicBezTo>
                    <a:cubicBezTo>
                      <a:pt x="138" y="11"/>
                      <a:pt x="127" y="0"/>
                      <a:pt x="113" y="0"/>
                    </a:cubicBezTo>
                    <a:cubicBezTo>
                      <a:pt x="25" y="0"/>
                      <a:pt x="25" y="0"/>
                      <a:pt x="25" y="0"/>
                    </a:cubicBezTo>
                    <a:cubicBezTo>
                      <a:pt x="12" y="0"/>
                      <a:pt x="0" y="11"/>
                      <a:pt x="0" y="25"/>
                    </a:cubicBezTo>
                    <a:cubicBezTo>
                      <a:pt x="0" y="74"/>
                      <a:pt x="0" y="74"/>
                      <a:pt x="0" y="74"/>
                    </a:cubicBezTo>
                    <a:cubicBezTo>
                      <a:pt x="0" y="88"/>
                      <a:pt x="12" y="99"/>
                      <a:pt x="25" y="99"/>
                    </a:cubicBezTo>
                    <a:cubicBezTo>
                      <a:pt x="113" y="99"/>
                      <a:pt x="113" y="99"/>
                      <a:pt x="113" y="99"/>
                    </a:cubicBezTo>
                    <a:cubicBezTo>
                      <a:pt x="114" y="99"/>
                      <a:pt x="116" y="99"/>
                      <a:pt x="117" y="99"/>
                    </a:cubicBezTo>
                    <a:cubicBezTo>
                      <a:pt x="114" y="96"/>
                      <a:pt x="114" y="96"/>
                      <a:pt x="114" y="96"/>
                    </a:cubicBezTo>
                    <a:lnTo>
                      <a:pt x="115" y="96"/>
                    </a:lnTo>
                    <a:close/>
                    <a:moveTo>
                      <a:pt x="122" y="33"/>
                    </a:moveTo>
                    <a:cubicBezTo>
                      <a:pt x="122" y="33"/>
                      <a:pt x="122" y="34"/>
                      <a:pt x="122" y="34"/>
                    </a:cubicBezTo>
                    <a:cubicBezTo>
                      <a:pt x="122" y="34"/>
                      <a:pt x="122" y="34"/>
                      <a:pt x="122" y="34"/>
                    </a:cubicBezTo>
                    <a:cubicBezTo>
                      <a:pt x="122" y="34"/>
                      <a:pt x="123" y="34"/>
                      <a:pt x="123" y="34"/>
                    </a:cubicBezTo>
                    <a:cubicBezTo>
                      <a:pt x="123" y="35"/>
                      <a:pt x="123" y="35"/>
                      <a:pt x="123" y="35"/>
                    </a:cubicBezTo>
                    <a:cubicBezTo>
                      <a:pt x="122" y="35"/>
                      <a:pt x="122" y="35"/>
                      <a:pt x="122" y="35"/>
                    </a:cubicBezTo>
                    <a:cubicBezTo>
                      <a:pt x="122" y="35"/>
                      <a:pt x="122" y="35"/>
                      <a:pt x="122" y="35"/>
                    </a:cubicBezTo>
                    <a:cubicBezTo>
                      <a:pt x="122" y="35"/>
                      <a:pt x="122" y="35"/>
                      <a:pt x="122" y="35"/>
                    </a:cubicBezTo>
                    <a:cubicBezTo>
                      <a:pt x="122" y="35"/>
                      <a:pt x="122" y="35"/>
                      <a:pt x="122" y="35"/>
                    </a:cubicBezTo>
                    <a:cubicBezTo>
                      <a:pt x="122" y="35"/>
                      <a:pt x="122" y="35"/>
                      <a:pt x="122" y="35"/>
                    </a:cubicBezTo>
                    <a:cubicBezTo>
                      <a:pt x="122" y="35"/>
                      <a:pt x="122" y="34"/>
                      <a:pt x="122" y="34"/>
                    </a:cubicBezTo>
                    <a:cubicBezTo>
                      <a:pt x="121" y="35"/>
                      <a:pt x="121" y="34"/>
                      <a:pt x="121" y="34"/>
                    </a:cubicBezTo>
                    <a:cubicBezTo>
                      <a:pt x="121" y="34"/>
                      <a:pt x="121" y="32"/>
                      <a:pt x="122" y="32"/>
                    </a:cubicBezTo>
                    <a:cubicBezTo>
                      <a:pt x="122" y="32"/>
                      <a:pt x="122" y="33"/>
                      <a:pt x="122" y="33"/>
                    </a:cubicBezTo>
                    <a:cubicBezTo>
                      <a:pt x="122" y="33"/>
                      <a:pt x="122" y="33"/>
                      <a:pt x="122" y="33"/>
                    </a:cubicBezTo>
                    <a:close/>
                    <a:moveTo>
                      <a:pt x="111" y="18"/>
                    </a:moveTo>
                    <a:cubicBezTo>
                      <a:pt x="111" y="18"/>
                      <a:pt x="111" y="19"/>
                      <a:pt x="112" y="19"/>
                    </a:cubicBezTo>
                    <a:cubicBezTo>
                      <a:pt x="112" y="19"/>
                      <a:pt x="111" y="19"/>
                      <a:pt x="112" y="18"/>
                    </a:cubicBezTo>
                    <a:cubicBezTo>
                      <a:pt x="111" y="18"/>
                      <a:pt x="111" y="18"/>
                      <a:pt x="112" y="18"/>
                    </a:cubicBezTo>
                    <a:cubicBezTo>
                      <a:pt x="112" y="18"/>
                      <a:pt x="112" y="18"/>
                      <a:pt x="113" y="18"/>
                    </a:cubicBezTo>
                    <a:cubicBezTo>
                      <a:pt x="113" y="18"/>
                      <a:pt x="113" y="18"/>
                      <a:pt x="113" y="18"/>
                    </a:cubicBezTo>
                    <a:cubicBezTo>
                      <a:pt x="113" y="19"/>
                      <a:pt x="113" y="19"/>
                      <a:pt x="113" y="19"/>
                    </a:cubicBezTo>
                    <a:cubicBezTo>
                      <a:pt x="113" y="18"/>
                      <a:pt x="113" y="18"/>
                      <a:pt x="113" y="18"/>
                    </a:cubicBezTo>
                    <a:cubicBezTo>
                      <a:pt x="113" y="18"/>
                      <a:pt x="113" y="18"/>
                      <a:pt x="114" y="19"/>
                    </a:cubicBezTo>
                    <a:cubicBezTo>
                      <a:pt x="114" y="19"/>
                      <a:pt x="114" y="18"/>
                      <a:pt x="115" y="18"/>
                    </a:cubicBezTo>
                    <a:cubicBezTo>
                      <a:pt x="114" y="20"/>
                      <a:pt x="115" y="18"/>
                      <a:pt x="116" y="19"/>
                    </a:cubicBezTo>
                    <a:cubicBezTo>
                      <a:pt x="116" y="19"/>
                      <a:pt x="116" y="19"/>
                      <a:pt x="116" y="20"/>
                    </a:cubicBezTo>
                    <a:cubicBezTo>
                      <a:pt x="116" y="20"/>
                      <a:pt x="117" y="19"/>
                      <a:pt x="117" y="20"/>
                    </a:cubicBezTo>
                    <a:cubicBezTo>
                      <a:pt x="117" y="20"/>
                      <a:pt x="118" y="20"/>
                      <a:pt x="118" y="21"/>
                    </a:cubicBezTo>
                    <a:cubicBezTo>
                      <a:pt x="118" y="21"/>
                      <a:pt x="117" y="21"/>
                      <a:pt x="117" y="21"/>
                    </a:cubicBezTo>
                    <a:cubicBezTo>
                      <a:pt x="117" y="21"/>
                      <a:pt x="121" y="23"/>
                      <a:pt x="119" y="24"/>
                    </a:cubicBezTo>
                    <a:cubicBezTo>
                      <a:pt x="119" y="23"/>
                      <a:pt x="118" y="23"/>
                      <a:pt x="118" y="23"/>
                    </a:cubicBezTo>
                    <a:cubicBezTo>
                      <a:pt x="117" y="23"/>
                      <a:pt x="117" y="23"/>
                      <a:pt x="117" y="23"/>
                    </a:cubicBezTo>
                    <a:cubicBezTo>
                      <a:pt x="117" y="24"/>
                      <a:pt x="117" y="23"/>
                      <a:pt x="118" y="24"/>
                    </a:cubicBezTo>
                    <a:cubicBezTo>
                      <a:pt x="118" y="24"/>
                      <a:pt x="119" y="25"/>
                      <a:pt x="118" y="25"/>
                    </a:cubicBezTo>
                    <a:cubicBezTo>
                      <a:pt x="118" y="26"/>
                      <a:pt x="117" y="24"/>
                      <a:pt x="117" y="25"/>
                    </a:cubicBezTo>
                    <a:cubicBezTo>
                      <a:pt x="117" y="25"/>
                      <a:pt x="117" y="25"/>
                      <a:pt x="117" y="26"/>
                    </a:cubicBezTo>
                    <a:cubicBezTo>
                      <a:pt x="117" y="26"/>
                      <a:pt x="117" y="26"/>
                      <a:pt x="117" y="26"/>
                    </a:cubicBezTo>
                    <a:cubicBezTo>
                      <a:pt x="117" y="25"/>
                      <a:pt x="116" y="24"/>
                      <a:pt x="115" y="24"/>
                    </a:cubicBezTo>
                    <a:cubicBezTo>
                      <a:pt x="115" y="24"/>
                      <a:pt x="114" y="25"/>
                      <a:pt x="114" y="24"/>
                    </a:cubicBezTo>
                    <a:cubicBezTo>
                      <a:pt x="114" y="24"/>
                      <a:pt x="115" y="24"/>
                      <a:pt x="115" y="24"/>
                    </a:cubicBezTo>
                    <a:cubicBezTo>
                      <a:pt x="115" y="23"/>
                      <a:pt x="115" y="23"/>
                      <a:pt x="115" y="22"/>
                    </a:cubicBezTo>
                    <a:cubicBezTo>
                      <a:pt x="116" y="22"/>
                      <a:pt x="116" y="22"/>
                      <a:pt x="116" y="21"/>
                    </a:cubicBezTo>
                    <a:cubicBezTo>
                      <a:pt x="116" y="21"/>
                      <a:pt x="115" y="21"/>
                      <a:pt x="115" y="21"/>
                    </a:cubicBezTo>
                    <a:cubicBezTo>
                      <a:pt x="114" y="21"/>
                      <a:pt x="114" y="20"/>
                      <a:pt x="113" y="20"/>
                    </a:cubicBezTo>
                    <a:cubicBezTo>
                      <a:pt x="113" y="20"/>
                      <a:pt x="113" y="20"/>
                      <a:pt x="113" y="20"/>
                    </a:cubicBezTo>
                    <a:cubicBezTo>
                      <a:pt x="113" y="20"/>
                      <a:pt x="112" y="20"/>
                      <a:pt x="112" y="20"/>
                    </a:cubicBezTo>
                    <a:cubicBezTo>
                      <a:pt x="111" y="20"/>
                      <a:pt x="111" y="20"/>
                      <a:pt x="111" y="20"/>
                    </a:cubicBezTo>
                    <a:cubicBezTo>
                      <a:pt x="111" y="20"/>
                      <a:pt x="111" y="20"/>
                      <a:pt x="111" y="20"/>
                    </a:cubicBezTo>
                    <a:cubicBezTo>
                      <a:pt x="111" y="20"/>
                      <a:pt x="111" y="20"/>
                      <a:pt x="111" y="20"/>
                    </a:cubicBezTo>
                    <a:cubicBezTo>
                      <a:pt x="111" y="20"/>
                      <a:pt x="110" y="20"/>
                      <a:pt x="110" y="20"/>
                    </a:cubicBezTo>
                    <a:cubicBezTo>
                      <a:pt x="110" y="20"/>
                      <a:pt x="110" y="20"/>
                      <a:pt x="111" y="19"/>
                    </a:cubicBezTo>
                    <a:cubicBezTo>
                      <a:pt x="110" y="19"/>
                      <a:pt x="110" y="19"/>
                      <a:pt x="110" y="19"/>
                    </a:cubicBezTo>
                    <a:cubicBezTo>
                      <a:pt x="110" y="19"/>
                      <a:pt x="110" y="18"/>
                      <a:pt x="111" y="18"/>
                    </a:cubicBezTo>
                    <a:close/>
                    <a:moveTo>
                      <a:pt x="108" y="17"/>
                    </a:moveTo>
                    <a:cubicBezTo>
                      <a:pt x="109" y="17"/>
                      <a:pt x="109" y="17"/>
                      <a:pt x="110" y="17"/>
                    </a:cubicBezTo>
                    <a:cubicBezTo>
                      <a:pt x="109" y="18"/>
                      <a:pt x="109" y="18"/>
                      <a:pt x="109" y="18"/>
                    </a:cubicBezTo>
                    <a:cubicBezTo>
                      <a:pt x="109" y="18"/>
                      <a:pt x="109" y="18"/>
                      <a:pt x="109" y="18"/>
                    </a:cubicBezTo>
                    <a:cubicBezTo>
                      <a:pt x="109" y="18"/>
                      <a:pt x="109" y="18"/>
                      <a:pt x="109" y="18"/>
                    </a:cubicBezTo>
                    <a:cubicBezTo>
                      <a:pt x="109" y="19"/>
                      <a:pt x="109" y="19"/>
                      <a:pt x="109" y="19"/>
                    </a:cubicBezTo>
                    <a:cubicBezTo>
                      <a:pt x="109" y="19"/>
                      <a:pt x="109" y="18"/>
                      <a:pt x="109" y="18"/>
                    </a:cubicBezTo>
                    <a:cubicBezTo>
                      <a:pt x="109" y="18"/>
                      <a:pt x="109" y="18"/>
                      <a:pt x="109" y="18"/>
                    </a:cubicBezTo>
                    <a:cubicBezTo>
                      <a:pt x="109" y="18"/>
                      <a:pt x="108" y="18"/>
                      <a:pt x="108" y="19"/>
                    </a:cubicBezTo>
                    <a:cubicBezTo>
                      <a:pt x="108" y="18"/>
                      <a:pt x="108" y="18"/>
                      <a:pt x="108" y="17"/>
                    </a:cubicBezTo>
                    <a:close/>
                    <a:moveTo>
                      <a:pt x="106" y="18"/>
                    </a:moveTo>
                    <a:cubicBezTo>
                      <a:pt x="106" y="18"/>
                      <a:pt x="106" y="18"/>
                      <a:pt x="106" y="19"/>
                    </a:cubicBezTo>
                    <a:cubicBezTo>
                      <a:pt x="106" y="19"/>
                      <a:pt x="106" y="19"/>
                      <a:pt x="106" y="19"/>
                    </a:cubicBezTo>
                    <a:cubicBezTo>
                      <a:pt x="106" y="18"/>
                      <a:pt x="106" y="18"/>
                      <a:pt x="106" y="17"/>
                    </a:cubicBezTo>
                    <a:cubicBezTo>
                      <a:pt x="106" y="17"/>
                      <a:pt x="107" y="17"/>
                      <a:pt x="107" y="17"/>
                    </a:cubicBezTo>
                    <a:cubicBezTo>
                      <a:pt x="107" y="18"/>
                      <a:pt x="107" y="18"/>
                      <a:pt x="108" y="18"/>
                    </a:cubicBezTo>
                    <a:cubicBezTo>
                      <a:pt x="107" y="18"/>
                      <a:pt x="107" y="18"/>
                      <a:pt x="107" y="18"/>
                    </a:cubicBezTo>
                    <a:cubicBezTo>
                      <a:pt x="107" y="18"/>
                      <a:pt x="108" y="18"/>
                      <a:pt x="108" y="19"/>
                    </a:cubicBezTo>
                    <a:cubicBezTo>
                      <a:pt x="107" y="19"/>
                      <a:pt x="107" y="19"/>
                      <a:pt x="106" y="19"/>
                    </a:cubicBezTo>
                    <a:cubicBezTo>
                      <a:pt x="106" y="19"/>
                      <a:pt x="105" y="18"/>
                      <a:pt x="106" y="18"/>
                    </a:cubicBezTo>
                    <a:close/>
                    <a:moveTo>
                      <a:pt x="102" y="18"/>
                    </a:moveTo>
                    <a:cubicBezTo>
                      <a:pt x="102" y="18"/>
                      <a:pt x="102" y="19"/>
                      <a:pt x="103" y="18"/>
                    </a:cubicBezTo>
                    <a:cubicBezTo>
                      <a:pt x="102" y="18"/>
                      <a:pt x="103" y="19"/>
                      <a:pt x="103" y="19"/>
                    </a:cubicBezTo>
                    <a:cubicBezTo>
                      <a:pt x="103" y="19"/>
                      <a:pt x="103" y="18"/>
                      <a:pt x="103" y="18"/>
                    </a:cubicBezTo>
                    <a:cubicBezTo>
                      <a:pt x="103" y="19"/>
                      <a:pt x="103" y="19"/>
                      <a:pt x="104" y="19"/>
                    </a:cubicBezTo>
                    <a:cubicBezTo>
                      <a:pt x="104" y="19"/>
                      <a:pt x="104" y="18"/>
                      <a:pt x="104" y="18"/>
                    </a:cubicBezTo>
                    <a:cubicBezTo>
                      <a:pt x="104" y="18"/>
                      <a:pt x="105" y="19"/>
                      <a:pt x="105" y="20"/>
                    </a:cubicBezTo>
                    <a:cubicBezTo>
                      <a:pt x="105" y="20"/>
                      <a:pt x="105" y="20"/>
                      <a:pt x="106" y="20"/>
                    </a:cubicBezTo>
                    <a:cubicBezTo>
                      <a:pt x="106" y="20"/>
                      <a:pt x="106" y="20"/>
                      <a:pt x="106" y="20"/>
                    </a:cubicBezTo>
                    <a:cubicBezTo>
                      <a:pt x="106" y="20"/>
                      <a:pt x="105" y="21"/>
                      <a:pt x="105" y="21"/>
                    </a:cubicBezTo>
                    <a:cubicBezTo>
                      <a:pt x="105" y="21"/>
                      <a:pt x="105" y="21"/>
                      <a:pt x="105" y="21"/>
                    </a:cubicBezTo>
                    <a:cubicBezTo>
                      <a:pt x="105" y="21"/>
                      <a:pt x="105" y="21"/>
                      <a:pt x="104" y="21"/>
                    </a:cubicBezTo>
                    <a:cubicBezTo>
                      <a:pt x="105" y="21"/>
                      <a:pt x="104" y="21"/>
                      <a:pt x="104" y="21"/>
                    </a:cubicBezTo>
                    <a:cubicBezTo>
                      <a:pt x="104" y="21"/>
                      <a:pt x="103" y="22"/>
                      <a:pt x="102" y="22"/>
                    </a:cubicBezTo>
                    <a:cubicBezTo>
                      <a:pt x="102" y="21"/>
                      <a:pt x="102" y="21"/>
                      <a:pt x="102" y="21"/>
                    </a:cubicBezTo>
                    <a:cubicBezTo>
                      <a:pt x="102" y="21"/>
                      <a:pt x="101" y="21"/>
                      <a:pt x="101" y="21"/>
                    </a:cubicBezTo>
                    <a:cubicBezTo>
                      <a:pt x="101" y="20"/>
                      <a:pt x="102" y="20"/>
                      <a:pt x="102" y="20"/>
                    </a:cubicBezTo>
                    <a:cubicBezTo>
                      <a:pt x="102" y="19"/>
                      <a:pt x="101" y="20"/>
                      <a:pt x="101" y="20"/>
                    </a:cubicBezTo>
                    <a:cubicBezTo>
                      <a:pt x="101" y="20"/>
                      <a:pt x="101" y="20"/>
                      <a:pt x="101" y="19"/>
                    </a:cubicBezTo>
                    <a:cubicBezTo>
                      <a:pt x="101" y="19"/>
                      <a:pt x="101" y="19"/>
                      <a:pt x="101" y="19"/>
                    </a:cubicBezTo>
                    <a:cubicBezTo>
                      <a:pt x="100" y="18"/>
                      <a:pt x="101" y="18"/>
                      <a:pt x="102" y="18"/>
                    </a:cubicBezTo>
                    <a:close/>
                    <a:moveTo>
                      <a:pt x="98" y="17"/>
                    </a:moveTo>
                    <a:cubicBezTo>
                      <a:pt x="99" y="18"/>
                      <a:pt x="100" y="17"/>
                      <a:pt x="101" y="17"/>
                    </a:cubicBezTo>
                    <a:cubicBezTo>
                      <a:pt x="101" y="18"/>
                      <a:pt x="100" y="18"/>
                      <a:pt x="100" y="18"/>
                    </a:cubicBezTo>
                    <a:cubicBezTo>
                      <a:pt x="99" y="19"/>
                      <a:pt x="99" y="19"/>
                      <a:pt x="99" y="20"/>
                    </a:cubicBezTo>
                    <a:cubicBezTo>
                      <a:pt x="99" y="20"/>
                      <a:pt x="98" y="19"/>
                      <a:pt x="97" y="19"/>
                    </a:cubicBezTo>
                    <a:cubicBezTo>
                      <a:pt x="97" y="18"/>
                      <a:pt x="99" y="18"/>
                      <a:pt x="98" y="17"/>
                    </a:cubicBezTo>
                    <a:close/>
                    <a:moveTo>
                      <a:pt x="55" y="58"/>
                    </a:moveTo>
                    <a:cubicBezTo>
                      <a:pt x="55" y="58"/>
                      <a:pt x="54" y="58"/>
                      <a:pt x="54" y="58"/>
                    </a:cubicBezTo>
                    <a:cubicBezTo>
                      <a:pt x="54" y="58"/>
                      <a:pt x="54" y="58"/>
                      <a:pt x="54" y="58"/>
                    </a:cubicBezTo>
                    <a:cubicBezTo>
                      <a:pt x="54" y="57"/>
                      <a:pt x="54" y="57"/>
                      <a:pt x="54" y="57"/>
                    </a:cubicBezTo>
                    <a:cubicBezTo>
                      <a:pt x="54" y="57"/>
                      <a:pt x="54" y="56"/>
                      <a:pt x="54" y="56"/>
                    </a:cubicBezTo>
                    <a:cubicBezTo>
                      <a:pt x="55" y="57"/>
                      <a:pt x="56" y="54"/>
                      <a:pt x="57" y="54"/>
                    </a:cubicBezTo>
                    <a:cubicBezTo>
                      <a:pt x="57" y="54"/>
                      <a:pt x="57" y="54"/>
                      <a:pt x="57" y="55"/>
                    </a:cubicBezTo>
                    <a:cubicBezTo>
                      <a:pt x="57" y="54"/>
                      <a:pt x="57" y="55"/>
                      <a:pt x="57" y="55"/>
                    </a:cubicBezTo>
                    <a:cubicBezTo>
                      <a:pt x="57" y="55"/>
                      <a:pt x="57" y="55"/>
                      <a:pt x="57" y="55"/>
                    </a:cubicBezTo>
                    <a:cubicBezTo>
                      <a:pt x="57" y="56"/>
                      <a:pt x="57" y="56"/>
                      <a:pt x="57" y="56"/>
                    </a:cubicBezTo>
                    <a:cubicBezTo>
                      <a:pt x="57" y="56"/>
                      <a:pt x="56" y="58"/>
                      <a:pt x="56" y="58"/>
                    </a:cubicBezTo>
                    <a:cubicBezTo>
                      <a:pt x="55" y="58"/>
                      <a:pt x="55" y="58"/>
                      <a:pt x="55" y="58"/>
                    </a:cubicBezTo>
                    <a:close/>
                    <a:moveTo>
                      <a:pt x="57" y="53"/>
                    </a:moveTo>
                    <a:cubicBezTo>
                      <a:pt x="57" y="53"/>
                      <a:pt x="57" y="53"/>
                      <a:pt x="57" y="52"/>
                    </a:cubicBezTo>
                    <a:cubicBezTo>
                      <a:pt x="57" y="53"/>
                      <a:pt x="57" y="53"/>
                      <a:pt x="57" y="54"/>
                    </a:cubicBezTo>
                    <a:cubicBezTo>
                      <a:pt x="57" y="53"/>
                      <a:pt x="57" y="53"/>
                      <a:pt x="57" y="53"/>
                    </a:cubicBezTo>
                    <a:cubicBezTo>
                      <a:pt x="57" y="53"/>
                      <a:pt x="57" y="54"/>
                      <a:pt x="57" y="53"/>
                    </a:cubicBezTo>
                    <a:close/>
                    <a:moveTo>
                      <a:pt x="56" y="60"/>
                    </a:moveTo>
                    <a:cubicBezTo>
                      <a:pt x="56" y="60"/>
                      <a:pt x="57" y="60"/>
                      <a:pt x="57" y="60"/>
                    </a:cubicBezTo>
                    <a:cubicBezTo>
                      <a:pt x="57" y="61"/>
                      <a:pt x="56" y="61"/>
                      <a:pt x="56" y="60"/>
                    </a:cubicBezTo>
                    <a:close/>
                    <a:moveTo>
                      <a:pt x="58" y="57"/>
                    </a:moveTo>
                    <a:cubicBezTo>
                      <a:pt x="58" y="57"/>
                      <a:pt x="58" y="57"/>
                      <a:pt x="58" y="57"/>
                    </a:cubicBezTo>
                    <a:cubicBezTo>
                      <a:pt x="58" y="58"/>
                      <a:pt x="58" y="58"/>
                      <a:pt x="58" y="59"/>
                    </a:cubicBezTo>
                    <a:cubicBezTo>
                      <a:pt x="58" y="59"/>
                      <a:pt x="58" y="58"/>
                      <a:pt x="58" y="58"/>
                    </a:cubicBezTo>
                    <a:cubicBezTo>
                      <a:pt x="57" y="59"/>
                      <a:pt x="57" y="59"/>
                      <a:pt x="57" y="59"/>
                    </a:cubicBezTo>
                    <a:cubicBezTo>
                      <a:pt x="57" y="59"/>
                      <a:pt x="57" y="59"/>
                      <a:pt x="57" y="58"/>
                    </a:cubicBezTo>
                    <a:cubicBezTo>
                      <a:pt x="57" y="58"/>
                      <a:pt x="57" y="57"/>
                      <a:pt x="57" y="57"/>
                    </a:cubicBezTo>
                    <a:cubicBezTo>
                      <a:pt x="57" y="56"/>
                      <a:pt x="59" y="56"/>
                      <a:pt x="59" y="56"/>
                    </a:cubicBezTo>
                    <a:cubicBezTo>
                      <a:pt x="59" y="56"/>
                      <a:pt x="59" y="56"/>
                      <a:pt x="59" y="56"/>
                    </a:cubicBezTo>
                    <a:cubicBezTo>
                      <a:pt x="59" y="57"/>
                      <a:pt x="58" y="56"/>
                      <a:pt x="58" y="57"/>
                    </a:cubicBezTo>
                    <a:cubicBezTo>
                      <a:pt x="58" y="57"/>
                      <a:pt x="58" y="57"/>
                      <a:pt x="58" y="57"/>
                    </a:cubicBezTo>
                    <a:close/>
                    <a:moveTo>
                      <a:pt x="59" y="51"/>
                    </a:moveTo>
                    <a:cubicBezTo>
                      <a:pt x="59" y="51"/>
                      <a:pt x="59" y="51"/>
                      <a:pt x="59" y="51"/>
                    </a:cubicBezTo>
                    <a:cubicBezTo>
                      <a:pt x="59" y="51"/>
                      <a:pt x="58" y="51"/>
                      <a:pt x="58" y="51"/>
                    </a:cubicBezTo>
                    <a:cubicBezTo>
                      <a:pt x="58" y="50"/>
                      <a:pt x="58" y="49"/>
                      <a:pt x="58" y="49"/>
                    </a:cubicBezTo>
                    <a:cubicBezTo>
                      <a:pt x="59" y="49"/>
                      <a:pt x="58" y="50"/>
                      <a:pt x="58" y="50"/>
                    </a:cubicBezTo>
                    <a:cubicBezTo>
                      <a:pt x="58" y="51"/>
                      <a:pt x="59" y="51"/>
                      <a:pt x="59" y="51"/>
                    </a:cubicBezTo>
                    <a:close/>
                    <a:moveTo>
                      <a:pt x="60" y="53"/>
                    </a:moveTo>
                    <a:cubicBezTo>
                      <a:pt x="60" y="53"/>
                      <a:pt x="60" y="54"/>
                      <a:pt x="60" y="54"/>
                    </a:cubicBezTo>
                    <a:cubicBezTo>
                      <a:pt x="59" y="55"/>
                      <a:pt x="59" y="54"/>
                      <a:pt x="59" y="54"/>
                    </a:cubicBezTo>
                    <a:cubicBezTo>
                      <a:pt x="59" y="54"/>
                      <a:pt x="58" y="54"/>
                      <a:pt x="58" y="54"/>
                    </a:cubicBezTo>
                    <a:cubicBezTo>
                      <a:pt x="58" y="53"/>
                      <a:pt x="59" y="54"/>
                      <a:pt x="60" y="53"/>
                    </a:cubicBezTo>
                    <a:close/>
                    <a:moveTo>
                      <a:pt x="60" y="61"/>
                    </a:moveTo>
                    <a:cubicBezTo>
                      <a:pt x="59" y="61"/>
                      <a:pt x="59" y="61"/>
                      <a:pt x="59" y="61"/>
                    </a:cubicBezTo>
                    <a:cubicBezTo>
                      <a:pt x="59" y="60"/>
                      <a:pt x="59" y="60"/>
                      <a:pt x="60" y="61"/>
                    </a:cubicBezTo>
                    <a:cubicBezTo>
                      <a:pt x="60" y="61"/>
                      <a:pt x="60" y="61"/>
                      <a:pt x="60" y="61"/>
                    </a:cubicBezTo>
                    <a:cubicBezTo>
                      <a:pt x="60" y="61"/>
                      <a:pt x="60" y="61"/>
                      <a:pt x="60" y="61"/>
                    </a:cubicBezTo>
                    <a:cubicBezTo>
                      <a:pt x="60" y="61"/>
                      <a:pt x="60" y="61"/>
                      <a:pt x="60" y="61"/>
                    </a:cubicBezTo>
                    <a:close/>
                    <a:moveTo>
                      <a:pt x="60" y="57"/>
                    </a:moveTo>
                    <a:cubicBezTo>
                      <a:pt x="60" y="57"/>
                      <a:pt x="60" y="57"/>
                      <a:pt x="60" y="57"/>
                    </a:cubicBezTo>
                    <a:cubicBezTo>
                      <a:pt x="60" y="56"/>
                      <a:pt x="60" y="56"/>
                      <a:pt x="60" y="56"/>
                    </a:cubicBezTo>
                    <a:cubicBezTo>
                      <a:pt x="60" y="56"/>
                      <a:pt x="60" y="56"/>
                      <a:pt x="60" y="56"/>
                    </a:cubicBezTo>
                    <a:cubicBezTo>
                      <a:pt x="60" y="56"/>
                      <a:pt x="60" y="56"/>
                      <a:pt x="60" y="56"/>
                    </a:cubicBezTo>
                    <a:cubicBezTo>
                      <a:pt x="60" y="56"/>
                      <a:pt x="60" y="56"/>
                      <a:pt x="60" y="56"/>
                    </a:cubicBezTo>
                    <a:cubicBezTo>
                      <a:pt x="61" y="56"/>
                      <a:pt x="61" y="57"/>
                      <a:pt x="60" y="57"/>
                    </a:cubicBezTo>
                    <a:close/>
                    <a:moveTo>
                      <a:pt x="61" y="58"/>
                    </a:moveTo>
                    <a:cubicBezTo>
                      <a:pt x="60" y="58"/>
                      <a:pt x="61" y="58"/>
                      <a:pt x="61" y="58"/>
                    </a:cubicBezTo>
                    <a:cubicBezTo>
                      <a:pt x="61" y="58"/>
                      <a:pt x="61" y="58"/>
                      <a:pt x="61" y="58"/>
                    </a:cubicBezTo>
                    <a:close/>
                    <a:moveTo>
                      <a:pt x="62" y="43"/>
                    </a:moveTo>
                    <a:cubicBezTo>
                      <a:pt x="62" y="43"/>
                      <a:pt x="62" y="43"/>
                      <a:pt x="62" y="43"/>
                    </a:cubicBezTo>
                    <a:cubicBezTo>
                      <a:pt x="62" y="43"/>
                      <a:pt x="61" y="42"/>
                      <a:pt x="61" y="42"/>
                    </a:cubicBezTo>
                    <a:cubicBezTo>
                      <a:pt x="61" y="42"/>
                      <a:pt x="62" y="42"/>
                      <a:pt x="62" y="42"/>
                    </a:cubicBezTo>
                    <a:cubicBezTo>
                      <a:pt x="62" y="42"/>
                      <a:pt x="62" y="44"/>
                      <a:pt x="62" y="43"/>
                    </a:cubicBezTo>
                    <a:close/>
                    <a:moveTo>
                      <a:pt x="63" y="42"/>
                    </a:moveTo>
                    <a:cubicBezTo>
                      <a:pt x="63" y="42"/>
                      <a:pt x="63" y="42"/>
                      <a:pt x="63" y="42"/>
                    </a:cubicBezTo>
                    <a:cubicBezTo>
                      <a:pt x="63" y="42"/>
                      <a:pt x="63" y="42"/>
                      <a:pt x="63" y="42"/>
                    </a:cubicBezTo>
                    <a:cubicBezTo>
                      <a:pt x="64" y="42"/>
                      <a:pt x="63" y="44"/>
                      <a:pt x="63" y="42"/>
                    </a:cubicBezTo>
                    <a:close/>
                    <a:moveTo>
                      <a:pt x="66" y="39"/>
                    </a:moveTo>
                    <a:cubicBezTo>
                      <a:pt x="65" y="40"/>
                      <a:pt x="66" y="40"/>
                      <a:pt x="65" y="41"/>
                    </a:cubicBezTo>
                    <a:cubicBezTo>
                      <a:pt x="65" y="41"/>
                      <a:pt x="65" y="41"/>
                      <a:pt x="64" y="42"/>
                    </a:cubicBezTo>
                    <a:cubicBezTo>
                      <a:pt x="64" y="42"/>
                      <a:pt x="64" y="42"/>
                      <a:pt x="64" y="42"/>
                    </a:cubicBezTo>
                    <a:cubicBezTo>
                      <a:pt x="64" y="42"/>
                      <a:pt x="64" y="42"/>
                      <a:pt x="64" y="42"/>
                    </a:cubicBezTo>
                    <a:cubicBezTo>
                      <a:pt x="64" y="42"/>
                      <a:pt x="64" y="42"/>
                      <a:pt x="64" y="42"/>
                    </a:cubicBezTo>
                    <a:cubicBezTo>
                      <a:pt x="64" y="42"/>
                      <a:pt x="64" y="42"/>
                      <a:pt x="64" y="42"/>
                    </a:cubicBezTo>
                    <a:cubicBezTo>
                      <a:pt x="64" y="41"/>
                      <a:pt x="63" y="42"/>
                      <a:pt x="62" y="42"/>
                    </a:cubicBezTo>
                    <a:cubicBezTo>
                      <a:pt x="62" y="41"/>
                      <a:pt x="63" y="41"/>
                      <a:pt x="63" y="41"/>
                    </a:cubicBezTo>
                    <a:cubicBezTo>
                      <a:pt x="64" y="41"/>
                      <a:pt x="64" y="41"/>
                      <a:pt x="65" y="40"/>
                    </a:cubicBezTo>
                    <a:cubicBezTo>
                      <a:pt x="65" y="40"/>
                      <a:pt x="65" y="39"/>
                      <a:pt x="65" y="39"/>
                    </a:cubicBezTo>
                    <a:cubicBezTo>
                      <a:pt x="65" y="39"/>
                      <a:pt x="66" y="38"/>
                      <a:pt x="66" y="38"/>
                    </a:cubicBezTo>
                    <a:cubicBezTo>
                      <a:pt x="66" y="39"/>
                      <a:pt x="66" y="39"/>
                      <a:pt x="66" y="39"/>
                    </a:cubicBezTo>
                    <a:close/>
                    <a:moveTo>
                      <a:pt x="67" y="38"/>
                    </a:moveTo>
                    <a:cubicBezTo>
                      <a:pt x="66" y="38"/>
                      <a:pt x="66" y="38"/>
                      <a:pt x="66" y="38"/>
                    </a:cubicBezTo>
                    <a:cubicBezTo>
                      <a:pt x="66" y="38"/>
                      <a:pt x="65" y="38"/>
                      <a:pt x="65" y="38"/>
                    </a:cubicBezTo>
                    <a:cubicBezTo>
                      <a:pt x="65" y="38"/>
                      <a:pt x="65" y="38"/>
                      <a:pt x="66" y="37"/>
                    </a:cubicBezTo>
                    <a:cubicBezTo>
                      <a:pt x="66" y="37"/>
                      <a:pt x="66" y="37"/>
                      <a:pt x="66" y="36"/>
                    </a:cubicBezTo>
                    <a:cubicBezTo>
                      <a:pt x="66" y="37"/>
                      <a:pt x="66" y="37"/>
                      <a:pt x="67" y="37"/>
                    </a:cubicBezTo>
                    <a:cubicBezTo>
                      <a:pt x="67" y="37"/>
                      <a:pt x="67" y="38"/>
                      <a:pt x="67" y="38"/>
                    </a:cubicBezTo>
                    <a:close/>
                    <a:moveTo>
                      <a:pt x="66" y="32"/>
                    </a:moveTo>
                    <a:cubicBezTo>
                      <a:pt x="66" y="32"/>
                      <a:pt x="66" y="33"/>
                      <a:pt x="66" y="33"/>
                    </a:cubicBezTo>
                    <a:cubicBezTo>
                      <a:pt x="66" y="34"/>
                      <a:pt x="67" y="34"/>
                      <a:pt x="67" y="34"/>
                    </a:cubicBezTo>
                    <a:cubicBezTo>
                      <a:pt x="67" y="34"/>
                      <a:pt x="66" y="34"/>
                      <a:pt x="66" y="34"/>
                    </a:cubicBezTo>
                    <a:cubicBezTo>
                      <a:pt x="66" y="34"/>
                      <a:pt x="66" y="34"/>
                      <a:pt x="66" y="34"/>
                    </a:cubicBezTo>
                    <a:cubicBezTo>
                      <a:pt x="66" y="35"/>
                      <a:pt x="66" y="35"/>
                      <a:pt x="66" y="36"/>
                    </a:cubicBezTo>
                    <a:cubicBezTo>
                      <a:pt x="66" y="36"/>
                      <a:pt x="66" y="35"/>
                      <a:pt x="66" y="35"/>
                    </a:cubicBezTo>
                    <a:cubicBezTo>
                      <a:pt x="66" y="34"/>
                      <a:pt x="66" y="34"/>
                      <a:pt x="66" y="33"/>
                    </a:cubicBezTo>
                    <a:cubicBezTo>
                      <a:pt x="66" y="33"/>
                      <a:pt x="66" y="32"/>
                      <a:pt x="66" y="32"/>
                    </a:cubicBezTo>
                    <a:close/>
                    <a:moveTo>
                      <a:pt x="69" y="17"/>
                    </a:moveTo>
                    <a:cubicBezTo>
                      <a:pt x="69" y="17"/>
                      <a:pt x="70" y="17"/>
                      <a:pt x="70" y="18"/>
                    </a:cubicBezTo>
                    <a:cubicBezTo>
                      <a:pt x="69" y="19"/>
                      <a:pt x="69" y="17"/>
                      <a:pt x="68" y="17"/>
                    </a:cubicBezTo>
                    <a:cubicBezTo>
                      <a:pt x="69" y="17"/>
                      <a:pt x="69" y="17"/>
                      <a:pt x="69" y="17"/>
                    </a:cubicBezTo>
                    <a:close/>
                    <a:moveTo>
                      <a:pt x="68" y="17"/>
                    </a:moveTo>
                    <a:cubicBezTo>
                      <a:pt x="68" y="17"/>
                      <a:pt x="68" y="18"/>
                      <a:pt x="68" y="18"/>
                    </a:cubicBezTo>
                    <a:cubicBezTo>
                      <a:pt x="67" y="18"/>
                      <a:pt x="67" y="17"/>
                      <a:pt x="67" y="17"/>
                    </a:cubicBezTo>
                    <a:cubicBezTo>
                      <a:pt x="67" y="17"/>
                      <a:pt x="68" y="17"/>
                      <a:pt x="68" y="17"/>
                    </a:cubicBezTo>
                    <a:close/>
                    <a:moveTo>
                      <a:pt x="65" y="17"/>
                    </a:moveTo>
                    <a:cubicBezTo>
                      <a:pt x="65" y="17"/>
                      <a:pt x="66" y="17"/>
                      <a:pt x="66" y="17"/>
                    </a:cubicBezTo>
                    <a:cubicBezTo>
                      <a:pt x="66" y="17"/>
                      <a:pt x="66" y="17"/>
                      <a:pt x="66" y="17"/>
                    </a:cubicBezTo>
                    <a:cubicBezTo>
                      <a:pt x="67" y="17"/>
                      <a:pt x="66" y="16"/>
                      <a:pt x="67" y="17"/>
                    </a:cubicBezTo>
                    <a:cubicBezTo>
                      <a:pt x="67" y="17"/>
                      <a:pt x="67" y="17"/>
                      <a:pt x="67" y="17"/>
                    </a:cubicBezTo>
                    <a:cubicBezTo>
                      <a:pt x="67" y="17"/>
                      <a:pt x="67" y="18"/>
                      <a:pt x="67" y="17"/>
                    </a:cubicBezTo>
                    <a:cubicBezTo>
                      <a:pt x="66" y="18"/>
                      <a:pt x="66" y="18"/>
                      <a:pt x="65" y="18"/>
                    </a:cubicBezTo>
                    <a:cubicBezTo>
                      <a:pt x="65" y="18"/>
                      <a:pt x="65" y="17"/>
                      <a:pt x="65" y="17"/>
                    </a:cubicBezTo>
                    <a:close/>
                    <a:moveTo>
                      <a:pt x="53" y="14"/>
                    </a:moveTo>
                    <a:cubicBezTo>
                      <a:pt x="54" y="14"/>
                      <a:pt x="54" y="15"/>
                      <a:pt x="54" y="15"/>
                    </a:cubicBezTo>
                    <a:cubicBezTo>
                      <a:pt x="54" y="15"/>
                      <a:pt x="53" y="15"/>
                      <a:pt x="53" y="15"/>
                    </a:cubicBezTo>
                    <a:cubicBezTo>
                      <a:pt x="53" y="15"/>
                      <a:pt x="53" y="15"/>
                      <a:pt x="53" y="15"/>
                    </a:cubicBezTo>
                    <a:cubicBezTo>
                      <a:pt x="53" y="15"/>
                      <a:pt x="53" y="15"/>
                      <a:pt x="53" y="15"/>
                    </a:cubicBezTo>
                    <a:cubicBezTo>
                      <a:pt x="53" y="14"/>
                      <a:pt x="53" y="14"/>
                      <a:pt x="53" y="14"/>
                    </a:cubicBezTo>
                    <a:close/>
                    <a:moveTo>
                      <a:pt x="52" y="12"/>
                    </a:moveTo>
                    <a:cubicBezTo>
                      <a:pt x="52" y="13"/>
                      <a:pt x="50" y="13"/>
                      <a:pt x="50" y="13"/>
                    </a:cubicBezTo>
                    <a:cubicBezTo>
                      <a:pt x="50" y="13"/>
                      <a:pt x="50" y="13"/>
                      <a:pt x="50" y="13"/>
                    </a:cubicBezTo>
                    <a:cubicBezTo>
                      <a:pt x="50" y="12"/>
                      <a:pt x="51" y="12"/>
                      <a:pt x="52" y="12"/>
                    </a:cubicBezTo>
                    <a:close/>
                    <a:moveTo>
                      <a:pt x="49" y="13"/>
                    </a:moveTo>
                    <a:cubicBezTo>
                      <a:pt x="50" y="13"/>
                      <a:pt x="51" y="13"/>
                      <a:pt x="52" y="13"/>
                    </a:cubicBezTo>
                    <a:cubicBezTo>
                      <a:pt x="52" y="13"/>
                      <a:pt x="52" y="13"/>
                      <a:pt x="52" y="14"/>
                    </a:cubicBezTo>
                    <a:cubicBezTo>
                      <a:pt x="52" y="14"/>
                      <a:pt x="52" y="14"/>
                      <a:pt x="52" y="14"/>
                    </a:cubicBezTo>
                    <a:cubicBezTo>
                      <a:pt x="52" y="14"/>
                      <a:pt x="52" y="14"/>
                      <a:pt x="52" y="14"/>
                    </a:cubicBezTo>
                    <a:cubicBezTo>
                      <a:pt x="52" y="14"/>
                      <a:pt x="52" y="14"/>
                      <a:pt x="52" y="14"/>
                    </a:cubicBezTo>
                    <a:cubicBezTo>
                      <a:pt x="51" y="14"/>
                      <a:pt x="51" y="14"/>
                      <a:pt x="51" y="14"/>
                    </a:cubicBezTo>
                    <a:cubicBezTo>
                      <a:pt x="50" y="14"/>
                      <a:pt x="50" y="14"/>
                      <a:pt x="49" y="13"/>
                    </a:cubicBezTo>
                    <a:cubicBezTo>
                      <a:pt x="49" y="13"/>
                      <a:pt x="49" y="13"/>
                      <a:pt x="49" y="13"/>
                    </a:cubicBezTo>
                    <a:close/>
                    <a:moveTo>
                      <a:pt x="38" y="18"/>
                    </a:moveTo>
                    <a:cubicBezTo>
                      <a:pt x="38" y="17"/>
                      <a:pt x="39" y="17"/>
                      <a:pt x="39" y="17"/>
                    </a:cubicBezTo>
                    <a:cubicBezTo>
                      <a:pt x="39" y="17"/>
                      <a:pt x="41" y="16"/>
                      <a:pt x="42" y="16"/>
                    </a:cubicBezTo>
                    <a:cubicBezTo>
                      <a:pt x="42" y="17"/>
                      <a:pt x="40" y="17"/>
                      <a:pt x="40" y="18"/>
                    </a:cubicBezTo>
                    <a:cubicBezTo>
                      <a:pt x="39" y="18"/>
                      <a:pt x="38" y="19"/>
                      <a:pt x="37" y="19"/>
                    </a:cubicBezTo>
                    <a:cubicBezTo>
                      <a:pt x="37" y="18"/>
                      <a:pt x="38" y="18"/>
                      <a:pt x="38" y="18"/>
                    </a:cubicBezTo>
                    <a:close/>
                    <a:moveTo>
                      <a:pt x="36" y="20"/>
                    </a:moveTo>
                    <a:cubicBezTo>
                      <a:pt x="36" y="20"/>
                      <a:pt x="36" y="19"/>
                      <a:pt x="37" y="19"/>
                    </a:cubicBezTo>
                    <a:cubicBezTo>
                      <a:pt x="37" y="20"/>
                      <a:pt x="37" y="21"/>
                      <a:pt x="38" y="21"/>
                    </a:cubicBezTo>
                    <a:cubicBezTo>
                      <a:pt x="37" y="21"/>
                      <a:pt x="37" y="21"/>
                      <a:pt x="37" y="21"/>
                    </a:cubicBezTo>
                    <a:cubicBezTo>
                      <a:pt x="37" y="22"/>
                      <a:pt x="37" y="21"/>
                      <a:pt x="36" y="21"/>
                    </a:cubicBezTo>
                    <a:cubicBezTo>
                      <a:pt x="36" y="21"/>
                      <a:pt x="36" y="21"/>
                      <a:pt x="36" y="20"/>
                    </a:cubicBezTo>
                    <a:cubicBezTo>
                      <a:pt x="36" y="20"/>
                      <a:pt x="36" y="20"/>
                      <a:pt x="36" y="20"/>
                    </a:cubicBezTo>
                    <a:cubicBezTo>
                      <a:pt x="36" y="20"/>
                      <a:pt x="36" y="20"/>
                      <a:pt x="36" y="20"/>
                    </a:cubicBezTo>
                    <a:close/>
                    <a:moveTo>
                      <a:pt x="25" y="13"/>
                    </a:moveTo>
                    <a:cubicBezTo>
                      <a:pt x="25" y="13"/>
                      <a:pt x="26" y="13"/>
                      <a:pt x="26" y="13"/>
                    </a:cubicBezTo>
                    <a:cubicBezTo>
                      <a:pt x="26" y="13"/>
                      <a:pt x="27" y="13"/>
                      <a:pt x="27" y="13"/>
                    </a:cubicBezTo>
                    <a:cubicBezTo>
                      <a:pt x="27" y="14"/>
                      <a:pt x="27" y="13"/>
                      <a:pt x="28" y="13"/>
                    </a:cubicBezTo>
                    <a:cubicBezTo>
                      <a:pt x="28" y="13"/>
                      <a:pt x="27" y="14"/>
                      <a:pt x="27" y="14"/>
                    </a:cubicBezTo>
                    <a:cubicBezTo>
                      <a:pt x="27" y="14"/>
                      <a:pt x="26" y="14"/>
                      <a:pt x="26" y="14"/>
                    </a:cubicBezTo>
                    <a:cubicBezTo>
                      <a:pt x="26" y="14"/>
                      <a:pt x="26" y="14"/>
                      <a:pt x="26" y="14"/>
                    </a:cubicBezTo>
                    <a:cubicBezTo>
                      <a:pt x="26" y="14"/>
                      <a:pt x="26" y="14"/>
                      <a:pt x="26" y="14"/>
                    </a:cubicBezTo>
                    <a:cubicBezTo>
                      <a:pt x="26" y="14"/>
                      <a:pt x="25" y="14"/>
                      <a:pt x="25" y="13"/>
                    </a:cubicBezTo>
                    <a:close/>
                    <a:moveTo>
                      <a:pt x="24" y="14"/>
                    </a:moveTo>
                    <a:cubicBezTo>
                      <a:pt x="24" y="14"/>
                      <a:pt x="24" y="14"/>
                      <a:pt x="24" y="14"/>
                    </a:cubicBezTo>
                    <a:cubicBezTo>
                      <a:pt x="25" y="15"/>
                      <a:pt x="27" y="14"/>
                      <a:pt x="27" y="16"/>
                    </a:cubicBezTo>
                    <a:cubicBezTo>
                      <a:pt x="26" y="16"/>
                      <a:pt x="26" y="15"/>
                      <a:pt x="25" y="15"/>
                    </a:cubicBezTo>
                    <a:cubicBezTo>
                      <a:pt x="25" y="15"/>
                      <a:pt x="24" y="15"/>
                      <a:pt x="24" y="16"/>
                    </a:cubicBezTo>
                    <a:cubicBezTo>
                      <a:pt x="24" y="16"/>
                      <a:pt x="24" y="16"/>
                      <a:pt x="23" y="16"/>
                    </a:cubicBezTo>
                    <a:cubicBezTo>
                      <a:pt x="23" y="16"/>
                      <a:pt x="23" y="15"/>
                      <a:pt x="23" y="15"/>
                    </a:cubicBezTo>
                    <a:cubicBezTo>
                      <a:pt x="24" y="15"/>
                      <a:pt x="24" y="15"/>
                      <a:pt x="24" y="15"/>
                    </a:cubicBezTo>
                    <a:cubicBezTo>
                      <a:pt x="24" y="14"/>
                      <a:pt x="23" y="15"/>
                      <a:pt x="23" y="15"/>
                    </a:cubicBezTo>
                    <a:cubicBezTo>
                      <a:pt x="22" y="13"/>
                      <a:pt x="23" y="14"/>
                      <a:pt x="24" y="14"/>
                    </a:cubicBezTo>
                    <a:close/>
                    <a:moveTo>
                      <a:pt x="15" y="30"/>
                    </a:moveTo>
                    <a:cubicBezTo>
                      <a:pt x="15" y="30"/>
                      <a:pt x="15" y="29"/>
                      <a:pt x="16" y="30"/>
                    </a:cubicBezTo>
                    <a:cubicBezTo>
                      <a:pt x="16" y="30"/>
                      <a:pt x="16" y="30"/>
                      <a:pt x="16" y="30"/>
                    </a:cubicBezTo>
                    <a:cubicBezTo>
                      <a:pt x="16" y="31"/>
                      <a:pt x="16" y="30"/>
                      <a:pt x="16" y="30"/>
                    </a:cubicBezTo>
                    <a:cubicBezTo>
                      <a:pt x="16" y="31"/>
                      <a:pt x="16" y="31"/>
                      <a:pt x="16" y="31"/>
                    </a:cubicBezTo>
                    <a:cubicBezTo>
                      <a:pt x="16" y="31"/>
                      <a:pt x="16" y="31"/>
                      <a:pt x="16" y="31"/>
                    </a:cubicBezTo>
                    <a:cubicBezTo>
                      <a:pt x="16" y="32"/>
                      <a:pt x="17" y="32"/>
                      <a:pt x="17" y="33"/>
                    </a:cubicBezTo>
                    <a:cubicBezTo>
                      <a:pt x="17" y="34"/>
                      <a:pt x="16" y="34"/>
                      <a:pt x="16" y="35"/>
                    </a:cubicBezTo>
                    <a:cubicBezTo>
                      <a:pt x="15" y="34"/>
                      <a:pt x="15" y="34"/>
                      <a:pt x="15" y="34"/>
                    </a:cubicBezTo>
                    <a:cubicBezTo>
                      <a:pt x="15" y="33"/>
                      <a:pt x="15" y="33"/>
                      <a:pt x="15" y="33"/>
                    </a:cubicBezTo>
                    <a:cubicBezTo>
                      <a:pt x="15" y="33"/>
                      <a:pt x="15" y="33"/>
                      <a:pt x="16" y="33"/>
                    </a:cubicBezTo>
                    <a:cubicBezTo>
                      <a:pt x="16" y="32"/>
                      <a:pt x="16" y="32"/>
                      <a:pt x="16" y="32"/>
                    </a:cubicBezTo>
                    <a:cubicBezTo>
                      <a:pt x="15" y="32"/>
                      <a:pt x="15" y="32"/>
                      <a:pt x="15" y="31"/>
                    </a:cubicBezTo>
                    <a:cubicBezTo>
                      <a:pt x="15" y="31"/>
                      <a:pt x="15" y="31"/>
                      <a:pt x="15" y="30"/>
                    </a:cubicBezTo>
                    <a:close/>
                    <a:moveTo>
                      <a:pt x="13" y="33"/>
                    </a:moveTo>
                    <a:cubicBezTo>
                      <a:pt x="14" y="33"/>
                      <a:pt x="14" y="32"/>
                      <a:pt x="14" y="32"/>
                    </a:cubicBezTo>
                    <a:cubicBezTo>
                      <a:pt x="14" y="32"/>
                      <a:pt x="15" y="32"/>
                      <a:pt x="15" y="32"/>
                    </a:cubicBezTo>
                    <a:cubicBezTo>
                      <a:pt x="15" y="33"/>
                      <a:pt x="15" y="33"/>
                      <a:pt x="14" y="34"/>
                    </a:cubicBezTo>
                    <a:cubicBezTo>
                      <a:pt x="13" y="34"/>
                      <a:pt x="13" y="34"/>
                      <a:pt x="13" y="33"/>
                    </a:cubicBezTo>
                    <a:close/>
                    <a:moveTo>
                      <a:pt x="9" y="25"/>
                    </a:moveTo>
                    <a:cubicBezTo>
                      <a:pt x="10" y="26"/>
                      <a:pt x="11" y="25"/>
                      <a:pt x="11" y="25"/>
                    </a:cubicBezTo>
                    <a:cubicBezTo>
                      <a:pt x="12" y="25"/>
                      <a:pt x="13" y="25"/>
                      <a:pt x="12" y="26"/>
                    </a:cubicBezTo>
                    <a:cubicBezTo>
                      <a:pt x="12" y="26"/>
                      <a:pt x="11" y="26"/>
                      <a:pt x="11" y="27"/>
                    </a:cubicBezTo>
                    <a:cubicBezTo>
                      <a:pt x="11" y="26"/>
                      <a:pt x="9" y="27"/>
                      <a:pt x="10" y="26"/>
                    </a:cubicBezTo>
                    <a:cubicBezTo>
                      <a:pt x="9" y="26"/>
                      <a:pt x="9" y="26"/>
                      <a:pt x="9" y="26"/>
                    </a:cubicBezTo>
                    <a:cubicBezTo>
                      <a:pt x="9" y="26"/>
                      <a:pt x="9" y="26"/>
                      <a:pt x="9" y="25"/>
                    </a:cubicBezTo>
                    <a:close/>
                    <a:moveTo>
                      <a:pt x="32" y="65"/>
                    </a:moveTo>
                    <a:cubicBezTo>
                      <a:pt x="31" y="66"/>
                      <a:pt x="31" y="67"/>
                      <a:pt x="31" y="68"/>
                    </a:cubicBezTo>
                    <a:cubicBezTo>
                      <a:pt x="30" y="68"/>
                      <a:pt x="29" y="66"/>
                      <a:pt x="30" y="66"/>
                    </a:cubicBezTo>
                    <a:cubicBezTo>
                      <a:pt x="30" y="65"/>
                      <a:pt x="30" y="65"/>
                      <a:pt x="30" y="64"/>
                    </a:cubicBezTo>
                    <a:cubicBezTo>
                      <a:pt x="31" y="64"/>
                      <a:pt x="31" y="63"/>
                      <a:pt x="31" y="63"/>
                    </a:cubicBezTo>
                    <a:cubicBezTo>
                      <a:pt x="32" y="63"/>
                      <a:pt x="32" y="62"/>
                      <a:pt x="32" y="63"/>
                    </a:cubicBezTo>
                    <a:cubicBezTo>
                      <a:pt x="32" y="64"/>
                      <a:pt x="32" y="64"/>
                      <a:pt x="32" y="65"/>
                    </a:cubicBezTo>
                    <a:close/>
                    <a:moveTo>
                      <a:pt x="48" y="47"/>
                    </a:moveTo>
                    <a:cubicBezTo>
                      <a:pt x="47" y="48"/>
                      <a:pt x="46" y="49"/>
                      <a:pt x="45" y="50"/>
                    </a:cubicBezTo>
                    <a:cubicBezTo>
                      <a:pt x="44" y="51"/>
                      <a:pt x="44" y="53"/>
                      <a:pt x="43" y="54"/>
                    </a:cubicBezTo>
                    <a:cubicBezTo>
                      <a:pt x="43" y="54"/>
                      <a:pt x="42" y="53"/>
                      <a:pt x="42" y="52"/>
                    </a:cubicBezTo>
                    <a:cubicBezTo>
                      <a:pt x="41" y="52"/>
                      <a:pt x="42" y="50"/>
                      <a:pt x="41" y="49"/>
                    </a:cubicBezTo>
                    <a:cubicBezTo>
                      <a:pt x="41" y="49"/>
                      <a:pt x="41" y="48"/>
                      <a:pt x="41" y="48"/>
                    </a:cubicBezTo>
                    <a:cubicBezTo>
                      <a:pt x="41" y="48"/>
                      <a:pt x="41" y="48"/>
                      <a:pt x="40" y="48"/>
                    </a:cubicBezTo>
                    <a:cubicBezTo>
                      <a:pt x="40" y="48"/>
                      <a:pt x="40" y="48"/>
                      <a:pt x="40" y="48"/>
                    </a:cubicBezTo>
                    <a:cubicBezTo>
                      <a:pt x="40" y="48"/>
                      <a:pt x="40" y="48"/>
                      <a:pt x="40" y="48"/>
                    </a:cubicBezTo>
                    <a:cubicBezTo>
                      <a:pt x="40" y="47"/>
                      <a:pt x="40" y="47"/>
                      <a:pt x="40" y="47"/>
                    </a:cubicBezTo>
                    <a:cubicBezTo>
                      <a:pt x="40" y="47"/>
                      <a:pt x="39" y="47"/>
                      <a:pt x="39" y="47"/>
                    </a:cubicBezTo>
                    <a:cubicBezTo>
                      <a:pt x="39" y="47"/>
                      <a:pt x="39" y="46"/>
                      <a:pt x="39" y="46"/>
                    </a:cubicBezTo>
                    <a:cubicBezTo>
                      <a:pt x="38" y="46"/>
                      <a:pt x="36" y="47"/>
                      <a:pt x="36" y="45"/>
                    </a:cubicBezTo>
                    <a:cubicBezTo>
                      <a:pt x="35" y="46"/>
                      <a:pt x="35" y="46"/>
                      <a:pt x="35" y="46"/>
                    </a:cubicBezTo>
                    <a:cubicBezTo>
                      <a:pt x="34" y="46"/>
                      <a:pt x="34" y="45"/>
                      <a:pt x="34" y="45"/>
                    </a:cubicBezTo>
                    <a:cubicBezTo>
                      <a:pt x="34" y="45"/>
                      <a:pt x="33" y="44"/>
                      <a:pt x="33" y="44"/>
                    </a:cubicBezTo>
                    <a:cubicBezTo>
                      <a:pt x="33" y="45"/>
                      <a:pt x="33" y="45"/>
                      <a:pt x="33" y="45"/>
                    </a:cubicBezTo>
                    <a:cubicBezTo>
                      <a:pt x="34" y="46"/>
                      <a:pt x="34" y="48"/>
                      <a:pt x="35" y="47"/>
                    </a:cubicBezTo>
                    <a:cubicBezTo>
                      <a:pt x="35" y="47"/>
                      <a:pt x="35" y="46"/>
                      <a:pt x="36" y="46"/>
                    </a:cubicBezTo>
                    <a:cubicBezTo>
                      <a:pt x="36" y="46"/>
                      <a:pt x="36" y="47"/>
                      <a:pt x="36" y="47"/>
                    </a:cubicBezTo>
                    <a:cubicBezTo>
                      <a:pt x="36" y="47"/>
                      <a:pt x="36" y="48"/>
                      <a:pt x="37" y="48"/>
                    </a:cubicBezTo>
                    <a:cubicBezTo>
                      <a:pt x="36" y="48"/>
                      <a:pt x="36" y="49"/>
                      <a:pt x="36" y="50"/>
                    </a:cubicBezTo>
                    <a:cubicBezTo>
                      <a:pt x="35" y="50"/>
                      <a:pt x="34" y="50"/>
                      <a:pt x="34" y="50"/>
                    </a:cubicBezTo>
                    <a:cubicBezTo>
                      <a:pt x="33" y="51"/>
                      <a:pt x="31" y="52"/>
                      <a:pt x="30" y="51"/>
                    </a:cubicBezTo>
                    <a:cubicBezTo>
                      <a:pt x="30" y="51"/>
                      <a:pt x="30" y="50"/>
                      <a:pt x="30" y="50"/>
                    </a:cubicBezTo>
                    <a:cubicBezTo>
                      <a:pt x="30" y="50"/>
                      <a:pt x="30" y="50"/>
                      <a:pt x="30" y="49"/>
                    </a:cubicBezTo>
                    <a:cubicBezTo>
                      <a:pt x="30" y="49"/>
                      <a:pt x="30" y="48"/>
                      <a:pt x="29" y="48"/>
                    </a:cubicBezTo>
                    <a:cubicBezTo>
                      <a:pt x="29" y="47"/>
                      <a:pt x="29" y="47"/>
                      <a:pt x="29" y="46"/>
                    </a:cubicBezTo>
                    <a:cubicBezTo>
                      <a:pt x="28" y="46"/>
                      <a:pt x="28" y="45"/>
                      <a:pt x="28" y="44"/>
                    </a:cubicBezTo>
                    <a:cubicBezTo>
                      <a:pt x="28" y="45"/>
                      <a:pt x="28" y="45"/>
                      <a:pt x="28" y="45"/>
                    </a:cubicBezTo>
                    <a:cubicBezTo>
                      <a:pt x="27" y="45"/>
                      <a:pt x="27" y="45"/>
                      <a:pt x="27" y="45"/>
                    </a:cubicBezTo>
                    <a:cubicBezTo>
                      <a:pt x="27" y="45"/>
                      <a:pt x="28" y="46"/>
                      <a:pt x="28" y="47"/>
                    </a:cubicBezTo>
                    <a:cubicBezTo>
                      <a:pt x="28" y="47"/>
                      <a:pt x="28" y="47"/>
                      <a:pt x="29" y="48"/>
                    </a:cubicBezTo>
                    <a:cubicBezTo>
                      <a:pt x="29" y="49"/>
                      <a:pt x="29" y="49"/>
                      <a:pt x="29" y="50"/>
                    </a:cubicBezTo>
                    <a:cubicBezTo>
                      <a:pt x="30" y="51"/>
                      <a:pt x="29" y="51"/>
                      <a:pt x="30" y="52"/>
                    </a:cubicBezTo>
                    <a:cubicBezTo>
                      <a:pt x="30" y="52"/>
                      <a:pt x="30" y="52"/>
                      <a:pt x="30" y="52"/>
                    </a:cubicBezTo>
                    <a:cubicBezTo>
                      <a:pt x="30" y="52"/>
                      <a:pt x="31" y="53"/>
                      <a:pt x="31" y="53"/>
                    </a:cubicBezTo>
                    <a:cubicBezTo>
                      <a:pt x="31" y="53"/>
                      <a:pt x="32" y="53"/>
                      <a:pt x="32" y="53"/>
                    </a:cubicBezTo>
                    <a:cubicBezTo>
                      <a:pt x="32" y="53"/>
                      <a:pt x="33" y="53"/>
                      <a:pt x="33" y="52"/>
                    </a:cubicBezTo>
                    <a:cubicBezTo>
                      <a:pt x="33" y="53"/>
                      <a:pt x="32" y="55"/>
                      <a:pt x="31" y="56"/>
                    </a:cubicBezTo>
                    <a:cubicBezTo>
                      <a:pt x="31" y="56"/>
                      <a:pt x="30" y="56"/>
                      <a:pt x="30" y="57"/>
                    </a:cubicBezTo>
                    <a:cubicBezTo>
                      <a:pt x="30" y="57"/>
                      <a:pt x="29" y="58"/>
                      <a:pt x="29" y="58"/>
                    </a:cubicBezTo>
                    <a:cubicBezTo>
                      <a:pt x="28" y="60"/>
                      <a:pt x="29" y="61"/>
                      <a:pt x="29" y="63"/>
                    </a:cubicBezTo>
                    <a:cubicBezTo>
                      <a:pt x="29" y="63"/>
                      <a:pt x="28" y="64"/>
                      <a:pt x="28" y="64"/>
                    </a:cubicBezTo>
                    <a:cubicBezTo>
                      <a:pt x="27" y="65"/>
                      <a:pt x="27" y="65"/>
                      <a:pt x="26" y="65"/>
                    </a:cubicBezTo>
                    <a:cubicBezTo>
                      <a:pt x="27" y="66"/>
                      <a:pt x="27" y="67"/>
                      <a:pt x="27" y="68"/>
                    </a:cubicBezTo>
                    <a:cubicBezTo>
                      <a:pt x="26" y="68"/>
                      <a:pt x="26" y="68"/>
                      <a:pt x="26" y="68"/>
                    </a:cubicBezTo>
                    <a:cubicBezTo>
                      <a:pt x="26" y="68"/>
                      <a:pt x="25" y="69"/>
                      <a:pt x="25" y="69"/>
                    </a:cubicBezTo>
                    <a:cubicBezTo>
                      <a:pt x="24" y="69"/>
                      <a:pt x="25" y="71"/>
                      <a:pt x="24" y="71"/>
                    </a:cubicBezTo>
                    <a:cubicBezTo>
                      <a:pt x="24" y="72"/>
                      <a:pt x="22" y="72"/>
                      <a:pt x="21" y="72"/>
                    </a:cubicBezTo>
                    <a:cubicBezTo>
                      <a:pt x="21" y="72"/>
                      <a:pt x="20" y="73"/>
                      <a:pt x="20" y="72"/>
                    </a:cubicBezTo>
                    <a:cubicBezTo>
                      <a:pt x="20" y="72"/>
                      <a:pt x="20" y="71"/>
                      <a:pt x="20" y="70"/>
                    </a:cubicBezTo>
                    <a:cubicBezTo>
                      <a:pt x="19" y="70"/>
                      <a:pt x="19" y="69"/>
                      <a:pt x="19" y="69"/>
                    </a:cubicBezTo>
                    <a:cubicBezTo>
                      <a:pt x="20" y="68"/>
                      <a:pt x="19" y="68"/>
                      <a:pt x="19" y="68"/>
                    </a:cubicBezTo>
                    <a:cubicBezTo>
                      <a:pt x="19" y="67"/>
                      <a:pt x="19" y="65"/>
                      <a:pt x="18" y="65"/>
                    </a:cubicBezTo>
                    <a:cubicBezTo>
                      <a:pt x="18" y="64"/>
                      <a:pt x="20" y="63"/>
                      <a:pt x="19" y="62"/>
                    </a:cubicBezTo>
                    <a:cubicBezTo>
                      <a:pt x="19" y="61"/>
                      <a:pt x="19" y="61"/>
                      <a:pt x="19" y="60"/>
                    </a:cubicBezTo>
                    <a:cubicBezTo>
                      <a:pt x="19" y="60"/>
                      <a:pt x="19" y="59"/>
                      <a:pt x="19" y="59"/>
                    </a:cubicBezTo>
                    <a:cubicBezTo>
                      <a:pt x="18" y="59"/>
                      <a:pt x="18" y="58"/>
                      <a:pt x="18" y="58"/>
                    </a:cubicBezTo>
                    <a:cubicBezTo>
                      <a:pt x="18" y="58"/>
                      <a:pt x="18" y="57"/>
                      <a:pt x="18" y="56"/>
                    </a:cubicBezTo>
                    <a:cubicBezTo>
                      <a:pt x="18" y="55"/>
                      <a:pt x="18" y="55"/>
                      <a:pt x="17" y="56"/>
                    </a:cubicBezTo>
                    <a:cubicBezTo>
                      <a:pt x="17" y="55"/>
                      <a:pt x="17" y="55"/>
                      <a:pt x="16" y="55"/>
                    </a:cubicBezTo>
                    <a:cubicBezTo>
                      <a:pt x="15" y="54"/>
                      <a:pt x="16" y="54"/>
                      <a:pt x="15" y="53"/>
                    </a:cubicBezTo>
                    <a:cubicBezTo>
                      <a:pt x="15" y="53"/>
                      <a:pt x="15" y="54"/>
                      <a:pt x="14" y="54"/>
                    </a:cubicBezTo>
                    <a:cubicBezTo>
                      <a:pt x="15" y="54"/>
                      <a:pt x="15" y="55"/>
                      <a:pt x="15" y="55"/>
                    </a:cubicBezTo>
                    <a:cubicBezTo>
                      <a:pt x="14" y="55"/>
                      <a:pt x="13" y="55"/>
                      <a:pt x="13" y="55"/>
                    </a:cubicBezTo>
                    <a:cubicBezTo>
                      <a:pt x="12" y="55"/>
                      <a:pt x="11" y="56"/>
                      <a:pt x="11" y="55"/>
                    </a:cubicBezTo>
                    <a:cubicBezTo>
                      <a:pt x="10" y="55"/>
                      <a:pt x="11" y="54"/>
                      <a:pt x="10" y="54"/>
                    </a:cubicBezTo>
                    <a:cubicBezTo>
                      <a:pt x="10" y="53"/>
                      <a:pt x="9" y="53"/>
                      <a:pt x="9" y="53"/>
                    </a:cubicBezTo>
                    <a:cubicBezTo>
                      <a:pt x="9" y="52"/>
                      <a:pt x="9" y="51"/>
                      <a:pt x="9" y="50"/>
                    </a:cubicBezTo>
                    <a:cubicBezTo>
                      <a:pt x="9" y="50"/>
                      <a:pt x="9" y="49"/>
                      <a:pt x="9" y="49"/>
                    </a:cubicBezTo>
                    <a:cubicBezTo>
                      <a:pt x="9" y="47"/>
                      <a:pt x="11" y="46"/>
                      <a:pt x="12" y="45"/>
                    </a:cubicBezTo>
                    <a:cubicBezTo>
                      <a:pt x="12" y="45"/>
                      <a:pt x="12" y="44"/>
                      <a:pt x="13" y="44"/>
                    </a:cubicBezTo>
                    <a:cubicBezTo>
                      <a:pt x="13" y="43"/>
                      <a:pt x="14" y="42"/>
                      <a:pt x="14" y="42"/>
                    </a:cubicBezTo>
                    <a:cubicBezTo>
                      <a:pt x="14" y="44"/>
                      <a:pt x="17" y="41"/>
                      <a:pt x="18" y="42"/>
                    </a:cubicBezTo>
                    <a:cubicBezTo>
                      <a:pt x="18" y="41"/>
                      <a:pt x="19" y="41"/>
                      <a:pt x="19" y="41"/>
                    </a:cubicBezTo>
                    <a:cubicBezTo>
                      <a:pt x="20" y="41"/>
                      <a:pt x="20" y="41"/>
                      <a:pt x="20" y="42"/>
                    </a:cubicBezTo>
                    <a:cubicBezTo>
                      <a:pt x="20" y="42"/>
                      <a:pt x="20" y="42"/>
                      <a:pt x="20" y="42"/>
                    </a:cubicBezTo>
                    <a:cubicBezTo>
                      <a:pt x="19" y="43"/>
                      <a:pt x="20" y="43"/>
                      <a:pt x="20" y="43"/>
                    </a:cubicBezTo>
                    <a:cubicBezTo>
                      <a:pt x="20" y="43"/>
                      <a:pt x="21" y="43"/>
                      <a:pt x="21" y="44"/>
                    </a:cubicBezTo>
                    <a:cubicBezTo>
                      <a:pt x="22" y="44"/>
                      <a:pt x="22" y="44"/>
                      <a:pt x="23" y="44"/>
                    </a:cubicBezTo>
                    <a:cubicBezTo>
                      <a:pt x="23" y="44"/>
                      <a:pt x="23" y="43"/>
                      <a:pt x="23" y="43"/>
                    </a:cubicBezTo>
                    <a:cubicBezTo>
                      <a:pt x="24" y="43"/>
                      <a:pt x="24" y="43"/>
                      <a:pt x="25" y="44"/>
                    </a:cubicBezTo>
                    <a:cubicBezTo>
                      <a:pt x="26" y="44"/>
                      <a:pt x="28" y="44"/>
                      <a:pt x="28" y="43"/>
                    </a:cubicBezTo>
                    <a:cubicBezTo>
                      <a:pt x="28" y="43"/>
                      <a:pt x="29" y="42"/>
                      <a:pt x="29" y="41"/>
                    </a:cubicBezTo>
                    <a:cubicBezTo>
                      <a:pt x="28" y="41"/>
                      <a:pt x="28" y="41"/>
                      <a:pt x="28" y="41"/>
                    </a:cubicBezTo>
                    <a:cubicBezTo>
                      <a:pt x="27" y="41"/>
                      <a:pt x="27" y="41"/>
                      <a:pt x="26" y="41"/>
                    </a:cubicBezTo>
                    <a:cubicBezTo>
                      <a:pt x="26" y="41"/>
                      <a:pt x="25" y="41"/>
                      <a:pt x="26" y="40"/>
                    </a:cubicBezTo>
                    <a:cubicBezTo>
                      <a:pt x="26" y="40"/>
                      <a:pt x="27" y="39"/>
                      <a:pt x="27" y="39"/>
                    </a:cubicBezTo>
                    <a:cubicBezTo>
                      <a:pt x="27" y="39"/>
                      <a:pt x="27" y="39"/>
                      <a:pt x="28" y="39"/>
                    </a:cubicBezTo>
                    <a:cubicBezTo>
                      <a:pt x="28" y="38"/>
                      <a:pt x="29" y="39"/>
                      <a:pt x="30" y="39"/>
                    </a:cubicBezTo>
                    <a:cubicBezTo>
                      <a:pt x="30" y="39"/>
                      <a:pt x="32" y="39"/>
                      <a:pt x="31" y="38"/>
                    </a:cubicBezTo>
                    <a:cubicBezTo>
                      <a:pt x="30" y="38"/>
                      <a:pt x="30" y="38"/>
                      <a:pt x="30" y="37"/>
                    </a:cubicBezTo>
                    <a:cubicBezTo>
                      <a:pt x="30" y="37"/>
                      <a:pt x="30" y="36"/>
                      <a:pt x="30" y="36"/>
                    </a:cubicBezTo>
                    <a:cubicBezTo>
                      <a:pt x="30" y="36"/>
                      <a:pt x="29" y="36"/>
                      <a:pt x="28" y="37"/>
                    </a:cubicBezTo>
                    <a:cubicBezTo>
                      <a:pt x="29" y="37"/>
                      <a:pt x="29" y="37"/>
                      <a:pt x="29" y="37"/>
                    </a:cubicBezTo>
                    <a:cubicBezTo>
                      <a:pt x="28" y="37"/>
                      <a:pt x="28" y="38"/>
                      <a:pt x="28" y="37"/>
                    </a:cubicBezTo>
                    <a:cubicBezTo>
                      <a:pt x="28" y="37"/>
                      <a:pt x="28" y="37"/>
                      <a:pt x="28" y="37"/>
                    </a:cubicBezTo>
                    <a:cubicBezTo>
                      <a:pt x="28" y="36"/>
                      <a:pt x="28" y="36"/>
                      <a:pt x="28" y="36"/>
                    </a:cubicBezTo>
                    <a:cubicBezTo>
                      <a:pt x="27" y="36"/>
                      <a:pt x="27" y="37"/>
                      <a:pt x="27" y="37"/>
                    </a:cubicBezTo>
                    <a:cubicBezTo>
                      <a:pt x="27" y="37"/>
                      <a:pt x="27" y="37"/>
                      <a:pt x="27" y="37"/>
                    </a:cubicBezTo>
                    <a:cubicBezTo>
                      <a:pt x="27" y="37"/>
                      <a:pt x="26" y="37"/>
                      <a:pt x="26" y="37"/>
                    </a:cubicBezTo>
                    <a:cubicBezTo>
                      <a:pt x="25" y="37"/>
                      <a:pt x="27" y="38"/>
                      <a:pt x="26" y="38"/>
                    </a:cubicBezTo>
                    <a:cubicBezTo>
                      <a:pt x="26" y="39"/>
                      <a:pt x="25" y="39"/>
                      <a:pt x="25" y="39"/>
                    </a:cubicBezTo>
                    <a:cubicBezTo>
                      <a:pt x="24" y="40"/>
                      <a:pt x="25" y="41"/>
                      <a:pt x="24" y="41"/>
                    </a:cubicBezTo>
                    <a:cubicBezTo>
                      <a:pt x="23" y="42"/>
                      <a:pt x="24" y="40"/>
                      <a:pt x="24" y="40"/>
                    </a:cubicBezTo>
                    <a:cubicBezTo>
                      <a:pt x="24" y="39"/>
                      <a:pt x="23" y="38"/>
                      <a:pt x="22" y="37"/>
                    </a:cubicBezTo>
                    <a:cubicBezTo>
                      <a:pt x="22" y="37"/>
                      <a:pt x="21" y="36"/>
                      <a:pt x="21" y="37"/>
                    </a:cubicBezTo>
                    <a:cubicBezTo>
                      <a:pt x="20" y="37"/>
                      <a:pt x="21" y="37"/>
                      <a:pt x="21" y="38"/>
                    </a:cubicBezTo>
                    <a:cubicBezTo>
                      <a:pt x="21" y="38"/>
                      <a:pt x="21" y="39"/>
                      <a:pt x="22" y="39"/>
                    </a:cubicBezTo>
                    <a:cubicBezTo>
                      <a:pt x="22" y="39"/>
                      <a:pt x="22" y="39"/>
                      <a:pt x="23" y="39"/>
                    </a:cubicBezTo>
                    <a:cubicBezTo>
                      <a:pt x="23" y="39"/>
                      <a:pt x="23" y="39"/>
                      <a:pt x="23" y="39"/>
                    </a:cubicBezTo>
                    <a:cubicBezTo>
                      <a:pt x="22" y="39"/>
                      <a:pt x="22" y="40"/>
                      <a:pt x="22" y="41"/>
                    </a:cubicBezTo>
                    <a:cubicBezTo>
                      <a:pt x="22" y="41"/>
                      <a:pt x="22" y="41"/>
                      <a:pt x="22" y="41"/>
                    </a:cubicBezTo>
                    <a:cubicBezTo>
                      <a:pt x="22" y="40"/>
                      <a:pt x="22" y="39"/>
                      <a:pt x="21" y="39"/>
                    </a:cubicBezTo>
                    <a:cubicBezTo>
                      <a:pt x="20" y="39"/>
                      <a:pt x="20" y="39"/>
                      <a:pt x="20" y="39"/>
                    </a:cubicBezTo>
                    <a:cubicBezTo>
                      <a:pt x="19" y="38"/>
                      <a:pt x="19" y="38"/>
                      <a:pt x="20" y="38"/>
                    </a:cubicBezTo>
                    <a:cubicBezTo>
                      <a:pt x="20" y="38"/>
                      <a:pt x="20" y="37"/>
                      <a:pt x="20" y="37"/>
                    </a:cubicBezTo>
                    <a:cubicBezTo>
                      <a:pt x="20" y="38"/>
                      <a:pt x="19" y="38"/>
                      <a:pt x="19" y="38"/>
                    </a:cubicBezTo>
                    <a:cubicBezTo>
                      <a:pt x="19" y="38"/>
                      <a:pt x="18" y="38"/>
                      <a:pt x="17" y="38"/>
                    </a:cubicBezTo>
                    <a:cubicBezTo>
                      <a:pt x="17" y="38"/>
                      <a:pt x="17" y="39"/>
                      <a:pt x="17" y="39"/>
                    </a:cubicBezTo>
                    <a:cubicBezTo>
                      <a:pt x="17" y="39"/>
                      <a:pt x="17" y="39"/>
                      <a:pt x="16" y="39"/>
                    </a:cubicBezTo>
                    <a:cubicBezTo>
                      <a:pt x="16" y="39"/>
                      <a:pt x="16" y="40"/>
                      <a:pt x="16" y="40"/>
                    </a:cubicBezTo>
                    <a:cubicBezTo>
                      <a:pt x="16" y="40"/>
                      <a:pt x="16" y="42"/>
                      <a:pt x="15" y="41"/>
                    </a:cubicBezTo>
                    <a:cubicBezTo>
                      <a:pt x="14" y="41"/>
                      <a:pt x="13" y="42"/>
                      <a:pt x="14" y="41"/>
                    </a:cubicBezTo>
                    <a:cubicBezTo>
                      <a:pt x="12" y="41"/>
                      <a:pt x="13" y="39"/>
                      <a:pt x="13" y="38"/>
                    </a:cubicBezTo>
                    <a:cubicBezTo>
                      <a:pt x="14" y="38"/>
                      <a:pt x="15" y="39"/>
                      <a:pt x="16" y="38"/>
                    </a:cubicBezTo>
                    <a:cubicBezTo>
                      <a:pt x="16" y="37"/>
                      <a:pt x="17" y="37"/>
                      <a:pt x="17" y="36"/>
                    </a:cubicBezTo>
                    <a:cubicBezTo>
                      <a:pt x="16" y="35"/>
                      <a:pt x="16" y="36"/>
                      <a:pt x="15" y="35"/>
                    </a:cubicBezTo>
                    <a:cubicBezTo>
                      <a:pt x="15" y="36"/>
                      <a:pt x="16" y="36"/>
                      <a:pt x="16" y="35"/>
                    </a:cubicBezTo>
                    <a:cubicBezTo>
                      <a:pt x="16" y="35"/>
                      <a:pt x="16" y="35"/>
                      <a:pt x="16" y="35"/>
                    </a:cubicBezTo>
                    <a:cubicBezTo>
                      <a:pt x="16" y="35"/>
                      <a:pt x="17" y="35"/>
                      <a:pt x="17" y="34"/>
                    </a:cubicBezTo>
                    <a:cubicBezTo>
                      <a:pt x="17" y="34"/>
                      <a:pt x="18" y="34"/>
                      <a:pt x="18" y="34"/>
                    </a:cubicBezTo>
                    <a:cubicBezTo>
                      <a:pt x="18" y="34"/>
                      <a:pt x="18" y="34"/>
                      <a:pt x="18" y="33"/>
                    </a:cubicBezTo>
                    <a:cubicBezTo>
                      <a:pt x="18" y="33"/>
                      <a:pt x="19" y="33"/>
                      <a:pt x="19" y="33"/>
                    </a:cubicBezTo>
                    <a:cubicBezTo>
                      <a:pt x="19" y="33"/>
                      <a:pt x="19" y="33"/>
                      <a:pt x="19" y="33"/>
                    </a:cubicBezTo>
                    <a:cubicBezTo>
                      <a:pt x="20" y="32"/>
                      <a:pt x="20" y="33"/>
                      <a:pt x="20" y="32"/>
                    </a:cubicBezTo>
                    <a:cubicBezTo>
                      <a:pt x="20" y="32"/>
                      <a:pt x="20" y="31"/>
                      <a:pt x="20" y="31"/>
                    </a:cubicBezTo>
                    <a:cubicBezTo>
                      <a:pt x="20" y="30"/>
                      <a:pt x="20" y="30"/>
                      <a:pt x="21" y="30"/>
                    </a:cubicBezTo>
                    <a:cubicBezTo>
                      <a:pt x="21" y="31"/>
                      <a:pt x="20" y="33"/>
                      <a:pt x="21" y="32"/>
                    </a:cubicBezTo>
                    <a:cubicBezTo>
                      <a:pt x="22" y="32"/>
                      <a:pt x="22" y="32"/>
                      <a:pt x="22" y="33"/>
                    </a:cubicBezTo>
                    <a:cubicBezTo>
                      <a:pt x="22" y="32"/>
                      <a:pt x="22" y="32"/>
                      <a:pt x="23" y="32"/>
                    </a:cubicBezTo>
                    <a:cubicBezTo>
                      <a:pt x="23" y="32"/>
                      <a:pt x="24" y="32"/>
                      <a:pt x="24" y="32"/>
                    </a:cubicBezTo>
                    <a:cubicBezTo>
                      <a:pt x="24" y="31"/>
                      <a:pt x="25" y="30"/>
                      <a:pt x="25" y="30"/>
                    </a:cubicBezTo>
                    <a:cubicBezTo>
                      <a:pt x="25" y="29"/>
                      <a:pt x="25" y="30"/>
                      <a:pt x="25" y="31"/>
                    </a:cubicBezTo>
                    <a:cubicBezTo>
                      <a:pt x="26" y="30"/>
                      <a:pt x="25" y="30"/>
                      <a:pt x="26" y="29"/>
                    </a:cubicBezTo>
                    <a:cubicBezTo>
                      <a:pt x="26" y="29"/>
                      <a:pt x="27" y="29"/>
                      <a:pt x="27" y="29"/>
                    </a:cubicBezTo>
                    <a:cubicBezTo>
                      <a:pt x="28" y="28"/>
                      <a:pt x="27" y="28"/>
                      <a:pt x="26" y="28"/>
                    </a:cubicBezTo>
                    <a:cubicBezTo>
                      <a:pt x="26" y="29"/>
                      <a:pt x="25" y="29"/>
                      <a:pt x="25" y="29"/>
                    </a:cubicBezTo>
                    <a:cubicBezTo>
                      <a:pt x="25" y="28"/>
                      <a:pt x="25" y="27"/>
                      <a:pt x="26" y="26"/>
                    </a:cubicBezTo>
                    <a:cubicBezTo>
                      <a:pt x="27" y="25"/>
                      <a:pt x="26" y="26"/>
                      <a:pt x="26" y="24"/>
                    </a:cubicBezTo>
                    <a:cubicBezTo>
                      <a:pt x="26" y="25"/>
                      <a:pt x="25" y="25"/>
                      <a:pt x="25" y="25"/>
                    </a:cubicBezTo>
                    <a:cubicBezTo>
                      <a:pt x="25" y="25"/>
                      <a:pt x="25" y="25"/>
                      <a:pt x="25" y="26"/>
                    </a:cubicBezTo>
                    <a:cubicBezTo>
                      <a:pt x="25" y="26"/>
                      <a:pt x="24" y="26"/>
                      <a:pt x="24" y="26"/>
                    </a:cubicBezTo>
                    <a:cubicBezTo>
                      <a:pt x="23" y="27"/>
                      <a:pt x="23" y="27"/>
                      <a:pt x="23" y="28"/>
                    </a:cubicBezTo>
                    <a:cubicBezTo>
                      <a:pt x="23" y="28"/>
                      <a:pt x="24" y="28"/>
                      <a:pt x="24" y="29"/>
                    </a:cubicBezTo>
                    <a:cubicBezTo>
                      <a:pt x="23" y="29"/>
                      <a:pt x="23" y="30"/>
                      <a:pt x="23" y="31"/>
                    </a:cubicBezTo>
                    <a:cubicBezTo>
                      <a:pt x="23" y="31"/>
                      <a:pt x="22" y="31"/>
                      <a:pt x="22" y="31"/>
                    </a:cubicBezTo>
                    <a:cubicBezTo>
                      <a:pt x="22" y="31"/>
                      <a:pt x="22" y="31"/>
                      <a:pt x="22" y="31"/>
                    </a:cubicBezTo>
                    <a:cubicBezTo>
                      <a:pt x="22" y="31"/>
                      <a:pt x="21" y="31"/>
                      <a:pt x="21" y="30"/>
                    </a:cubicBezTo>
                    <a:cubicBezTo>
                      <a:pt x="21" y="30"/>
                      <a:pt x="21" y="29"/>
                      <a:pt x="21" y="29"/>
                    </a:cubicBezTo>
                    <a:cubicBezTo>
                      <a:pt x="20" y="29"/>
                      <a:pt x="20" y="30"/>
                      <a:pt x="20" y="30"/>
                    </a:cubicBezTo>
                    <a:cubicBezTo>
                      <a:pt x="19" y="30"/>
                      <a:pt x="20" y="29"/>
                      <a:pt x="20" y="29"/>
                    </a:cubicBezTo>
                    <a:cubicBezTo>
                      <a:pt x="20" y="29"/>
                      <a:pt x="20" y="29"/>
                      <a:pt x="19" y="29"/>
                    </a:cubicBezTo>
                    <a:cubicBezTo>
                      <a:pt x="19" y="29"/>
                      <a:pt x="19" y="28"/>
                      <a:pt x="19" y="28"/>
                    </a:cubicBezTo>
                    <a:cubicBezTo>
                      <a:pt x="19" y="28"/>
                      <a:pt x="19" y="28"/>
                      <a:pt x="19" y="27"/>
                    </a:cubicBezTo>
                    <a:cubicBezTo>
                      <a:pt x="20" y="27"/>
                      <a:pt x="20" y="27"/>
                      <a:pt x="21" y="27"/>
                    </a:cubicBezTo>
                    <a:cubicBezTo>
                      <a:pt x="21" y="27"/>
                      <a:pt x="21" y="27"/>
                      <a:pt x="21" y="27"/>
                    </a:cubicBezTo>
                    <a:cubicBezTo>
                      <a:pt x="21" y="26"/>
                      <a:pt x="21" y="26"/>
                      <a:pt x="22" y="26"/>
                    </a:cubicBezTo>
                    <a:cubicBezTo>
                      <a:pt x="22" y="26"/>
                      <a:pt x="21" y="26"/>
                      <a:pt x="21" y="26"/>
                    </a:cubicBezTo>
                    <a:cubicBezTo>
                      <a:pt x="21" y="26"/>
                      <a:pt x="21" y="25"/>
                      <a:pt x="22" y="25"/>
                    </a:cubicBezTo>
                    <a:cubicBezTo>
                      <a:pt x="22" y="25"/>
                      <a:pt x="22" y="25"/>
                      <a:pt x="22" y="25"/>
                    </a:cubicBezTo>
                    <a:cubicBezTo>
                      <a:pt x="23" y="25"/>
                      <a:pt x="23" y="24"/>
                      <a:pt x="24" y="23"/>
                    </a:cubicBezTo>
                    <a:cubicBezTo>
                      <a:pt x="24" y="23"/>
                      <a:pt x="25" y="23"/>
                      <a:pt x="25" y="22"/>
                    </a:cubicBezTo>
                    <a:cubicBezTo>
                      <a:pt x="26" y="22"/>
                      <a:pt x="26" y="22"/>
                      <a:pt x="26" y="22"/>
                    </a:cubicBezTo>
                    <a:cubicBezTo>
                      <a:pt x="27" y="21"/>
                      <a:pt x="27" y="22"/>
                      <a:pt x="27" y="22"/>
                    </a:cubicBezTo>
                    <a:cubicBezTo>
                      <a:pt x="27" y="22"/>
                      <a:pt x="27" y="21"/>
                      <a:pt x="28" y="21"/>
                    </a:cubicBezTo>
                    <a:cubicBezTo>
                      <a:pt x="28" y="22"/>
                      <a:pt x="28" y="22"/>
                      <a:pt x="28" y="22"/>
                    </a:cubicBezTo>
                    <a:cubicBezTo>
                      <a:pt x="28" y="22"/>
                      <a:pt x="28" y="22"/>
                      <a:pt x="29" y="22"/>
                    </a:cubicBezTo>
                    <a:cubicBezTo>
                      <a:pt x="28" y="23"/>
                      <a:pt x="30" y="23"/>
                      <a:pt x="30" y="23"/>
                    </a:cubicBezTo>
                    <a:cubicBezTo>
                      <a:pt x="31" y="23"/>
                      <a:pt x="32" y="23"/>
                      <a:pt x="32" y="24"/>
                    </a:cubicBezTo>
                    <a:cubicBezTo>
                      <a:pt x="31" y="24"/>
                      <a:pt x="30" y="24"/>
                      <a:pt x="29" y="24"/>
                    </a:cubicBezTo>
                    <a:cubicBezTo>
                      <a:pt x="29" y="25"/>
                      <a:pt x="29" y="24"/>
                      <a:pt x="29" y="25"/>
                    </a:cubicBezTo>
                    <a:cubicBezTo>
                      <a:pt x="30" y="25"/>
                      <a:pt x="30" y="26"/>
                      <a:pt x="30" y="26"/>
                    </a:cubicBezTo>
                    <a:cubicBezTo>
                      <a:pt x="30" y="26"/>
                      <a:pt x="30" y="26"/>
                      <a:pt x="30" y="26"/>
                    </a:cubicBezTo>
                    <a:cubicBezTo>
                      <a:pt x="30" y="26"/>
                      <a:pt x="30" y="26"/>
                      <a:pt x="30" y="25"/>
                    </a:cubicBezTo>
                    <a:cubicBezTo>
                      <a:pt x="31" y="25"/>
                      <a:pt x="31" y="26"/>
                      <a:pt x="32" y="26"/>
                    </a:cubicBezTo>
                    <a:cubicBezTo>
                      <a:pt x="31" y="25"/>
                      <a:pt x="31" y="25"/>
                      <a:pt x="31" y="25"/>
                    </a:cubicBezTo>
                    <a:cubicBezTo>
                      <a:pt x="32" y="24"/>
                      <a:pt x="33" y="24"/>
                      <a:pt x="33" y="25"/>
                    </a:cubicBezTo>
                    <a:cubicBezTo>
                      <a:pt x="33" y="24"/>
                      <a:pt x="33" y="23"/>
                      <a:pt x="33" y="23"/>
                    </a:cubicBezTo>
                    <a:cubicBezTo>
                      <a:pt x="33" y="23"/>
                      <a:pt x="34" y="23"/>
                      <a:pt x="34" y="23"/>
                    </a:cubicBezTo>
                    <a:cubicBezTo>
                      <a:pt x="34" y="23"/>
                      <a:pt x="33" y="23"/>
                      <a:pt x="33" y="23"/>
                    </a:cubicBezTo>
                    <a:cubicBezTo>
                      <a:pt x="33" y="25"/>
                      <a:pt x="34" y="24"/>
                      <a:pt x="34" y="24"/>
                    </a:cubicBezTo>
                    <a:cubicBezTo>
                      <a:pt x="35" y="23"/>
                      <a:pt x="36" y="23"/>
                      <a:pt x="36" y="23"/>
                    </a:cubicBezTo>
                    <a:cubicBezTo>
                      <a:pt x="36" y="23"/>
                      <a:pt x="36" y="23"/>
                      <a:pt x="36" y="23"/>
                    </a:cubicBezTo>
                    <a:cubicBezTo>
                      <a:pt x="36" y="24"/>
                      <a:pt x="37" y="23"/>
                      <a:pt x="38" y="23"/>
                    </a:cubicBezTo>
                    <a:cubicBezTo>
                      <a:pt x="38" y="23"/>
                      <a:pt x="38" y="23"/>
                      <a:pt x="38" y="23"/>
                    </a:cubicBezTo>
                    <a:cubicBezTo>
                      <a:pt x="38" y="23"/>
                      <a:pt x="38" y="23"/>
                      <a:pt x="38" y="23"/>
                    </a:cubicBezTo>
                    <a:cubicBezTo>
                      <a:pt x="38" y="23"/>
                      <a:pt x="38" y="23"/>
                      <a:pt x="38" y="22"/>
                    </a:cubicBezTo>
                    <a:cubicBezTo>
                      <a:pt x="38" y="23"/>
                      <a:pt x="39" y="22"/>
                      <a:pt x="40" y="22"/>
                    </a:cubicBezTo>
                    <a:cubicBezTo>
                      <a:pt x="40" y="23"/>
                      <a:pt x="41" y="24"/>
                      <a:pt x="41" y="23"/>
                    </a:cubicBezTo>
                    <a:cubicBezTo>
                      <a:pt x="42" y="22"/>
                      <a:pt x="41" y="22"/>
                      <a:pt x="41" y="22"/>
                    </a:cubicBezTo>
                    <a:cubicBezTo>
                      <a:pt x="40" y="21"/>
                      <a:pt x="41" y="21"/>
                      <a:pt x="41" y="20"/>
                    </a:cubicBezTo>
                    <a:cubicBezTo>
                      <a:pt x="42" y="20"/>
                      <a:pt x="42" y="20"/>
                      <a:pt x="42" y="20"/>
                    </a:cubicBezTo>
                    <a:cubicBezTo>
                      <a:pt x="43" y="20"/>
                      <a:pt x="42" y="21"/>
                      <a:pt x="42" y="21"/>
                    </a:cubicBezTo>
                    <a:cubicBezTo>
                      <a:pt x="42" y="21"/>
                      <a:pt x="42" y="21"/>
                      <a:pt x="42" y="21"/>
                    </a:cubicBezTo>
                    <a:cubicBezTo>
                      <a:pt x="42" y="21"/>
                      <a:pt x="43" y="21"/>
                      <a:pt x="43" y="22"/>
                    </a:cubicBezTo>
                    <a:cubicBezTo>
                      <a:pt x="43" y="22"/>
                      <a:pt x="43" y="23"/>
                      <a:pt x="43" y="23"/>
                    </a:cubicBezTo>
                    <a:cubicBezTo>
                      <a:pt x="43" y="23"/>
                      <a:pt x="44" y="23"/>
                      <a:pt x="44" y="23"/>
                    </a:cubicBezTo>
                    <a:cubicBezTo>
                      <a:pt x="44" y="23"/>
                      <a:pt x="44" y="23"/>
                      <a:pt x="44" y="22"/>
                    </a:cubicBezTo>
                    <a:cubicBezTo>
                      <a:pt x="44" y="22"/>
                      <a:pt x="44" y="22"/>
                      <a:pt x="43" y="22"/>
                    </a:cubicBezTo>
                    <a:cubicBezTo>
                      <a:pt x="43" y="21"/>
                      <a:pt x="43" y="20"/>
                      <a:pt x="44" y="20"/>
                    </a:cubicBezTo>
                    <a:cubicBezTo>
                      <a:pt x="44" y="20"/>
                      <a:pt x="44" y="21"/>
                      <a:pt x="44" y="21"/>
                    </a:cubicBezTo>
                    <a:cubicBezTo>
                      <a:pt x="44" y="21"/>
                      <a:pt x="45" y="21"/>
                      <a:pt x="45" y="21"/>
                    </a:cubicBezTo>
                    <a:cubicBezTo>
                      <a:pt x="45" y="21"/>
                      <a:pt x="45" y="21"/>
                      <a:pt x="44" y="20"/>
                    </a:cubicBezTo>
                    <a:cubicBezTo>
                      <a:pt x="44" y="20"/>
                      <a:pt x="45" y="20"/>
                      <a:pt x="46" y="20"/>
                    </a:cubicBezTo>
                    <a:cubicBezTo>
                      <a:pt x="46" y="20"/>
                      <a:pt x="46" y="20"/>
                      <a:pt x="46" y="20"/>
                    </a:cubicBezTo>
                    <a:cubicBezTo>
                      <a:pt x="46" y="21"/>
                      <a:pt x="46" y="22"/>
                      <a:pt x="47" y="21"/>
                    </a:cubicBezTo>
                    <a:cubicBezTo>
                      <a:pt x="47" y="21"/>
                      <a:pt x="47" y="20"/>
                      <a:pt x="47" y="20"/>
                    </a:cubicBezTo>
                    <a:cubicBezTo>
                      <a:pt x="46" y="20"/>
                      <a:pt x="46" y="20"/>
                      <a:pt x="46" y="19"/>
                    </a:cubicBezTo>
                    <a:cubicBezTo>
                      <a:pt x="46" y="19"/>
                      <a:pt x="47" y="18"/>
                      <a:pt x="48" y="18"/>
                    </a:cubicBezTo>
                    <a:cubicBezTo>
                      <a:pt x="48" y="19"/>
                      <a:pt x="48" y="19"/>
                      <a:pt x="48" y="19"/>
                    </a:cubicBezTo>
                    <a:cubicBezTo>
                      <a:pt x="48" y="19"/>
                      <a:pt x="48" y="19"/>
                      <a:pt x="48" y="18"/>
                    </a:cubicBezTo>
                    <a:cubicBezTo>
                      <a:pt x="48" y="17"/>
                      <a:pt x="49" y="17"/>
                      <a:pt x="50" y="17"/>
                    </a:cubicBezTo>
                    <a:cubicBezTo>
                      <a:pt x="50" y="17"/>
                      <a:pt x="50" y="17"/>
                      <a:pt x="50" y="17"/>
                    </a:cubicBezTo>
                    <a:cubicBezTo>
                      <a:pt x="50" y="17"/>
                      <a:pt x="51" y="17"/>
                      <a:pt x="51" y="17"/>
                    </a:cubicBezTo>
                    <a:cubicBezTo>
                      <a:pt x="52" y="17"/>
                      <a:pt x="52" y="17"/>
                      <a:pt x="53" y="17"/>
                    </a:cubicBezTo>
                    <a:cubicBezTo>
                      <a:pt x="53" y="17"/>
                      <a:pt x="53" y="17"/>
                      <a:pt x="53" y="16"/>
                    </a:cubicBezTo>
                    <a:cubicBezTo>
                      <a:pt x="53" y="17"/>
                      <a:pt x="53" y="17"/>
                      <a:pt x="54" y="17"/>
                    </a:cubicBezTo>
                    <a:cubicBezTo>
                      <a:pt x="54" y="16"/>
                      <a:pt x="53" y="16"/>
                      <a:pt x="53" y="16"/>
                    </a:cubicBezTo>
                    <a:cubicBezTo>
                      <a:pt x="53" y="16"/>
                      <a:pt x="54" y="15"/>
                      <a:pt x="54" y="15"/>
                    </a:cubicBezTo>
                    <a:cubicBezTo>
                      <a:pt x="54" y="16"/>
                      <a:pt x="54" y="16"/>
                      <a:pt x="55" y="16"/>
                    </a:cubicBezTo>
                    <a:cubicBezTo>
                      <a:pt x="55" y="16"/>
                      <a:pt x="55" y="17"/>
                      <a:pt x="55" y="17"/>
                    </a:cubicBezTo>
                    <a:cubicBezTo>
                      <a:pt x="55" y="16"/>
                      <a:pt x="55" y="16"/>
                      <a:pt x="55" y="16"/>
                    </a:cubicBezTo>
                    <a:cubicBezTo>
                      <a:pt x="56" y="16"/>
                      <a:pt x="56" y="16"/>
                      <a:pt x="57" y="16"/>
                    </a:cubicBezTo>
                    <a:cubicBezTo>
                      <a:pt x="57" y="17"/>
                      <a:pt x="57" y="17"/>
                      <a:pt x="56" y="17"/>
                    </a:cubicBezTo>
                    <a:cubicBezTo>
                      <a:pt x="56" y="18"/>
                      <a:pt x="55" y="18"/>
                      <a:pt x="55" y="18"/>
                    </a:cubicBezTo>
                    <a:cubicBezTo>
                      <a:pt x="54" y="19"/>
                      <a:pt x="54" y="19"/>
                      <a:pt x="54" y="20"/>
                    </a:cubicBezTo>
                    <a:cubicBezTo>
                      <a:pt x="55" y="19"/>
                      <a:pt x="55" y="19"/>
                      <a:pt x="56" y="19"/>
                    </a:cubicBezTo>
                    <a:cubicBezTo>
                      <a:pt x="56" y="18"/>
                      <a:pt x="56" y="19"/>
                      <a:pt x="57" y="19"/>
                    </a:cubicBezTo>
                    <a:cubicBezTo>
                      <a:pt x="57" y="19"/>
                      <a:pt x="57" y="19"/>
                      <a:pt x="57" y="19"/>
                    </a:cubicBezTo>
                    <a:cubicBezTo>
                      <a:pt x="58" y="18"/>
                      <a:pt x="58" y="19"/>
                      <a:pt x="59" y="19"/>
                    </a:cubicBezTo>
                    <a:cubicBezTo>
                      <a:pt x="59" y="19"/>
                      <a:pt x="60" y="20"/>
                      <a:pt x="60" y="20"/>
                    </a:cubicBezTo>
                    <a:cubicBezTo>
                      <a:pt x="60" y="19"/>
                      <a:pt x="60" y="19"/>
                      <a:pt x="60" y="19"/>
                    </a:cubicBezTo>
                    <a:cubicBezTo>
                      <a:pt x="61" y="19"/>
                      <a:pt x="62" y="19"/>
                      <a:pt x="62" y="19"/>
                    </a:cubicBezTo>
                    <a:cubicBezTo>
                      <a:pt x="62" y="19"/>
                      <a:pt x="61" y="19"/>
                      <a:pt x="61" y="19"/>
                    </a:cubicBezTo>
                    <a:cubicBezTo>
                      <a:pt x="61" y="20"/>
                      <a:pt x="62" y="20"/>
                      <a:pt x="63" y="20"/>
                    </a:cubicBezTo>
                    <a:cubicBezTo>
                      <a:pt x="63" y="21"/>
                      <a:pt x="63" y="21"/>
                      <a:pt x="63" y="21"/>
                    </a:cubicBezTo>
                    <a:cubicBezTo>
                      <a:pt x="63" y="21"/>
                      <a:pt x="63" y="21"/>
                      <a:pt x="64" y="21"/>
                    </a:cubicBezTo>
                    <a:cubicBezTo>
                      <a:pt x="64" y="20"/>
                      <a:pt x="65" y="21"/>
                      <a:pt x="65" y="20"/>
                    </a:cubicBezTo>
                    <a:cubicBezTo>
                      <a:pt x="65" y="20"/>
                      <a:pt x="66" y="21"/>
                      <a:pt x="66" y="20"/>
                    </a:cubicBezTo>
                    <a:cubicBezTo>
                      <a:pt x="66" y="20"/>
                      <a:pt x="66" y="20"/>
                      <a:pt x="66" y="20"/>
                    </a:cubicBezTo>
                    <a:cubicBezTo>
                      <a:pt x="67" y="20"/>
                      <a:pt x="67" y="19"/>
                      <a:pt x="68" y="20"/>
                    </a:cubicBezTo>
                    <a:cubicBezTo>
                      <a:pt x="67" y="20"/>
                      <a:pt x="67" y="20"/>
                      <a:pt x="67" y="20"/>
                    </a:cubicBezTo>
                    <a:cubicBezTo>
                      <a:pt x="67" y="20"/>
                      <a:pt x="68" y="20"/>
                      <a:pt x="68" y="20"/>
                    </a:cubicBezTo>
                    <a:cubicBezTo>
                      <a:pt x="68" y="20"/>
                      <a:pt x="68" y="20"/>
                      <a:pt x="68" y="20"/>
                    </a:cubicBezTo>
                    <a:cubicBezTo>
                      <a:pt x="68" y="20"/>
                      <a:pt x="69" y="20"/>
                      <a:pt x="69" y="20"/>
                    </a:cubicBezTo>
                    <a:cubicBezTo>
                      <a:pt x="69" y="20"/>
                      <a:pt x="69" y="20"/>
                      <a:pt x="69" y="20"/>
                    </a:cubicBezTo>
                    <a:cubicBezTo>
                      <a:pt x="69" y="20"/>
                      <a:pt x="69" y="20"/>
                      <a:pt x="69" y="20"/>
                    </a:cubicBezTo>
                    <a:cubicBezTo>
                      <a:pt x="70" y="20"/>
                      <a:pt x="70" y="20"/>
                      <a:pt x="70" y="20"/>
                    </a:cubicBezTo>
                    <a:cubicBezTo>
                      <a:pt x="70" y="21"/>
                      <a:pt x="71" y="21"/>
                      <a:pt x="71" y="21"/>
                    </a:cubicBezTo>
                    <a:cubicBezTo>
                      <a:pt x="72" y="21"/>
                      <a:pt x="71" y="20"/>
                      <a:pt x="71" y="20"/>
                    </a:cubicBezTo>
                    <a:cubicBezTo>
                      <a:pt x="72" y="21"/>
                      <a:pt x="72" y="21"/>
                      <a:pt x="73" y="21"/>
                    </a:cubicBezTo>
                    <a:cubicBezTo>
                      <a:pt x="73" y="21"/>
                      <a:pt x="73" y="22"/>
                      <a:pt x="73" y="22"/>
                    </a:cubicBezTo>
                    <a:cubicBezTo>
                      <a:pt x="73" y="22"/>
                      <a:pt x="73" y="22"/>
                      <a:pt x="73" y="22"/>
                    </a:cubicBezTo>
                    <a:cubicBezTo>
                      <a:pt x="73" y="21"/>
                      <a:pt x="75" y="22"/>
                      <a:pt x="75" y="22"/>
                    </a:cubicBezTo>
                    <a:cubicBezTo>
                      <a:pt x="76" y="22"/>
                      <a:pt x="76" y="23"/>
                      <a:pt x="76" y="23"/>
                    </a:cubicBezTo>
                    <a:cubicBezTo>
                      <a:pt x="76" y="22"/>
                      <a:pt x="76" y="21"/>
                      <a:pt x="76" y="21"/>
                    </a:cubicBezTo>
                    <a:cubicBezTo>
                      <a:pt x="76" y="21"/>
                      <a:pt x="76" y="21"/>
                      <a:pt x="76" y="21"/>
                    </a:cubicBezTo>
                    <a:cubicBezTo>
                      <a:pt x="77" y="21"/>
                      <a:pt x="78" y="21"/>
                      <a:pt x="78" y="22"/>
                    </a:cubicBezTo>
                    <a:cubicBezTo>
                      <a:pt x="79" y="21"/>
                      <a:pt x="79" y="22"/>
                      <a:pt x="80" y="22"/>
                    </a:cubicBezTo>
                    <a:cubicBezTo>
                      <a:pt x="80" y="22"/>
                      <a:pt x="81" y="23"/>
                      <a:pt x="81" y="23"/>
                    </a:cubicBezTo>
                    <a:cubicBezTo>
                      <a:pt x="81" y="23"/>
                      <a:pt x="81" y="24"/>
                      <a:pt x="82" y="24"/>
                    </a:cubicBezTo>
                    <a:cubicBezTo>
                      <a:pt x="82" y="24"/>
                      <a:pt x="82" y="23"/>
                      <a:pt x="82" y="23"/>
                    </a:cubicBezTo>
                    <a:cubicBezTo>
                      <a:pt x="82" y="23"/>
                      <a:pt x="83" y="23"/>
                      <a:pt x="83" y="24"/>
                    </a:cubicBezTo>
                    <a:cubicBezTo>
                      <a:pt x="82" y="24"/>
                      <a:pt x="82" y="25"/>
                      <a:pt x="82" y="25"/>
                    </a:cubicBezTo>
                    <a:cubicBezTo>
                      <a:pt x="82" y="26"/>
                      <a:pt x="81" y="26"/>
                      <a:pt x="81" y="25"/>
                    </a:cubicBezTo>
                    <a:cubicBezTo>
                      <a:pt x="81" y="25"/>
                      <a:pt x="81" y="25"/>
                      <a:pt x="80" y="25"/>
                    </a:cubicBezTo>
                    <a:cubicBezTo>
                      <a:pt x="80" y="24"/>
                      <a:pt x="80" y="24"/>
                      <a:pt x="79" y="24"/>
                    </a:cubicBezTo>
                    <a:cubicBezTo>
                      <a:pt x="80" y="24"/>
                      <a:pt x="80" y="25"/>
                      <a:pt x="80" y="25"/>
                    </a:cubicBezTo>
                    <a:cubicBezTo>
                      <a:pt x="79" y="25"/>
                      <a:pt x="79" y="24"/>
                      <a:pt x="78" y="24"/>
                    </a:cubicBezTo>
                    <a:cubicBezTo>
                      <a:pt x="78" y="25"/>
                      <a:pt x="78" y="25"/>
                      <a:pt x="78" y="25"/>
                    </a:cubicBezTo>
                    <a:cubicBezTo>
                      <a:pt x="78" y="26"/>
                      <a:pt x="79" y="26"/>
                      <a:pt x="79" y="26"/>
                    </a:cubicBezTo>
                    <a:cubicBezTo>
                      <a:pt x="79" y="26"/>
                      <a:pt x="79" y="26"/>
                      <a:pt x="79" y="26"/>
                    </a:cubicBezTo>
                    <a:cubicBezTo>
                      <a:pt x="77" y="25"/>
                      <a:pt x="77" y="28"/>
                      <a:pt x="75" y="28"/>
                    </a:cubicBezTo>
                    <a:cubicBezTo>
                      <a:pt x="75" y="28"/>
                      <a:pt x="75" y="28"/>
                      <a:pt x="75" y="28"/>
                    </a:cubicBezTo>
                    <a:cubicBezTo>
                      <a:pt x="75" y="28"/>
                      <a:pt x="75" y="28"/>
                      <a:pt x="75" y="28"/>
                    </a:cubicBezTo>
                    <a:cubicBezTo>
                      <a:pt x="74" y="28"/>
                      <a:pt x="73" y="29"/>
                      <a:pt x="73" y="29"/>
                    </a:cubicBezTo>
                    <a:cubicBezTo>
                      <a:pt x="73" y="29"/>
                      <a:pt x="74" y="30"/>
                      <a:pt x="74" y="30"/>
                    </a:cubicBezTo>
                    <a:cubicBezTo>
                      <a:pt x="74" y="31"/>
                      <a:pt x="73" y="30"/>
                      <a:pt x="73" y="31"/>
                    </a:cubicBezTo>
                    <a:cubicBezTo>
                      <a:pt x="73" y="31"/>
                      <a:pt x="72" y="32"/>
                      <a:pt x="72" y="32"/>
                    </a:cubicBezTo>
                    <a:cubicBezTo>
                      <a:pt x="72" y="32"/>
                      <a:pt x="72" y="32"/>
                      <a:pt x="72" y="32"/>
                    </a:cubicBezTo>
                    <a:cubicBezTo>
                      <a:pt x="72" y="33"/>
                      <a:pt x="71" y="34"/>
                      <a:pt x="71" y="33"/>
                    </a:cubicBezTo>
                    <a:cubicBezTo>
                      <a:pt x="71" y="33"/>
                      <a:pt x="71" y="31"/>
                      <a:pt x="71" y="31"/>
                    </a:cubicBezTo>
                    <a:cubicBezTo>
                      <a:pt x="71" y="30"/>
                      <a:pt x="71" y="30"/>
                      <a:pt x="72" y="30"/>
                    </a:cubicBezTo>
                    <a:cubicBezTo>
                      <a:pt x="72" y="29"/>
                      <a:pt x="72" y="29"/>
                      <a:pt x="73" y="28"/>
                    </a:cubicBezTo>
                    <a:cubicBezTo>
                      <a:pt x="73" y="28"/>
                      <a:pt x="74" y="27"/>
                      <a:pt x="74" y="27"/>
                    </a:cubicBezTo>
                    <a:cubicBezTo>
                      <a:pt x="74" y="26"/>
                      <a:pt x="73" y="28"/>
                      <a:pt x="72" y="28"/>
                    </a:cubicBezTo>
                    <a:cubicBezTo>
                      <a:pt x="72" y="27"/>
                      <a:pt x="73" y="27"/>
                      <a:pt x="73" y="27"/>
                    </a:cubicBezTo>
                    <a:cubicBezTo>
                      <a:pt x="73" y="27"/>
                      <a:pt x="72" y="27"/>
                      <a:pt x="72" y="27"/>
                    </a:cubicBezTo>
                    <a:cubicBezTo>
                      <a:pt x="72" y="27"/>
                      <a:pt x="71" y="28"/>
                      <a:pt x="71" y="28"/>
                    </a:cubicBezTo>
                    <a:cubicBezTo>
                      <a:pt x="71" y="29"/>
                      <a:pt x="70" y="29"/>
                      <a:pt x="70" y="29"/>
                    </a:cubicBezTo>
                    <a:cubicBezTo>
                      <a:pt x="70" y="28"/>
                      <a:pt x="70" y="28"/>
                      <a:pt x="70" y="28"/>
                    </a:cubicBezTo>
                    <a:cubicBezTo>
                      <a:pt x="69" y="28"/>
                      <a:pt x="68" y="28"/>
                      <a:pt x="68" y="29"/>
                    </a:cubicBezTo>
                    <a:cubicBezTo>
                      <a:pt x="68" y="29"/>
                      <a:pt x="67" y="29"/>
                      <a:pt x="67" y="29"/>
                    </a:cubicBezTo>
                    <a:cubicBezTo>
                      <a:pt x="66" y="29"/>
                      <a:pt x="66" y="29"/>
                      <a:pt x="66" y="30"/>
                    </a:cubicBezTo>
                    <a:cubicBezTo>
                      <a:pt x="65" y="30"/>
                      <a:pt x="65" y="31"/>
                      <a:pt x="64" y="31"/>
                    </a:cubicBezTo>
                    <a:cubicBezTo>
                      <a:pt x="64" y="31"/>
                      <a:pt x="64" y="31"/>
                      <a:pt x="64" y="32"/>
                    </a:cubicBezTo>
                    <a:cubicBezTo>
                      <a:pt x="65" y="32"/>
                      <a:pt x="66" y="31"/>
                      <a:pt x="66" y="32"/>
                    </a:cubicBezTo>
                    <a:cubicBezTo>
                      <a:pt x="66" y="33"/>
                      <a:pt x="66" y="34"/>
                      <a:pt x="66" y="34"/>
                    </a:cubicBezTo>
                    <a:cubicBezTo>
                      <a:pt x="65" y="35"/>
                      <a:pt x="65" y="36"/>
                      <a:pt x="64" y="36"/>
                    </a:cubicBezTo>
                    <a:cubicBezTo>
                      <a:pt x="64" y="37"/>
                      <a:pt x="63" y="38"/>
                      <a:pt x="63" y="38"/>
                    </a:cubicBezTo>
                    <a:cubicBezTo>
                      <a:pt x="63" y="38"/>
                      <a:pt x="63" y="38"/>
                      <a:pt x="63" y="38"/>
                    </a:cubicBezTo>
                    <a:cubicBezTo>
                      <a:pt x="62" y="38"/>
                      <a:pt x="62" y="38"/>
                      <a:pt x="62" y="39"/>
                    </a:cubicBezTo>
                    <a:cubicBezTo>
                      <a:pt x="61" y="39"/>
                      <a:pt x="61" y="39"/>
                      <a:pt x="61" y="39"/>
                    </a:cubicBezTo>
                    <a:cubicBezTo>
                      <a:pt x="61" y="40"/>
                      <a:pt x="61" y="39"/>
                      <a:pt x="61" y="40"/>
                    </a:cubicBezTo>
                    <a:cubicBezTo>
                      <a:pt x="61" y="40"/>
                      <a:pt x="62" y="42"/>
                      <a:pt x="60" y="42"/>
                    </a:cubicBezTo>
                    <a:cubicBezTo>
                      <a:pt x="61" y="41"/>
                      <a:pt x="60" y="40"/>
                      <a:pt x="60" y="40"/>
                    </a:cubicBezTo>
                    <a:cubicBezTo>
                      <a:pt x="60" y="40"/>
                      <a:pt x="60" y="39"/>
                      <a:pt x="60" y="39"/>
                    </a:cubicBezTo>
                    <a:cubicBezTo>
                      <a:pt x="59" y="40"/>
                      <a:pt x="59" y="40"/>
                      <a:pt x="59" y="39"/>
                    </a:cubicBezTo>
                    <a:cubicBezTo>
                      <a:pt x="59" y="39"/>
                      <a:pt x="59" y="39"/>
                      <a:pt x="59" y="39"/>
                    </a:cubicBezTo>
                    <a:cubicBezTo>
                      <a:pt x="59" y="39"/>
                      <a:pt x="57" y="40"/>
                      <a:pt x="58" y="40"/>
                    </a:cubicBezTo>
                    <a:cubicBezTo>
                      <a:pt x="58" y="41"/>
                      <a:pt x="59" y="41"/>
                      <a:pt x="59" y="41"/>
                    </a:cubicBezTo>
                    <a:cubicBezTo>
                      <a:pt x="59" y="41"/>
                      <a:pt x="58" y="41"/>
                      <a:pt x="58" y="42"/>
                    </a:cubicBezTo>
                    <a:cubicBezTo>
                      <a:pt x="59" y="43"/>
                      <a:pt x="59" y="45"/>
                      <a:pt x="58" y="46"/>
                    </a:cubicBezTo>
                    <a:cubicBezTo>
                      <a:pt x="57" y="46"/>
                      <a:pt x="57" y="47"/>
                      <a:pt x="56" y="47"/>
                    </a:cubicBezTo>
                    <a:cubicBezTo>
                      <a:pt x="56" y="48"/>
                      <a:pt x="56" y="48"/>
                      <a:pt x="55" y="48"/>
                    </a:cubicBezTo>
                    <a:cubicBezTo>
                      <a:pt x="55" y="48"/>
                      <a:pt x="54" y="48"/>
                      <a:pt x="54" y="48"/>
                    </a:cubicBezTo>
                    <a:cubicBezTo>
                      <a:pt x="54" y="48"/>
                      <a:pt x="54" y="48"/>
                      <a:pt x="54" y="47"/>
                    </a:cubicBezTo>
                    <a:cubicBezTo>
                      <a:pt x="53" y="49"/>
                      <a:pt x="54" y="49"/>
                      <a:pt x="54" y="51"/>
                    </a:cubicBezTo>
                    <a:cubicBezTo>
                      <a:pt x="54" y="51"/>
                      <a:pt x="54" y="52"/>
                      <a:pt x="54" y="52"/>
                    </a:cubicBezTo>
                    <a:cubicBezTo>
                      <a:pt x="53" y="53"/>
                      <a:pt x="53" y="53"/>
                      <a:pt x="52" y="53"/>
                    </a:cubicBezTo>
                    <a:cubicBezTo>
                      <a:pt x="52" y="53"/>
                      <a:pt x="52" y="53"/>
                      <a:pt x="52" y="52"/>
                    </a:cubicBezTo>
                    <a:cubicBezTo>
                      <a:pt x="52" y="52"/>
                      <a:pt x="51" y="51"/>
                      <a:pt x="50" y="51"/>
                    </a:cubicBezTo>
                    <a:cubicBezTo>
                      <a:pt x="50" y="52"/>
                      <a:pt x="50" y="53"/>
                      <a:pt x="50" y="53"/>
                    </a:cubicBezTo>
                    <a:cubicBezTo>
                      <a:pt x="51" y="53"/>
                      <a:pt x="53" y="56"/>
                      <a:pt x="52" y="57"/>
                    </a:cubicBezTo>
                    <a:cubicBezTo>
                      <a:pt x="52" y="56"/>
                      <a:pt x="51" y="56"/>
                      <a:pt x="51" y="55"/>
                    </a:cubicBezTo>
                    <a:cubicBezTo>
                      <a:pt x="51" y="54"/>
                      <a:pt x="51" y="54"/>
                      <a:pt x="50" y="53"/>
                    </a:cubicBezTo>
                    <a:cubicBezTo>
                      <a:pt x="50" y="52"/>
                      <a:pt x="51" y="51"/>
                      <a:pt x="50" y="50"/>
                    </a:cubicBezTo>
                    <a:cubicBezTo>
                      <a:pt x="50" y="50"/>
                      <a:pt x="49" y="51"/>
                      <a:pt x="49" y="50"/>
                    </a:cubicBezTo>
                    <a:cubicBezTo>
                      <a:pt x="49" y="50"/>
                      <a:pt x="49" y="49"/>
                      <a:pt x="49" y="49"/>
                    </a:cubicBezTo>
                    <a:cubicBezTo>
                      <a:pt x="49" y="49"/>
                      <a:pt x="49" y="49"/>
                      <a:pt x="49" y="48"/>
                    </a:cubicBezTo>
                    <a:cubicBezTo>
                      <a:pt x="49" y="48"/>
                      <a:pt x="48" y="47"/>
                      <a:pt x="48" y="47"/>
                    </a:cubicBezTo>
                    <a:close/>
                    <a:moveTo>
                      <a:pt x="49" y="55"/>
                    </a:moveTo>
                    <a:cubicBezTo>
                      <a:pt x="49" y="55"/>
                      <a:pt x="49" y="55"/>
                      <a:pt x="49" y="55"/>
                    </a:cubicBezTo>
                    <a:cubicBezTo>
                      <a:pt x="49" y="55"/>
                      <a:pt x="49" y="55"/>
                      <a:pt x="49" y="55"/>
                    </a:cubicBezTo>
                    <a:cubicBezTo>
                      <a:pt x="50" y="55"/>
                      <a:pt x="50" y="56"/>
                      <a:pt x="51" y="56"/>
                    </a:cubicBezTo>
                    <a:cubicBezTo>
                      <a:pt x="51" y="57"/>
                      <a:pt x="52" y="58"/>
                      <a:pt x="53" y="58"/>
                    </a:cubicBezTo>
                    <a:cubicBezTo>
                      <a:pt x="53" y="58"/>
                      <a:pt x="52" y="59"/>
                      <a:pt x="52" y="59"/>
                    </a:cubicBezTo>
                    <a:cubicBezTo>
                      <a:pt x="50" y="59"/>
                      <a:pt x="51" y="56"/>
                      <a:pt x="49" y="55"/>
                    </a:cubicBezTo>
                    <a:close/>
                    <a:moveTo>
                      <a:pt x="55" y="60"/>
                    </a:moveTo>
                    <a:cubicBezTo>
                      <a:pt x="55" y="62"/>
                      <a:pt x="52" y="60"/>
                      <a:pt x="52" y="60"/>
                    </a:cubicBezTo>
                    <a:cubicBezTo>
                      <a:pt x="53" y="59"/>
                      <a:pt x="54" y="60"/>
                      <a:pt x="55" y="60"/>
                    </a:cubicBezTo>
                    <a:close/>
                    <a:moveTo>
                      <a:pt x="88" y="28"/>
                    </a:moveTo>
                    <a:cubicBezTo>
                      <a:pt x="88" y="28"/>
                      <a:pt x="88" y="28"/>
                      <a:pt x="88" y="29"/>
                    </a:cubicBezTo>
                    <a:cubicBezTo>
                      <a:pt x="88" y="28"/>
                      <a:pt x="88" y="28"/>
                      <a:pt x="89" y="28"/>
                    </a:cubicBezTo>
                    <a:cubicBezTo>
                      <a:pt x="88" y="27"/>
                      <a:pt x="89" y="27"/>
                      <a:pt x="89" y="26"/>
                    </a:cubicBezTo>
                    <a:cubicBezTo>
                      <a:pt x="89" y="27"/>
                      <a:pt x="88" y="28"/>
                      <a:pt x="88" y="28"/>
                    </a:cubicBezTo>
                    <a:close/>
                    <a:moveTo>
                      <a:pt x="91" y="28"/>
                    </a:moveTo>
                    <a:cubicBezTo>
                      <a:pt x="91" y="28"/>
                      <a:pt x="91" y="28"/>
                      <a:pt x="91" y="28"/>
                    </a:cubicBezTo>
                    <a:cubicBezTo>
                      <a:pt x="91" y="27"/>
                      <a:pt x="90" y="26"/>
                      <a:pt x="90" y="28"/>
                    </a:cubicBezTo>
                    <a:cubicBezTo>
                      <a:pt x="90" y="27"/>
                      <a:pt x="90" y="28"/>
                      <a:pt x="90" y="28"/>
                    </a:cubicBezTo>
                    <a:cubicBezTo>
                      <a:pt x="90" y="28"/>
                      <a:pt x="89" y="28"/>
                      <a:pt x="89" y="28"/>
                    </a:cubicBezTo>
                    <a:cubicBezTo>
                      <a:pt x="90" y="28"/>
                      <a:pt x="91" y="28"/>
                      <a:pt x="91" y="28"/>
                    </a:cubicBezTo>
                    <a:close/>
                  </a:path>
                </a:pathLst>
              </a:custGeom>
              <a:solidFill>
                <a:srgbClr val="12204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BD7FF"/>
                  </a:solidFill>
                  <a:effectLst/>
                  <a:uLnTx/>
                  <a:uFillTx/>
                  <a:cs typeface="+mn-ea"/>
                  <a:sym typeface="+mn-lt"/>
                </a:endParaRPr>
              </a:p>
            </p:txBody>
          </p:sp>
        </p:grpSp>
        <p:grpSp>
          <p:nvGrpSpPr>
            <p:cNvPr id="19" name="组合 18">
              <a:extLst>
                <a:ext uri="{FF2B5EF4-FFF2-40B4-BE49-F238E27FC236}">
                  <a16:creationId xmlns="" xmlns:a16="http://schemas.microsoft.com/office/drawing/2014/main" id="{B7F383E7-346E-4D6A-86F5-96C0E7E9D80C}"/>
                </a:ext>
              </a:extLst>
            </p:cNvPr>
            <p:cNvGrpSpPr/>
            <p:nvPr/>
          </p:nvGrpSpPr>
          <p:grpSpPr>
            <a:xfrm>
              <a:off x="1447936" y="3018891"/>
              <a:ext cx="801688" cy="801688"/>
              <a:chOff x="1997655" y="3020536"/>
              <a:chExt cx="801688" cy="801688"/>
            </a:xfrm>
          </p:grpSpPr>
          <p:sp>
            <p:nvSpPr>
              <p:cNvPr id="20" name="Oval 43">
                <a:extLst>
                  <a:ext uri="{FF2B5EF4-FFF2-40B4-BE49-F238E27FC236}">
                    <a16:creationId xmlns="" xmlns:a16="http://schemas.microsoft.com/office/drawing/2014/main" id="{0321EC40-9C77-4292-BFC7-018C40C7E77C}"/>
                  </a:ext>
                </a:extLst>
              </p:cNvPr>
              <p:cNvSpPr>
                <a:spLocks noChangeArrowheads="1"/>
              </p:cNvSpPr>
              <p:nvPr/>
            </p:nvSpPr>
            <p:spPr bwMode="auto">
              <a:xfrm>
                <a:off x="1997655" y="3020536"/>
                <a:ext cx="801688" cy="801688"/>
              </a:xfrm>
              <a:prstGeom prst="ellipse">
                <a:avLst/>
              </a:prstGeom>
              <a:solidFill>
                <a:schemeClr val="accent2"/>
              </a:solidFill>
              <a:ln>
                <a:solidFill>
                  <a:schemeClr val="accent4"/>
                </a:solidFill>
              </a:ln>
              <a:extLst/>
            </p:spPr>
            <p:txBody>
              <a:bodyPr vert="horz" wrap="square" lIns="91440" tIns="45720" rIns="91440" bIns="45720" numCol="1" anchor="t" anchorCtr="0" compatLnSpc="1">
                <a:prstTxWarp prst="textNoShape">
                  <a:avLst/>
                </a:prstTxWarp>
              </a:bodyPr>
              <a:lstStyle/>
              <a:p>
                <a:endParaRPr lang="zh-CN" altLang="en-US" sz="1200">
                  <a:solidFill>
                    <a:srgbClr val="4BD7FF"/>
                  </a:solidFill>
                  <a:cs typeface="+mn-ea"/>
                  <a:sym typeface="+mn-lt"/>
                </a:endParaRPr>
              </a:p>
            </p:txBody>
          </p:sp>
          <p:sp>
            <p:nvSpPr>
              <p:cNvPr id="21" name="Freeform 111">
                <a:extLst>
                  <a:ext uri="{FF2B5EF4-FFF2-40B4-BE49-F238E27FC236}">
                    <a16:creationId xmlns="" xmlns:a16="http://schemas.microsoft.com/office/drawing/2014/main" id="{D676C610-71A5-4F08-BE51-660FA3604C41}"/>
                  </a:ext>
                </a:extLst>
              </p:cNvPr>
              <p:cNvSpPr>
                <a:spLocks/>
              </p:cNvSpPr>
              <p:nvPr/>
            </p:nvSpPr>
            <p:spPr bwMode="auto">
              <a:xfrm>
                <a:off x="2167518" y="3163411"/>
                <a:ext cx="457200" cy="492125"/>
              </a:xfrm>
              <a:custGeom>
                <a:avLst/>
                <a:gdLst>
                  <a:gd name="T0" fmla="*/ 137 w 137"/>
                  <a:gd name="T1" fmla="*/ 147 h 147"/>
                  <a:gd name="T2" fmla="*/ 0 w 137"/>
                  <a:gd name="T3" fmla="*/ 147 h 147"/>
                  <a:gd name="T4" fmla="*/ 0 w 137"/>
                  <a:gd name="T5" fmla="*/ 141 h 147"/>
                  <a:gd name="T6" fmla="*/ 7 w 137"/>
                  <a:gd name="T7" fmla="*/ 114 h 147"/>
                  <a:gd name="T8" fmla="*/ 15 w 137"/>
                  <a:gd name="T9" fmla="*/ 105 h 147"/>
                  <a:gd name="T10" fmla="*/ 41 w 137"/>
                  <a:gd name="T11" fmla="*/ 91 h 147"/>
                  <a:gd name="T12" fmla="*/ 50 w 137"/>
                  <a:gd name="T13" fmla="*/ 80 h 147"/>
                  <a:gd name="T14" fmla="*/ 56 w 137"/>
                  <a:gd name="T15" fmla="*/ 75 h 147"/>
                  <a:gd name="T16" fmla="*/ 49 w 137"/>
                  <a:gd name="T17" fmla="*/ 63 h 147"/>
                  <a:gd name="T18" fmla="*/ 48 w 137"/>
                  <a:gd name="T19" fmla="*/ 63 h 147"/>
                  <a:gd name="T20" fmla="*/ 47 w 137"/>
                  <a:gd name="T21" fmla="*/ 61 h 147"/>
                  <a:gd name="T22" fmla="*/ 45 w 137"/>
                  <a:gd name="T23" fmla="*/ 56 h 147"/>
                  <a:gd name="T24" fmla="*/ 44 w 137"/>
                  <a:gd name="T25" fmla="*/ 44 h 147"/>
                  <a:gd name="T26" fmla="*/ 49 w 137"/>
                  <a:gd name="T27" fmla="*/ 16 h 147"/>
                  <a:gd name="T28" fmla="*/ 82 w 137"/>
                  <a:gd name="T29" fmla="*/ 12 h 147"/>
                  <a:gd name="T30" fmla="*/ 88 w 137"/>
                  <a:gd name="T31" fmla="*/ 16 h 147"/>
                  <a:gd name="T32" fmla="*/ 90 w 137"/>
                  <a:gd name="T33" fmla="*/ 18 h 147"/>
                  <a:gd name="T34" fmla="*/ 93 w 137"/>
                  <a:gd name="T35" fmla="*/ 46 h 147"/>
                  <a:gd name="T36" fmla="*/ 92 w 137"/>
                  <a:gd name="T37" fmla="*/ 58 h 147"/>
                  <a:gd name="T38" fmla="*/ 90 w 137"/>
                  <a:gd name="T39" fmla="*/ 63 h 147"/>
                  <a:gd name="T40" fmla="*/ 82 w 137"/>
                  <a:gd name="T41" fmla="*/ 75 h 147"/>
                  <a:gd name="T42" fmla="*/ 86 w 137"/>
                  <a:gd name="T43" fmla="*/ 80 h 147"/>
                  <a:gd name="T44" fmla="*/ 97 w 137"/>
                  <a:gd name="T45" fmla="*/ 91 h 147"/>
                  <a:gd name="T46" fmla="*/ 122 w 137"/>
                  <a:gd name="T47" fmla="*/ 105 h 147"/>
                  <a:gd name="T48" fmla="*/ 130 w 137"/>
                  <a:gd name="T49" fmla="*/ 114 h 147"/>
                  <a:gd name="T50" fmla="*/ 137 w 137"/>
                  <a:gd name="T51" fmla="*/ 141 h 147"/>
                  <a:gd name="T52" fmla="*/ 137 w 137"/>
                  <a:gd name="T53"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7" h="147">
                    <a:moveTo>
                      <a:pt x="137" y="147"/>
                    </a:moveTo>
                    <a:cubicBezTo>
                      <a:pt x="0" y="147"/>
                      <a:pt x="0" y="147"/>
                      <a:pt x="0" y="147"/>
                    </a:cubicBezTo>
                    <a:cubicBezTo>
                      <a:pt x="0" y="141"/>
                      <a:pt x="0" y="141"/>
                      <a:pt x="0" y="141"/>
                    </a:cubicBezTo>
                    <a:cubicBezTo>
                      <a:pt x="7" y="114"/>
                      <a:pt x="7" y="114"/>
                      <a:pt x="7" y="114"/>
                    </a:cubicBezTo>
                    <a:cubicBezTo>
                      <a:pt x="7" y="114"/>
                      <a:pt x="5" y="110"/>
                      <a:pt x="15" y="105"/>
                    </a:cubicBezTo>
                    <a:cubicBezTo>
                      <a:pt x="41" y="91"/>
                      <a:pt x="41" y="91"/>
                      <a:pt x="41" y="91"/>
                    </a:cubicBezTo>
                    <a:cubicBezTo>
                      <a:pt x="41" y="91"/>
                      <a:pt x="49" y="81"/>
                      <a:pt x="50" y="80"/>
                    </a:cubicBezTo>
                    <a:cubicBezTo>
                      <a:pt x="51" y="79"/>
                      <a:pt x="59" y="79"/>
                      <a:pt x="56" y="75"/>
                    </a:cubicBezTo>
                    <a:cubicBezTo>
                      <a:pt x="53" y="72"/>
                      <a:pt x="50" y="68"/>
                      <a:pt x="49" y="63"/>
                    </a:cubicBezTo>
                    <a:cubicBezTo>
                      <a:pt x="49" y="63"/>
                      <a:pt x="48" y="63"/>
                      <a:pt x="48" y="63"/>
                    </a:cubicBezTo>
                    <a:cubicBezTo>
                      <a:pt x="48" y="62"/>
                      <a:pt x="48" y="61"/>
                      <a:pt x="47" y="61"/>
                    </a:cubicBezTo>
                    <a:cubicBezTo>
                      <a:pt x="47" y="61"/>
                      <a:pt x="46" y="62"/>
                      <a:pt x="45" y="56"/>
                    </a:cubicBezTo>
                    <a:cubicBezTo>
                      <a:pt x="45" y="56"/>
                      <a:pt x="35" y="44"/>
                      <a:pt x="44" y="44"/>
                    </a:cubicBezTo>
                    <a:cubicBezTo>
                      <a:pt x="44" y="44"/>
                      <a:pt x="36" y="28"/>
                      <a:pt x="49" y="16"/>
                    </a:cubicBezTo>
                    <a:cubicBezTo>
                      <a:pt x="49" y="16"/>
                      <a:pt x="64" y="0"/>
                      <a:pt x="82" y="12"/>
                    </a:cubicBezTo>
                    <a:cubicBezTo>
                      <a:pt x="82" y="12"/>
                      <a:pt x="85" y="13"/>
                      <a:pt x="88" y="16"/>
                    </a:cubicBezTo>
                    <a:cubicBezTo>
                      <a:pt x="89" y="17"/>
                      <a:pt x="90" y="18"/>
                      <a:pt x="90" y="18"/>
                    </a:cubicBezTo>
                    <a:cubicBezTo>
                      <a:pt x="102" y="30"/>
                      <a:pt x="93" y="46"/>
                      <a:pt x="93" y="46"/>
                    </a:cubicBezTo>
                    <a:cubicBezTo>
                      <a:pt x="102" y="46"/>
                      <a:pt x="92" y="58"/>
                      <a:pt x="92" y="58"/>
                    </a:cubicBezTo>
                    <a:cubicBezTo>
                      <a:pt x="92" y="61"/>
                      <a:pt x="91" y="62"/>
                      <a:pt x="90" y="63"/>
                    </a:cubicBezTo>
                    <a:cubicBezTo>
                      <a:pt x="89" y="68"/>
                      <a:pt x="86" y="72"/>
                      <a:pt x="82" y="75"/>
                    </a:cubicBezTo>
                    <a:cubicBezTo>
                      <a:pt x="77" y="79"/>
                      <a:pt x="81" y="78"/>
                      <a:pt x="86" y="80"/>
                    </a:cubicBezTo>
                    <a:cubicBezTo>
                      <a:pt x="97" y="91"/>
                      <a:pt x="97" y="91"/>
                      <a:pt x="97" y="91"/>
                    </a:cubicBezTo>
                    <a:cubicBezTo>
                      <a:pt x="122" y="105"/>
                      <a:pt x="122" y="105"/>
                      <a:pt x="122" y="105"/>
                    </a:cubicBezTo>
                    <a:cubicBezTo>
                      <a:pt x="132" y="110"/>
                      <a:pt x="130" y="114"/>
                      <a:pt x="130" y="114"/>
                    </a:cubicBezTo>
                    <a:cubicBezTo>
                      <a:pt x="137" y="141"/>
                      <a:pt x="137" y="141"/>
                      <a:pt x="137" y="141"/>
                    </a:cubicBezTo>
                    <a:lnTo>
                      <a:pt x="137" y="147"/>
                    </a:lnTo>
                    <a:close/>
                  </a:path>
                </a:pathLst>
              </a:custGeom>
              <a:solidFill>
                <a:srgbClr val="122041"/>
              </a:solidFill>
              <a:ln>
                <a:noFill/>
              </a:ln>
              <a:extLst/>
            </p:spPr>
            <p:txBody>
              <a:bodyPr vert="horz" wrap="square" lIns="91440" tIns="45720" rIns="91440" bIns="45720" numCol="1" anchor="t" anchorCtr="0" compatLnSpc="1">
                <a:prstTxWarp prst="textNoShape">
                  <a:avLst/>
                </a:prstTxWarp>
              </a:bodyPr>
              <a:lstStyle/>
              <a:p>
                <a:endParaRPr lang="zh-CN" altLang="en-US" sz="1200">
                  <a:solidFill>
                    <a:srgbClr val="4BD7FF"/>
                  </a:solidFill>
                  <a:cs typeface="+mn-ea"/>
                  <a:sym typeface="+mn-lt"/>
                </a:endParaRPr>
              </a:p>
            </p:txBody>
          </p:sp>
        </p:grpSp>
      </p:grpSp>
      <p:sp>
        <p:nvSpPr>
          <p:cNvPr id="30" name="文本框 29">
            <a:extLst>
              <a:ext uri="{FF2B5EF4-FFF2-40B4-BE49-F238E27FC236}">
                <a16:creationId xmlns="" xmlns:a16="http://schemas.microsoft.com/office/drawing/2014/main" id="{B3A3C360-D333-4D68-AB0F-F267DE3BF596}"/>
              </a:ext>
            </a:extLst>
          </p:cNvPr>
          <p:cNvSpPr txBox="1"/>
          <p:nvPr/>
        </p:nvSpPr>
        <p:spPr>
          <a:xfrm>
            <a:off x="4841378" y="2225538"/>
            <a:ext cx="2336800" cy="1107996"/>
          </a:xfrm>
          <a:prstGeom prst="rect">
            <a:avLst/>
          </a:prstGeom>
          <a:noFill/>
        </p:spPr>
        <p:txBody>
          <a:bodyPr wrap="square" rtlCol="0">
            <a:spAutoFit/>
          </a:bodyPr>
          <a:lstStyle/>
          <a:p>
            <a:r>
              <a:rPr lang="zh-CN" altLang="en-US" b="1" dirty="0">
                <a:solidFill>
                  <a:srgbClr val="4BD7FF"/>
                </a:solidFill>
                <a:cs typeface="+mn-ea"/>
                <a:sym typeface="+mn-lt"/>
              </a:rPr>
              <a:t>工作情况</a:t>
            </a:r>
            <a:endParaRPr lang="en-US" altLang="zh-CN" b="1" dirty="0">
              <a:solidFill>
                <a:srgbClr val="4BD7FF"/>
              </a:solidFill>
              <a:cs typeface="+mn-ea"/>
              <a:sym typeface="+mn-lt"/>
            </a:endParaRPr>
          </a:p>
          <a:p>
            <a:r>
              <a:rPr lang="zh-CN" altLang="en-US" sz="1200" dirty="0">
                <a:solidFill>
                  <a:srgbClr val="4BD7FF"/>
                </a:solidFill>
                <a:cs typeface="+mn-ea"/>
                <a:sym typeface="+mn-lt"/>
              </a:rPr>
              <a:t>双击输入替换内容，在此处输入您想要输入的内容，标题数字等都可以通过点击和重新输入进行更改。</a:t>
            </a:r>
          </a:p>
        </p:txBody>
      </p:sp>
      <p:sp>
        <p:nvSpPr>
          <p:cNvPr id="31" name="文本框 30">
            <a:extLst>
              <a:ext uri="{FF2B5EF4-FFF2-40B4-BE49-F238E27FC236}">
                <a16:creationId xmlns="" xmlns:a16="http://schemas.microsoft.com/office/drawing/2014/main" id="{C927C251-7F58-4346-AE7B-A9F18A903D29}"/>
              </a:ext>
            </a:extLst>
          </p:cNvPr>
          <p:cNvSpPr txBox="1"/>
          <p:nvPr/>
        </p:nvSpPr>
        <p:spPr>
          <a:xfrm>
            <a:off x="7084060" y="1176989"/>
            <a:ext cx="2336800" cy="1107996"/>
          </a:xfrm>
          <a:prstGeom prst="rect">
            <a:avLst/>
          </a:prstGeom>
          <a:noFill/>
        </p:spPr>
        <p:txBody>
          <a:bodyPr wrap="square" rtlCol="0">
            <a:spAutoFit/>
          </a:bodyPr>
          <a:lstStyle/>
          <a:p>
            <a:r>
              <a:rPr lang="zh-CN" altLang="en-US" sz="1600" b="1" dirty="0">
                <a:solidFill>
                  <a:srgbClr val="4BD7FF"/>
                </a:solidFill>
                <a:cs typeface="+mn-ea"/>
                <a:sym typeface="+mn-lt"/>
              </a:rPr>
              <a:t>工作情况</a:t>
            </a:r>
            <a:endParaRPr lang="en-US" altLang="zh-CN" sz="1600" b="1" dirty="0">
              <a:solidFill>
                <a:srgbClr val="4BD7FF"/>
              </a:solidFill>
              <a:cs typeface="+mn-ea"/>
              <a:sym typeface="+mn-lt"/>
            </a:endParaRPr>
          </a:p>
          <a:p>
            <a:r>
              <a:rPr lang="zh-CN" altLang="en-US" sz="1200" dirty="0">
                <a:solidFill>
                  <a:srgbClr val="4BD7FF"/>
                </a:solidFill>
                <a:cs typeface="+mn-ea"/>
                <a:sym typeface="+mn-lt"/>
              </a:rPr>
              <a:t>双击输入替换内容，在此处输入您想要输入的内容，标题数字等都可以通过点击和重新输入进行更改。</a:t>
            </a:r>
          </a:p>
        </p:txBody>
      </p:sp>
      <p:sp>
        <p:nvSpPr>
          <p:cNvPr id="32" name="文本框 31">
            <a:extLst>
              <a:ext uri="{FF2B5EF4-FFF2-40B4-BE49-F238E27FC236}">
                <a16:creationId xmlns="" xmlns:a16="http://schemas.microsoft.com/office/drawing/2014/main" id="{B4EFD06A-B8F7-4A03-88D0-A60F157786CF}"/>
              </a:ext>
            </a:extLst>
          </p:cNvPr>
          <p:cNvSpPr txBox="1"/>
          <p:nvPr/>
        </p:nvSpPr>
        <p:spPr>
          <a:xfrm>
            <a:off x="9379366" y="4722854"/>
            <a:ext cx="2336800" cy="1107996"/>
          </a:xfrm>
          <a:prstGeom prst="rect">
            <a:avLst/>
          </a:prstGeom>
          <a:noFill/>
        </p:spPr>
        <p:txBody>
          <a:bodyPr wrap="square" rtlCol="0">
            <a:spAutoFit/>
          </a:bodyPr>
          <a:lstStyle/>
          <a:p>
            <a:r>
              <a:rPr lang="zh-CN" altLang="en-US" b="1" dirty="0">
                <a:solidFill>
                  <a:srgbClr val="4BD7FF"/>
                </a:solidFill>
                <a:cs typeface="+mn-ea"/>
                <a:sym typeface="+mn-lt"/>
              </a:rPr>
              <a:t>工作情况</a:t>
            </a:r>
            <a:endParaRPr lang="en-US" altLang="zh-CN" b="1" dirty="0">
              <a:solidFill>
                <a:srgbClr val="4BD7FF"/>
              </a:solidFill>
              <a:cs typeface="+mn-ea"/>
              <a:sym typeface="+mn-lt"/>
            </a:endParaRPr>
          </a:p>
          <a:p>
            <a:r>
              <a:rPr lang="zh-CN" altLang="en-US" sz="1200" dirty="0">
                <a:solidFill>
                  <a:srgbClr val="4BD7FF"/>
                </a:solidFill>
                <a:cs typeface="+mn-ea"/>
                <a:sym typeface="+mn-lt"/>
              </a:rPr>
              <a:t>双击输入替换内容，在此处输入您想要输入的内容，标题数字等都可以通过点击和重新输入进行更改。</a:t>
            </a:r>
          </a:p>
        </p:txBody>
      </p:sp>
      <p:grpSp>
        <p:nvGrpSpPr>
          <p:cNvPr id="33" name="组合 32">
            <a:extLst>
              <a:ext uri="{FF2B5EF4-FFF2-40B4-BE49-F238E27FC236}">
                <a16:creationId xmlns="" xmlns:a16="http://schemas.microsoft.com/office/drawing/2014/main" id="{C9EBFC5F-B34E-4EF9-8A63-BCD6DCA7B542}"/>
              </a:ext>
            </a:extLst>
          </p:cNvPr>
          <p:cNvGrpSpPr/>
          <p:nvPr/>
        </p:nvGrpSpPr>
        <p:grpSpPr>
          <a:xfrm>
            <a:off x="382276" y="202078"/>
            <a:ext cx="4291324" cy="381000"/>
            <a:chOff x="382276" y="202078"/>
            <a:chExt cx="4291324" cy="381000"/>
          </a:xfrm>
        </p:grpSpPr>
        <p:grpSp>
          <p:nvGrpSpPr>
            <p:cNvPr id="34" name="组合 33">
              <a:extLst>
                <a:ext uri="{FF2B5EF4-FFF2-40B4-BE49-F238E27FC236}">
                  <a16:creationId xmlns="" xmlns:a16="http://schemas.microsoft.com/office/drawing/2014/main" id="{F8408169-13CB-45E1-AD6C-E5FB8378E677}"/>
                </a:ext>
              </a:extLst>
            </p:cNvPr>
            <p:cNvGrpSpPr/>
            <p:nvPr/>
          </p:nvGrpSpPr>
          <p:grpSpPr>
            <a:xfrm>
              <a:off x="382276" y="269854"/>
              <a:ext cx="604607" cy="274860"/>
              <a:chOff x="775976" y="295254"/>
              <a:chExt cx="604607" cy="274860"/>
            </a:xfrm>
          </p:grpSpPr>
          <p:grpSp>
            <p:nvGrpSpPr>
              <p:cNvPr id="36" name="组合 35">
                <a:extLst>
                  <a:ext uri="{FF2B5EF4-FFF2-40B4-BE49-F238E27FC236}">
                    <a16:creationId xmlns="" xmlns:a16="http://schemas.microsoft.com/office/drawing/2014/main" id="{421ACA9C-7846-473B-A1DD-FFA57631B682}"/>
                  </a:ext>
                </a:extLst>
              </p:cNvPr>
              <p:cNvGrpSpPr/>
              <p:nvPr/>
            </p:nvGrpSpPr>
            <p:grpSpPr>
              <a:xfrm rot="2788198">
                <a:off x="784307" y="286923"/>
                <a:ext cx="266582" cy="283243"/>
                <a:chOff x="4389120" y="2293620"/>
                <a:chExt cx="609600" cy="647700"/>
              </a:xfrm>
            </p:grpSpPr>
            <p:cxnSp>
              <p:nvCxnSpPr>
                <p:cNvPr id="43" name="直接连接符 42">
                  <a:extLst>
                    <a:ext uri="{FF2B5EF4-FFF2-40B4-BE49-F238E27FC236}">
                      <a16:creationId xmlns="" xmlns:a16="http://schemas.microsoft.com/office/drawing/2014/main" id="{FE9294E4-941F-4A17-9041-1B6C0C6C84BA}"/>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FA8E1CEC-0404-4C5E-92B6-2826C5F50E7D}"/>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 xmlns:a16="http://schemas.microsoft.com/office/drawing/2014/main" id="{3C086A69-295E-4543-8181-845732343411}"/>
                  </a:ext>
                </a:extLst>
              </p:cNvPr>
              <p:cNvGrpSpPr/>
              <p:nvPr/>
            </p:nvGrpSpPr>
            <p:grpSpPr>
              <a:xfrm rot="2788198">
                <a:off x="938001" y="286923"/>
                <a:ext cx="266582" cy="283243"/>
                <a:chOff x="4389120" y="2293620"/>
                <a:chExt cx="609600" cy="647700"/>
              </a:xfrm>
            </p:grpSpPr>
            <p:cxnSp>
              <p:nvCxnSpPr>
                <p:cNvPr id="41" name="直接连接符 40">
                  <a:extLst>
                    <a:ext uri="{FF2B5EF4-FFF2-40B4-BE49-F238E27FC236}">
                      <a16:creationId xmlns="" xmlns:a16="http://schemas.microsoft.com/office/drawing/2014/main" id="{EDA0AC3E-C14E-4C73-823B-2D97BC2F590C}"/>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 xmlns:a16="http://schemas.microsoft.com/office/drawing/2014/main" id="{68910E1F-180D-4991-AC8B-9D0AC2673054}"/>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 xmlns:a16="http://schemas.microsoft.com/office/drawing/2014/main" id="{CC8D6DCB-DFB4-4CED-A56F-4E4083F3FCF6}"/>
                  </a:ext>
                </a:extLst>
              </p:cNvPr>
              <p:cNvGrpSpPr/>
              <p:nvPr/>
            </p:nvGrpSpPr>
            <p:grpSpPr>
              <a:xfrm rot="2788198">
                <a:off x="1105671" y="295201"/>
                <a:ext cx="266582" cy="283243"/>
                <a:chOff x="4389120" y="2293620"/>
                <a:chExt cx="609600" cy="647700"/>
              </a:xfrm>
            </p:grpSpPr>
            <p:cxnSp>
              <p:nvCxnSpPr>
                <p:cNvPr id="39" name="直接连接符 38">
                  <a:extLst>
                    <a:ext uri="{FF2B5EF4-FFF2-40B4-BE49-F238E27FC236}">
                      <a16:creationId xmlns="" xmlns:a16="http://schemas.microsoft.com/office/drawing/2014/main" id="{FDBA4B7B-F1D6-4C71-A349-3F881936C3AD}"/>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 xmlns:a16="http://schemas.microsoft.com/office/drawing/2014/main" id="{3B67A6C1-DB85-4FD8-91BD-B16B8E59742A}"/>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35" name="文本框 34">
              <a:extLst>
                <a:ext uri="{FF2B5EF4-FFF2-40B4-BE49-F238E27FC236}">
                  <a16:creationId xmlns="" xmlns:a16="http://schemas.microsoft.com/office/drawing/2014/main" id="{4A8CD74A-DA7A-45EA-BD35-D8FE18B75481}"/>
                </a:ext>
              </a:extLst>
            </p:cNvPr>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工作概述</a:t>
              </a:r>
            </a:p>
          </p:txBody>
        </p:sp>
      </p:grpSp>
    </p:spTree>
    <p:extLst>
      <p:ext uri="{BB962C8B-B14F-4D97-AF65-F5344CB8AC3E}">
        <p14:creationId xmlns:p14="http://schemas.microsoft.com/office/powerpoint/2010/main" val="1015685648"/>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500"/>
                                        <p:tgtEl>
                                          <p:spTgt spid="5"/>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300"/>
                                        <p:tgtEl>
                                          <p:spTgt spid="3"/>
                                        </p:tgtEl>
                                      </p:cBhvr>
                                    </p:animEffect>
                                    <p:anim calcmode="lin" valueType="num">
                                      <p:cBhvr>
                                        <p:cTn id="11" dur="300" fill="hold"/>
                                        <p:tgtEl>
                                          <p:spTgt spid="3"/>
                                        </p:tgtEl>
                                        <p:attrNameLst>
                                          <p:attrName>ppt_x</p:attrName>
                                        </p:attrNameLst>
                                      </p:cBhvr>
                                      <p:tavLst>
                                        <p:tav tm="0">
                                          <p:val>
                                            <p:strVal val="#ppt_x"/>
                                          </p:val>
                                        </p:tav>
                                        <p:tav tm="100000">
                                          <p:val>
                                            <p:strVal val="#ppt_x"/>
                                          </p:val>
                                        </p:tav>
                                      </p:tavLst>
                                    </p:anim>
                                    <p:anim calcmode="lin" valueType="num">
                                      <p:cBhvr>
                                        <p:cTn id="12" dur="3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300"/>
                                        <p:tgtEl>
                                          <p:spTgt spid="4"/>
                                        </p:tgtEl>
                                      </p:cBhvr>
                                    </p:animEffect>
                                    <p:anim calcmode="lin" valueType="num">
                                      <p:cBhvr>
                                        <p:cTn id="16" dur="300" fill="hold"/>
                                        <p:tgtEl>
                                          <p:spTgt spid="4"/>
                                        </p:tgtEl>
                                        <p:attrNameLst>
                                          <p:attrName>ppt_x</p:attrName>
                                        </p:attrNameLst>
                                      </p:cBhvr>
                                      <p:tavLst>
                                        <p:tav tm="0">
                                          <p:val>
                                            <p:strVal val="#ppt_x"/>
                                          </p:val>
                                        </p:tav>
                                        <p:tav tm="100000">
                                          <p:val>
                                            <p:strVal val="#ppt_x"/>
                                          </p:val>
                                        </p:tav>
                                      </p:tavLst>
                                    </p:anim>
                                    <p:anim calcmode="lin" valueType="num">
                                      <p:cBhvr>
                                        <p:cTn id="17" dur="300" fill="hold"/>
                                        <p:tgtEl>
                                          <p:spTgt spid="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50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300"/>
                                        <p:tgtEl>
                                          <p:spTgt spid="30"/>
                                        </p:tgtEl>
                                      </p:cBhvr>
                                    </p:animEffect>
                                    <p:anim calcmode="lin" valueType="num">
                                      <p:cBhvr>
                                        <p:cTn id="21" dur="300" fill="hold"/>
                                        <p:tgtEl>
                                          <p:spTgt spid="30"/>
                                        </p:tgtEl>
                                        <p:attrNameLst>
                                          <p:attrName>ppt_x</p:attrName>
                                        </p:attrNameLst>
                                      </p:cBhvr>
                                      <p:tavLst>
                                        <p:tav tm="0">
                                          <p:val>
                                            <p:strVal val="#ppt_x"/>
                                          </p:val>
                                        </p:tav>
                                        <p:tav tm="100000">
                                          <p:val>
                                            <p:strVal val="#ppt_x"/>
                                          </p:val>
                                        </p:tav>
                                      </p:tavLst>
                                    </p:anim>
                                    <p:anim calcmode="lin" valueType="num">
                                      <p:cBhvr>
                                        <p:cTn id="22" dur="300" fill="hold"/>
                                        <p:tgtEl>
                                          <p:spTgt spid="30"/>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75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300"/>
                                        <p:tgtEl>
                                          <p:spTgt spid="31"/>
                                        </p:tgtEl>
                                      </p:cBhvr>
                                    </p:animEffect>
                                    <p:anim calcmode="lin" valueType="num">
                                      <p:cBhvr>
                                        <p:cTn id="26" dur="300" fill="hold"/>
                                        <p:tgtEl>
                                          <p:spTgt spid="31"/>
                                        </p:tgtEl>
                                        <p:attrNameLst>
                                          <p:attrName>ppt_x</p:attrName>
                                        </p:attrNameLst>
                                      </p:cBhvr>
                                      <p:tavLst>
                                        <p:tav tm="0">
                                          <p:val>
                                            <p:strVal val="#ppt_x"/>
                                          </p:val>
                                        </p:tav>
                                        <p:tav tm="100000">
                                          <p:val>
                                            <p:strVal val="#ppt_x"/>
                                          </p:val>
                                        </p:tav>
                                      </p:tavLst>
                                    </p:anim>
                                    <p:anim calcmode="lin" valueType="num">
                                      <p:cBhvr>
                                        <p:cTn id="27" dur="300" fill="hold"/>
                                        <p:tgtEl>
                                          <p:spTgt spid="3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0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300"/>
                                        <p:tgtEl>
                                          <p:spTgt spid="32"/>
                                        </p:tgtEl>
                                      </p:cBhvr>
                                    </p:animEffect>
                                    <p:anim calcmode="lin" valueType="num">
                                      <p:cBhvr>
                                        <p:cTn id="31" dur="300" fill="hold"/>
                                        <p:tgtEl>
                                          <p:spTgt spid="32"/>
                                        </p:tgtEl>
                                        <p:attrNameLst>
                                          <p:attrName>ppt_x</p:attrName>
                                        </p:attrNameLst>
                                      </p:cBhvr>
                                      <p:tavLst>
                                        <p:tav tm="0">
                                          <p:val>
                                            <p:strVal val="#ppt_x"/>
                                          </p:val>
                                        </p:tav>
                                        <p:tav tm="100000">
                                          <p:val>
                                            <p:strVal val="#ppt_x"/>
                                          </p:val>
                                        </p:tav>
                                      </p:tavLst>
                                    </p:anim>
                                    <p:anim calcmode="lin" valueType="num">
                                      <p:cBhvr>
                                        <p:cTn id="32" dur="3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a:extLst>
              <a:ext uri="{FF2B5EF4-FFF2-40B4-BE49-F238E27FC236}">
                <a16:creationId xmlns="" xmlns:a16="http://schemas.microsoft.com/office/drawing/2014/main" id="{AA871BED-676D-4798-848D-AB475918B8A4}"/>
              </a:ext>
            </a:extLst>
          </p:cNvPr>
          <p:cNvSpPr/>
          <p:nvPr/>
        </p:nvSpPr>
        <p:spPr>
          <a:xfrm>
            <a:off x="4440656" y="2048048"/>
            <a:ext cx="3310686" cy="3310685"/>
          </a:xfrm>
          <a:prstGeom prst="ellipse">
            <a:avLst/>
          </a:prstGeom>
          <a:gradFill flip="none" rotWithShape="1">
            <a:gsLst>
              <a:gs pos="0">
                <a:schemeClr val="tx1">
                  <a:lumMod val="93000"/>
                  <a:lumOff val="7000"/>
                </a:schemeClr>
              </a:gs>
              <a:gs pos="100000">
                <a:srgbClr val="141E40">
                  <a:alpha val="0"/>
                </a:srgbClr>
              </a:gs>
              <a:gs pos="53000">
                <a:srgbClr val="0B1123"/>
              </a:gs>
            </a:gsLst>
            <a:lin ang="16200000" scaled="1"/>
            <a:tileRect/>
          </a:gradFill>
          <a:ln>
            <a:solidFill>
              <a:srgbClr val="1B29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mn-ea"/>
              <a:sym typeface="+mn-lt"/>
            </a:endParaRPr>
          </a:p>
        </p:txBody>
      </p:sp>
      <p:graphicFrame>
        <p:nvGraphicFramePr>
          <p:cNvPr id="11" name="Chart 8">
            <a:extLst>
              <a:ext uri="{FF2B5EF4-FFF2-40B4-BE49-F238E27FC236}">
                <a16:creationId xmlns="" xmlns:a16="http://schemas.microsoft.com/office/drawing/2014/main" id="{209170EC-926A-42B9-BAE4-EB9AA0345BBC}"/>
              </a:ext>
            </a:extLst>
          </p:cNvPr>
          <p:cNvGraphicFramePr/>
          <p:nvPr>
            <p:extLst>
              <p:ext uri="{D42A27DB-BD31-4B8C-83A1-F6EECF244321}">
                <p14:modId xmlns:p14="http://schemas.microsoft.com/office/powerpoint/2010/main" val="3364055095"/>
              </p:ext>
            </p:extLst>
          </p:nvPr>
        </p:nvGraphicFramePr>
        <p:xfrm>
          <a:off x="3279174" y="1719411"/>
          <a:ext cx="5633651" cy="3755766"/>
        </p:xfrm>
        <a:graphic>
          <a:graphicData uri="http://schemas.openxmlformats.org/drawingml/2006/chart">
            <c:chart xmlns:c="http://schemas.openxmlformats.org/drawingml/2006/chart" xmlns:r="http://schemas.openxmlformats.org/officeDocument/2006/relationships" r:id="rId4"/>
          </a:graphicData>
        </a:graphic>
      </p:graphicFrame>
      <p:grpSp>
        <p:nvGrpSpPr>
          <p:cNvPr id="12" name="Group 1">
            <a:extLst>
              <a:ext uri="{FF2B5EF4-FFF2-40B4-BE49-F238E27FC236}">
                <a16:creationId xmlns="" xmlns:a16="http://schemas.microsoft.com/office/drawing/2014/main" id="{71271307-F4E0-4CC6-85EC-042BACC28A2B}"/>
              </a:ext>
            </a:extLst>
          </p:cNvPr>
          <p:cNvGrpSpPr/>
          <p:nvPr/>
        </p:nvGrpSpPr>
        <p:grpSpPr>
          <a:xfrm>
            <a:off x="4470795" y="1999233"/>
            <a:ext cx="3250408" cy="3099816"/>
            <a:chOff x="4470796" y="2494533"/>
            <a:chExt cx="3250408" cy="3099816"/>
          </a:xfrm>
        </p:grpSpPr>
        <p:sp>
          <p:nvSpPr>
            <p:cNvPr id="13" name="Oval 30">
              <a:extLst>
                <a:ext uri="{FF2B5EF4-FFF2-40B4-BE49-F238E27FC236}">
                  <a16:creationId xmlns="" xmlns:a16="http://schemas.microsoft.com/office/drawing/2014/main" id="{D286F82C-383F-4388-8DE4-4C07E94789B4}"/>
                </a:ext>
              </a:extLst>
            </p:cNvPr>
            <p:cNvSpPr/>
            <p:nvPr/>
          </p:nvSpPr>
          <p:spPr>
            <a:xfrm>
              <a:off x="5074443" y="5518149"/>
              <a:ext cx="76202" cy="76200"/>
            </a:xfrm>
            <a:prstGeom prst="ellipse">
              <a:avLst/>
            </a:prstGeom>
            <a:solidFill>
              <a:srgbClr val="4BD7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mn-ea"/>
                <a:sym typeface="+mn-lt"/>
              </a:endParaRPr>
            </a:p>
          </p:txBody>
        </p:sp>
        <p:sp>
          <p:nvSpPr>
            <p:cNvPr id="14" name="Oval 31">
              <a:extLst>
                <a:ext uri="{FF2B5EF4-FFF2-40B4-BE49-F238E27FC236}">
                  <a16:creationId xmlns="" xmlns:a16="http://schemas.microsoft.com/office/drawing/2014/main" id="{057DB5D1-6DAE-4301-94C0-011AD8739AAA}"/>
                </a:ext>
              </a:extLst>
            </p:cNvPr>
            <p:cNvSpPr/>
            <p:nvPr/>
          </p:nvSpPr>
          <p:spPr>
            <a:xfrm>
              <a:off x="7041355" y="5518149"/>
              <a:ext cx="76202" cy="76200"/>
            </a:xfrm>
            <a:prstGeom prst="ellipse">
              <a:avLst/>
            </a:prstGeom>
            <a:solidFill>
              <a:srgbClr val="4BD7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mn-ea"/>
                <a:sym typeface="+mn-lt"/>
              </a:endParaRPr>
            </a:p>
          </p:txBody>
        </p:sp>
        <p:sp>
          <p:nvSpPr>
            <p:cNvPr id="15" name="Oval 33">
              <a:extLst>
                <a:ext uri="{FF2B5EF4-FFF2-40B4-BE49-F238E27FC236}">
                  <a16:creationId xmlns="" xmlns:a16="http://schemas.microsoft.com/office/drawing/2014/main" id="{438AB562-9A5B-4DC2-A790-B0283DE141C9}"/>
                </a:ext>
              </a:extLst>
            </p:cNvPr>
            <p:cNvSpPr/>
            <p:nvPr/>
          </p:nvSpPr>
          <p:spPr>
            <a:xfrm>
              <a:off x="6057899" y="2494533"/>
              <a:ext cx="76202" cy="76200"/>
            </a:xfrm>
            <a:prstGeom prst="ellipse">
              <a:avLst/>
            </a:prstGeom>
            <a:solidFill>
              <a:srgbClr val="4BD7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mn-ea"/>
                <a:sym typeface="+mn-lt"/>
              </a:endParaRPr>
            </a:p>
          </p:txBody>
        </p:sp>
        <p:sp>
          <p:nvSpPr>
            <p:cNvPr id="16" name="Oval 32">
              <a:extLst>
                <a:ext uri="{FF2B5EF4-FFF2-40B4-BE49-F238E27FC236}">
                  <a16:creationId xmlns="" xmlns:a16="http://schemas.microsoft.com/office/drawing/2014/main" id="{8AB6254C-3881-410D-B729-E635E8C79386}"/>
                </a:ext>
              </a:extLst>
            </p:cNvPr>
            <p:cNvSpPr/>
            <p:nvPr/>
          </p:nvSpPr>
          <p:spPr>
            <a:xfrm>
              <a:off x="7645002" y="3644899"/>
              <a:ext cx="76202" cy="76200"/>
            </a:xfrm>
            <a:prstGeom prst="ellipse">
              <a:avLst/>
            </a:prstGeom>
            <a:solidFill>
              <a:srgbClr val="4BD7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mn-ea"/>
                <a:sym typeface="+mn-lt"/>
              </a:endParaRPr>
            </a:p>
          </p:txBody>
        </p:sp>
        <p:sp>
          <p:nvSpPr>
            <p:cNvPr id="17" name="Oval 34">
              <a:extLst>
                <a:ext uri="{FF2B5EF4-FFF2-40B4-BE49-F238E27FC236}">
                  <a16:creationId xmlns="" xmlns:a16="http://schemas.microsoft.com/office/drawing/2014/main" id="{969C8EA6-29A1-40FD-B61C-CE84D923BBA1}"/>
                </a:ext>
              </a:extLst>
            </p:cNvPr>
            <p:cNvSpPr/>
            <p:nvPr/>
          </p:nvSpPr>
          <p:spPr>
            <a:xfrm>
              <a:off x="4470796" y="3644899"/>
              <a:ext cx="76202" cy="76200"/>
            </a:xfrm>
            <a:prstGeom prst="ellipse">
              <a:avLst/>
            </a:prstGeom>
            <a:solidFill>
              <a:srgbClr val="4BD7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ko-KR" altLang="en-US">
                <a:cs typeface="+mn-ea"/>
                <a:sym typeface="+mn-lt"/>
              </a:endParaRPr>
            </a:p>
          </p:txBody>
        </p:sp>
      </p:grpSp>
      <p:grpSp>
        <p:nvGrpSpPr>
          <p:cNvPr id="4" name="组合 3">
            <a:extLst>
              <a:ext uri="{FF2B5EF4-FFF2-40B4-BE49-F238E27FC236}">
                <a16:creationId xmlns="" xmlns:a16="http://schemas.microsoft.com/office/drawing/2014/main" id="{F8FF0FEA-3C5A-44DF-AE78-D8D186BD026F}"/>
              </a:ext>
            </a:extLst>
          </p:cNvPr>
          <p:cNvGrpSpPr/>
          <p:nvPr/>
        </p:nvGrpSpPr>
        <p:grpSpPr>
          <a:xfrm>
            <a:off x="7338731" y="4767666"/>
            <a:ext cx="2810342" cy="1187526"/>
            <a:chOff x="7338731" y="4767666"/>
            <a:chExt cx="2810342" cy="1187526"/>
          </a:xfrm>
        </p:grpSpPr>
        <p:grpSp>
          <p:nvGrpSpPr>
            <p:cNvPr id="19" name="Group 20">
              <a:extLst>
                <a:ext uri="{FF2B5EF4-FFF2-40B4-BE49-F238E27FC236}">
                  <a16:creationId xmlns="" xmlns:a16="http://schemas.microsoft.com/office/drawing/2014/main" id="{1A84643C-AB63-4102-BA12-78432B68D04E}"/>
                </a:ext>
              </a:extLst>
            </p:cNvPr>
            <p:cNvGrpSpPr/>
            <p:nvPr/>
          </p:nvGrpSpPr>
          <p:grpSpPr>
            <a:xfrm flipH="1">
              <a:off x="7815391" y="4767666"/>
              <a:ext cx="2333682" cy="1187526"/>
              <a:chOff x="2511622" y="5314347"/>
              <a:chExt cx="2430509" cy="1236798"/>
            </a:xfrm>
          </p:grpSpPr>
          <p:sp>
            <p:nvSpPr>
              <p:cNvPr id="25" name="Rectangle 3">
                <a:extLst>
                  <a:ext uri="{FF2B5EF4-FFF2-40B4-BE49-F238E27FC236}">
                    <a16:creationId xmlns="" xmlns:a16="http://schemas.microsoft.com/office/drawing/2014/main" id="{84FD868B-95D6-4747-A56C-316150EE59D6}"/>
                  </a:ext>
                </a:extLst>
              </p:cNvPr>
              <p:cNvSpPr txBox="1">
                <a:spLocks noChangeArrowheads="1"/>
              </p:cNvSpPr>
              <p:nvPr/>
            </p:nvSpPr>
            <p:spPr bwMode="auto">
              <a:xfrm>
                <a:off x="2705101" y="5756990"/>
                <a:ext cx="2237030" cy="794155"/>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lnSpc>
                    <a:spcPct val="150000"/>
                  </a:lnSpc>
                </a:pPr>
                <a:r>
                  <a:rPr lang="zh-CN" altLang="en-US" sz="1000" b="0" dirty="0">
                    <a:solidFill>
                      <a:srgbClr val="4BD7FF"/>
                    </a:solidFill>
                    <a:effectLst/>
                    <a:latin typeface="+mn-lt"/>
                    <a:ea typeface="+mn-ea"/>
                    <a:cs typeface="+mn-ea"/>
                    <a:sym typeface="+mn-lt"/>
                  </a:rPr>
                  <a:t>用户可以在投影仪或者计算机上进行演示</a:t>
                </a:r>
                <a:r>
                  <a:rPr lang="en-US" altLang="zh-CN" sz="1000" b="0" dirty="0">
                    <a:solidFill>
                      <a:srgbClr val="4BD7FF"/>
                    </a:solidFill>
                    <a:effectLst/>
                    <a:latin typeface="+mn-lt"/>
                    <a:ea typeface="+mn-ea"/>
                    <a:cs typeface="+mn-ea"/>
                    <a:sym typeface="+mn-lt"/>
                  </a:rPr>
                  <a:t>,</a:t>
                </a:r>
                <a:r>
                  <a:rPr lang="zh-CN" altLang="en-US" sz="1000" b="0" dirty="0">
                    <a:solidFill>
                      <a:srgbClr val="4BD7FF"/>
                    </a:solidFill>
                    <a:effectLst/>
                    <a:latin typeface="+mn-lt"/>
                    <a:ea typeface="+mn-ea"/>
                    <a:cs typeface="+mn-ea"/>
                    <a:sym typeface="+mn-lt"/>
                  </a:rPr>
                  <a:t>双击输入替换，在此处输入您想要输入的内容</a:t>
                </a:r>
                <a:endParaRPr lang="en-US" altLang="ko-KR" sz="1000" b="0" dirty="0">
                  <a:solidFill>
                    <a:srgbClr val="4BD7FF"/>
                  </a:solidFill>
                  <a:effectLst/>
                  <a:latin typeface="+mn-lt"/>
                  <a:ea typeface="+mn-ea"/>
                  <a:cs typeface="+mn-ea"/>
                  <a:sym typeface="+mn-lt"/>
                </a:endParaRPr>
              </a:p>
            </p:txBody>
          </p:sp>
          <p:sp>
            <p:nvSpPr>
              <p:cNvPr id="26" name="TextBox 22">
                <a:extLst>
                  <a:ext uri="{FF2B5EF4-FFF2-40B4-BE49-F238E27FC236}">
                    <a16:creationId xmlns="" xmlns:a16="http://schemas.microsoft.com/office/drawing/2014/main" id="{D5A78C36-01AF-4A21-8111-DEB79CF45B1C}"/>
                  </a:ext>
                </a:extLst>
              </p:cNvPr>
              <p:cNvSpPr txBox="1"/>
              <p:nvPr/>
            </p:nvSpPr>
            <p:spPr>
              <a:xfrm>
                <a:off x="2511622" y="5314347"/>
                <a:ext cx="2430509" cy="484760"/>
              </a:xfrm>
              <a:prstGeom prst="rect">
                <a:avLst/>
              </a:prstGeom>
            </p:spPr>
            <p:txBody>
              <a:bodyPr wrap="square" rtlCol="0">
                <a:spAutoFit/>
              </a:bodyPr>
              <a:lstStyle/>
              <a:p>
                <a:pPr>
                  <a:lnSpc>
                    <a:spcPct val="150000"/>
                  </a:lnSpc>
                  <a:buClr>
                    <a:schemeClr val="tx1">
                      <a:lumMod val="85000"/>
                      <a:lumOff val="15000"/>
                    </a:schemeClr>
                  </a:buClr>
                  <a:buSzPct val="105000"/>
                </a:pPr>
                <a:r>
                  <a:rPr lang="zh-CN" altLang="en-US" b="1" dirty="0">
                    <a:solidFill>
                      <a:srgbClr val="4BD7FF"/>
                    </a:solidFill>
                    <a:cs typeface="+mn-ea"/>
                    <a:sym typeface="+mn-lt"/>
                  </a:rPr>
                  <a:t>输入您的标题</a:t>
                </a:r>
                <a:endParaRPr lang="en-US" altLang="ko-KR" b="1" dirty="0">
                  <a:solidFill>
                    <a:srgbClr val="4BD7FF"/>
                  </a:solidFill>
                  <a:cs typeface="+mn-ea"/>
                  <a:sym typeface="+mn-lt"/>
                </a:endParaRPr>
              </a:p>
            </p:txBody>
          </p:sp>
        </p:grpSp>
        <p:grpSp>
          <p:nvGrpSpPr>
            <p:cNvPr id="20" name="Group 38">
              <a:extLst>
                <a:ext uri="{FF2B5EF4-FFF2-40B4-BE49-F238E27FC236}">
                  <a16:creationId xmlns="" xmlns:a16="http://schemas.microsoft.com/office/drawing/2014/main" id="{E6E5614F-F696-40AE-9D4E-420C863CD319}"/>
                </a:ext>
              </a:extLst>
            </p:cNvPr>
            <p:cNvGrpSpPr/>
            <p:nvPr/>
          </p:nvGrpSpPr>
          <p:grpSpPr>
            <a:xfrm>
              <a:off x="7338731" y="4921115"/>
              <a:ext cx="391869" cy="390149"/>
              <a:chOff x="2840038" y="4406900"/>
              <a:chExt cx="723900" cy="720725"/>
            </a:xfrm>
            <a:solidFill>
              <a:srgbClr val="4BD7FF"/>
            </a:solidFill>
          </p:grpSpPr>
          <p:sp>
            <p:nvSpPr>
              <p:cNvPr id="21" name="Freeform 39">
                <a:extLst>
                  <a:ext uri="{FF2B5EF4-FFF2-40B4-BE49-F238E27FC236}">
                    <a16:creationId xmlns="" xmlns:a16="http://schemas.microsoft.com/office/drawing/2014/main" id="{23E65BC8-7000-47FB-AD0D-05EA32E7AE7B}"/>
                  </a:ext>
                </a:extLst>
              </p:cNvPr>
              <p:cNvSpPr>
                <a:spLocks noEditPoints="1"/>
              </p:cNvSpPr>
              <p:nvPr/>
            </p:nvSpPr>
            <p:spPr bwMode="auto">
              <a:xfrm>
                <a:off x="2840038" y="4406900"/>
                <a:ext cx="723900" cy="720725"/>
              </a:xfrm>
              <a:custGeom>
                <a:avLst/>
                <a:gdLst>
                  <a:gd name="T0" fmla="*/ 440 w 456"/>
                  <a:gd name="T1" fmla="*/ 141 h 454"/>
                  <a:gd name="T2" fmla="*/ 404 w 456"/>
                  <a:gd name="T3" fmla="*/ 82 h 454"/>
                  <a:gd name="T4" fmla="*/ 287 w 456"/>
                  <a:gd name="T5" fmla="*/ 7 h 454"/>
                  <a:gd name="T6" fmla="*/ 192 w 456"/>
                  <a:gd name="T7" fmla="*/ 2 h 454"/>
                  <a:gd name="T8" fmla="*/ 146 w 456"/>
                  <a:gd name="T9" fmla="*/ 15 h 454"/>
                  <a:gd name="T10" fmla="*/ 63 w 456"/>
                  <a:gd name="T11" fmla="*/ 70 h 454"/>
                  <a:gd name="T12" fmla="*/ 8 w 456"/>
                  <a:gd name="T13" fmla="*/ 168 h 454"/>
                  <a:gd name="T14" fmla="*/ 0 w 456"/>
                  <a:gd name="T15" fmla="*/ 227 h 454"/>
                  <a:gd name="T16" fmla="*/ 1 w 456"/>
                  <a:gd name="T17" fmla="*/ 246 h 454"/>
                  <a:gd name="T18" fmla="*/ 2 w 456"/>
                  <a:gd name="T19" fmla="*/ 256 h 454"/>
                  <a:gd name="T20" fmla="*/ 20 w 456"/>
                  <a:gd name="T21" fmla="*/ 319 h 454"/>
                  <a:gd name="T22" fmla="*/ 45 w 456"/>
                  <a:gd name="T23" fmla="*/ 364 h 454"/>
                  <a:gd name="T24" fmla="*/ 122 w 456"/>
                  <a:gd name="T25" fmla="*/ 428 h 454"/>
                  <a:gd name="T26" fmla="*/ 204 w 456"/>
                  <a:gd name="T27" fmla="*/ 453 h 454"/>
                  <a:gd name="T28" fmla="*/ 218 w 456"/>
                  <a:gd name="T29" fmla="*/ 454 h 454"/>
                  <a:gd name="T30" fmla="*/ 264 w 456"/>
                  <a:gd name="T31" fmla="*/ 452 h 454"/>
                  <a:gd name="T32" fmla="*/ 362 w 456"/>
                  <a:gd name="T33" fmla="*/ 411 h 454"/>
                  <a:gd name="T34" fmla="*/ 418 w 456"/>
                  <a:gd name="T35" fmla="*/ 354 h 454"/>
                  <a:gd name="T36" fmla="*/ 455 w 456"/>
                  <a:gd name="T37" fmla="*/ 249 h 454"/>
                  <a:gd name="T38" fmla="*/ 313 w 456"/>
                  <a:gd name="T39" fmla="*/ 344 h 454"/>
                  <a:gd name="T40" fmla="*/ 240 w 456"/>
                  <a:gd name="T41" fmla="*/ 372 h 454"/>
                  <a:gd name="T42" fmla="*/ 159 w 456"/>
                  <a:gd name="T43" fmla="*/ 355 h 454"/>
                  <a:gd name="T44" fmla="*/ 94 w 456"/>
                  <a:gd name="T45" fmla="*/ 284 h 454"/>
                  <a:gd name="T46" fmla="*/ 84 w 456"/>
                  <a:gd name="T47" fmla="*/ 204 h 454"/>
                  <a:gd name="T48" fmla="*/ 118 w 456"/>
                  <a:gd name="T49" fmla="*/ 132 h 454"/>
                  <a:gd name="T50" fmla="*/ 184 w 456"/>
                  <a:gd name="T51" fmla="*/ 88 h 454"/>
                  <a:gd name="T52" fmla="*/ 228 w 456"/>
                  <a:gd name="T53" fmla="*/ 82 h 454"/>
                  <a:gd name="T54" fmla="*/ 323 w 456"/>
                  <a:gd name="T55" fmla="*/ 116 h 454"/>
                  <a:gd name="T56" fmla="*/ 363 w 456"/>
                  <a:gd name="T57" fmla="*/ 171 h 454"/>
                  <a:gd name="T58" fmla="*/ 374 w 456"/>
                  <a:gd name="T59" fmla="*/ 227 h 454"/>
                  <a:gd name="T60" fmla="*/ 339 w 456"/>
                  <a:gd name="T61" fmla="*/ 321 h 454"/>
                  <a:gd name="T62" fmla="*/ 387 w 456"/>
                  <a:gd name="T63" fmla="*/ 209 h 454"/>
                  <a:gd name="T64" fmla="*/ 362 w 456"/>
                  <a:gd name="T65" fmla="*/ 139 h 454"/>
                  <a:gd name="T66" fmla="*/ 435 w 456"/>
                  <a:gd name="T67" fmla="*/ 176 h 454"/>
                  <a:gd name="T68" fmla="*/ 240 w 456"/>
                  <a:gd name="T69" fmla="*/ 14 h 454"/>
                  <a:gd name="T70" fmla="*/ 362 w 456"/>
                  <a:gd name="T71" fmla="*/ 59 h 454"/>
                  <a:gd name="T72" fmla="*/ 341 w 456"/>
                  <a:gd name="T73" fmla="*/ 114 h 454"/>
                  <a:gd name="T74" fmla="*/ 228 w 456"/>
                  <a:gd name="T75" fmla="*/ 68 h 454"/>
                  <a:gd name="T76" fmla="*/ 169 w 456"/>
                  <a:gd name="T77" fmla="*/ 22 h 454"/>
                  <a:gd name="T78" fmla="*/ 228 w 456"/>
                  <a:gd name="T79" fmla="*/ 440 h 454"/>
                  <a:gd name="T80" fmla="*/ 215 w 456"/>
                  <a:gd name="T81" fmla="*/ 440 h 454"/>
                  <a:gd name="T82" fmla="*/ 165 w 456"/>
                  <a:gd name="T83" fmla="*/ 432 h 454"/>
                  <a:gd name="T84" fmla="*/ 84 w 456"/>
                  <a:gd name="T85" fmla="*/ 384 h 454"/>
                  <a:gd name="T86" fmla="*/ 36 w 456"/>
                  <a:gd name="T87" fmla="*/ 319 h 454"/>
                  <a:gd name="T88" fmla="*/ 17 w 456"/>
                  <a:gd name="T89" fmla="*/ 262 h 454"/>
                  <a:gd name="T90" fmla="*/ 16 w 456"/>
                  <a:gd name="T91" fmla="*/ 250 h 454"/>
                  <a:gd name="T92" fmla="*/ 15 w 456"/>
                  <a:gd name="T93" fmla="*/ 227 h 454"/>
                  <a:gd name="T94" fmla="*/ 18 w 456"/>
                  <a:gd name="T95" fmla="*/ 186 h 454"/>
                  <a:gd name="T96" fmla="*/ 63 w 456"/>
                  <a:gd name="T97" fmla="*/ 90 h 454"/>
                  <a:gd name="T98" fmla="*/ 150 w 456"/>
                  <a:gd name="T99" fmla="*/ 28 h 454"/>
                  <a:gd name="T100" fmla="*/ 150 w 456"/>
                  <a:gd name="T101" fmla="*/ 88 h 454"/>
                  <a:gd name="T102" fmla="*/ 91 w 456"/>
                  <a:gd name="T103" fmla="*/ 145 h 454"/>
                  <a:gd name="T104" fmla="*/ 68 w 456"/>
                  <a:gd name="T105" fmla="*/ 227 h 454"/>
                  <a:gd name="T106" fmla="*/ 96 w 456"/>
                  <a:gd name="T107" fmla="*/ 316 h 454"/>
                  <a:gd name="T108" fmla="*/ 180 w 456"/>
                  <a:gd name="T109" fmla="*/ 380 h 454"/>
                  <a:gd name="T110" fmla="*/ 264 w 456"/>
                  <a:gd name="T111" fmla="*/ 383 h 454"/>
                  <a:gd name="T112" fmla="*/ 348 w 456"/>
                  <a:gd name="T113" fmla="*/ 404 h 454"/>
                  <a:gd name="T114" fmla="*/ 244 w 456"/>
                  <a:gd name="T115" fmla="*/ 440 h 454"/>
                  <a:gd name="T116" fmla="*/ 441 w 456"/>
                  <a:gd name="T117" fmla="*/ 249 h 454"/>
                  <a:gd name="T118" fmla="*/ 379 w 456"/>
                  <a:gd name="T119" fmla="*/ 378 h 454"/>
                  <a:gd name="T120" fmla="*/ 340 w 456"/>
                  <a:gd name="T121" fmla="*/ 341 h 454"/>
                  <a:gd name="T122" fmla="*/ 388 w 456"/>
                  <a:gd name="T123" fmla="*/ 23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6" h="454">
                    <a:moveTo>
                      <a:pt x="456" y="226"/>
                    </a:moveTo>
                    <a:lnTo>
                      <a:pt x="456" y="226"/>
                    </a:lnTo>
                    <a:lnTo>
                      <a:pt x="456" y="209"/>
                    </a:lnTo>
                    <a:lnTo>
                      <a:pt x="454" y="192"/>
                    </a:lnTo>
                    <a:lnTo>
                      <a:pt x="450" y="175"/>
                    </a:lnTo>
                    <a:lnTo>
                      <a:pt x="445" y="157"/>
                    </a:lnTo>
                    <a:lnTo>
                      <a:pt x="440" y="141"/>
                    </a:lnTo>
                    <a:lnTo>
                      <a:pt x="432" y="126"/>
                    </a:lnTo>
                    <a:lnTo>
                      <a:pt x="423" y="110"/>
                    </a:lnTo>
                    <a:lnTo>
                      <a:pt x="414" y="96"/>
                    </a:lnTo>
                    <a:lnTo>
                      <a:pt x="414" y="96"/>
                    </a:lnTo>
                    <a:lnTo>
                      <a:pt x="410" y="90"/>
                    </a:lnTo>
                    <a:lnTo>
                      <a:pt x="410" y="90"/>
                    </a:lnTo>
                    <a:lnTo>
                      <a:pt x="404" y="82"/>
                    </a:lnTo>
                    <a:lnTo>
                      <a:pt x="404" y="82"/>
                    </a:lnTo>
                    <a:lnTo>
                      <a:pt x="388" y="64"/>
                    </a:lnTo>
                    <a:lnTo>
                      <a:pt x="371" y="48"/>
                    </a:lnTo>
                    <a:lnTo>
                      <a:pt x="351" y="34"/>
                    </a:lnTo>
                    <a:lnTo>
                      <a:pt x="332" y="23"/>
                    </a:lnTo>
                    <a:lnTo>
                      <a:pt x="310" y="14"/>
                    </a:lnTo>
                    <a:lnTo>
                      <a:pt x="287" y="7"/>
                    </a:lnTo>
                    <a:lnTo>
                      <a:pt x="265" y="2"/>
                    </a:lnTo>
                    <a:lnTo>
                      <a:pt x="241" y="0"/>
                    </a:lnTo>
                    <a:lnTo>
                      <a:pt x="241" y="0"/>
                    </a:lnTo>
                    <a:lnTo>
                      <a:pt x="228" y="0"/>
                    </a:lnTo>
                    <a:lnTo>
                      <a:pt x="228" y="0"/>
                    </a:lnTo>
                    <a:lnTo>
                      <a:pt x="210" y="0"/>
                    </a:lnTo>
                    <a:lnTo>
                      <a:pt x="192" y="2"/>
                    </a:lnTo>
                    <a:lnTo>
                      <a:pt x="175" y="5"/>
                    </a:lnTo>
                    <a:lnTo>
                      <a:pt x="158" y="10"/>
                    </a:lnTo>
                    <a:lnTo>
                      <a:pt x="157" y="10"/>
                    </a:lnTo>
                    <a:lnTo>
                      <a:pt x="156" y="11"/>
                    </a:lnTo>
                    <a:lnTo>
                      <a:pt x="156" y="11"/>
                    </a:lnTo>
                    <a:lnTo>
                      <a:pt x="148" y="14"/>
                    </a:lnTo>
                    <a:lnTo>
                      <a:pt x="146" y="15"/>
                    </a:lnTo>
                    <a:lnTo>
                      <a:pt x="146" y="15"/>
                    </a:lnTo>
                    <a:lnTo>
                      <a:pt x="130" y="21"/>
                    </a:lnTo>
                    <a:lnTo>
                      <a:pt x="115" y="30"/>
                    </a:lnTo>
                    <a:lnTo>
                      <a:pt x="101" y="38"/>
                    </a:lnTo>
                    <a:lnTo>
                      <a:pt x="88" y="47"/>
                    </a:lnTo>
                    <a:lnTo>
                      <a:pt x="75" y="58"/>
                    </a:lnTo>
                    <a:lnTo>
                      <a:pt x="63" y="70"/>
                    </a:lnTo>
                    <a:lnTo>
                      <a:pt x="52" y="82"/>
                    </a:lnTo>
                    <a:lnTo>
                      <a:pt x="42" y="95"/>
                    </a:lnTo>
                    <a:lnTo>
                      <a:pt x="34" y="108"/>
                    </a:lnTo>
                    <a:lnTo>
                      <a:pt x="25" y="122"/>
                    </a:lnTo>
                    <a:lnTo>
                      <a:pt x="18" y="137"/>
                    </a:lnTo>
                    <a:lnTo>
                      <a:pt x="13" y="152"/>
                    </a:lnTo>
                    <a:lnTo>
                      <a:pt x="8" y="168"/>
                    </a:lnTo>
                    <a:lnTo>
                      <a:pt x="4" y="184"/>
                    </a:lnTo>
                    <a:lnTo>
                      <a:pt x="2" y="200"/>
                    </a:lnTo>
                    <a:lnTo>
                      <a:pt x="1" y="218"/>
                    </a:lnTo>
                    <a:lnTo>
                      <a:pt x="1" y="218"/>
                    </a:lnTo>
                    <a:lnTo>
                      <a:pt x="0" y="223"/>
                    </a:lnTo>
                    <a:lnTo>
                      <a:pt x="0" y="227"/>
                    </a:lnTo>
                    <a:lnTo>
                      <a:pt x="0" y="227"/>
                    </a:lnTo>
                    <a:lnTo>
                      <a:pt x="0" y="227"/>
                    </a:lnTo>
                    <a:lnTo>
                      <a:pt x="1" y="236"/>
                    </a:lnTo>
                    <a:lnTo>
                      <a:pt x="1" y="237"/>
                    </a:lnTo>
                    <a:lnTo>
                      <a:pt x="1" y="237"/>
                    </a:lnTo>
                    <a:lnTo>
                      <a:pt x="1" y="239"/>
                    </a:lnTo>
                    <a:lnTo>
                      <a:pt x="1" y="239"/>
                    </a:lnTo>
                    <a:lnTo>
                      <a:pt x="1" y="246"/>
                    </a:lnTo>
                    <a:lnTo>
                      <a:pt x="1" y="248"/>
                    </a:lnTo>
                    <a:lnTo>
                      <a:pt x="1" y="248"/>
                    </a:lnTo>
                    <a:lnTo>
                      <a:pt x="2" y="251"/>
                    </a:lnTo>
                    <a:lnTo>
                      <a:pt x="2" y="251"/>
                    </a:lnTo>
                    <a:lnTo>
                      <a:pt x="2" y="254"/>
                    </a:lnTo>
                    <a:lnTo>
                      <a:pt x="2" y="256"/>
                    </a:lnTo>
                    <a:lnTo>
                      <a:pt x="2" y="256"/>
                    </a:lnTo>
                    <a:lnTo>
                      <a:pt x="3" y="263"/>
                    </a:lnTo>
                    <a:lnTo>
                      <a:pt x="3" y="264"/>
                    </a:lnTo>
                    <a:lnTo>
                      <a:pt x="3" y="264"/>
                    </a:lnTo>
                    <a:lnTo>
                      <a:pt x="7" y="278"/>
                    </a:lnTo>
                    <a:lnTo>
                      <a:pt x="10" y="292"/>
                    </a:lnTo>
                    <a:lnTo>
                      <a:pt x="14" y="305"/>
                    </a:lnTo>
                    <a:lnTo>
                      <a:pt x="20" y="319"/>
                    </a:lnTo>
                    <a:lnTo>
                      <a:pt x="21" y="320"/>
                    </a:lnTo>
                    <a:lnTo>
                      <a:pt x="21" y="320"/>
                    </a:lnTo>
                    <a:lnTo>
                      <a:pt x="23" y="326"/>
                    </a:lnTo>
                    <a:lnTo>
                      <a:pt x="23" y="326"/>
                    </a:lnTo>
                    <a:lnTo>
                      <a:pt x="30" y="339"/>
                    </a:lnTo>
                    <a:lnTo>
                      <a:pt x="38" y="352"/>
                    </a:lnTo>
                    <a:lnTo>
                      <a:pt x="45" y="364"/>
                    </a:lnTo>
                    <a:lnTo>
                      <a:pt x="55" y="374"/>
                    </a:lnTo>
                    <a:lnTo>
                      <a:pt x="65" y="385"/>
                    </a:lnTo>
                    <a:lnTo>
                      <a:pt x="75" y="395"/>
                    </a:lnTo>
                    <a:lnTo>
                      <a:pt x="85" y="405"/>
                    </a:lnTo>
                    <a:lnTo>
                      <a:pt x="97" y="413"/>
                    </a:lnTo>
                    <a:lnTo>
                      <a:pt x="109" y="421"/>
                    </a:lnTo>
                    <a:lnTo>
                      <a:pt x="122" y="428"/>
                    </a:lnTo>
                    <a:lnTo>
                      <a:pt x="135" y="435"/>
                    </a:lnTo>
                    <a:lnTo>
                      <a:pt x="148" y="440"/>
                    </a:lnTo>
                    <a:lnTo>
                      <a:pt x="162" y="445"/>
                    </a:lnTo>
                    <a:lnTo>
                      <a:pt x="176" y="449"/>
                    </a:lnTo>
                    <a:lnTo>
                      <a:pt x="190" y="451"/>
                    </a:lnTo>
                    <a:lnTo>
                      <a:pt x="204" y="453"/>
                    </a:lnTo>
                    <a:lnTo>
                      <a:pt x="204" y="453"/>
                    </a:lnTo>
                    <a:lnTo>
                      <a:pt x="205" y="453"/>
                    </a:lnTo>
                    <a:lnTo>
                      <a:pt x="205" y="453"/>
                    </a:lnTo>
                    <a:lnTo>
                      <a:pt x="214" y="454"/>
                    </a:lnTo>
                    <a:lnTo>
                      <a:pt x="215" y="454"/>
                    </a:lnTo>
                    <a:lnTo>
                      <a:pt x="215" y="454"/>
                    </a:lnTo>
                    <a:lnTo>
                      <a:pt x="218" y="454"/>
                    </a:lnTo>
                    <a:lnTo>
                      <a:pt x="218" y="454"/>
                    </a:lnTo>
                    <a:lnTo>
                      <a:pt x="223" y="454"/>
                    </a:lnTo>
                    <a:lnTo>
                      <a:pt x="226" y="454"/>
                    </a:lnTo>
                    <a:lnTo>
                      <a:pt x="226" y="454"/>
                    </a:lnTo>
                    <a:lnTo>
                      <a:pt x="228" y="454"/>
                    </a:lnTo>
                    <a:lnTo>
                      <a:pt x="228" y="454"/>
                    </a:lnTo>
                    <a:lnTo>
                      <a:pt x="246" y="454"/>
                    </a:lnTo>
                    <a:lnTo>
                      <a:pt x="264" y="452"/>
                    </a:lnTo>
                    <a:lnTo>
                      <a:pt x="282" y="449"/>
                    </a:lnTo>
                    <a:lnTo>
                      <a:pt x="298" y="443"/>
                    </a:lnTo>
                    <a:lnTo>
                      <a:pt x="315" y="437"/>
                    </a:lnTo>
                    <a:lnTo>
                      <a:pt x="332" y="429"/>
                    </a:lnTo>
                    <a:lnTo>
                      <a:pt x="347" y="421"/>
                    </a:lnTo>
                    <a:lnTo>
                      <a:pt x="362" y="411"/>
                    </a:lnTo>
                    <a:lnTo>
                      <a:pt x="362" y="411"/>
                    </a:lnTo>
                    <a:lnTo>
                      <a:pt x="362" y="411"/>
                    </a:lnTo>
                    <a:lnTo>
                      <a:pt x="362" y="411"/>
                    </a:lnTo>
                    <a:lnTo>
                      <a:pt x="373" y="404"/>
                    </a:lnTo>
                    <a:lnTo>
                      <a:pt x="373" y="404"/>
                    </a:lnTo>
                    <a:lnTo>
                      <a:pt x="390" y="388"/>
                    </a:lnTo>
                    <a:lnTo>
                      <a:pt x="405" y="371"/>
                    </a:lnTo>
                    <a:lnTo>
                      <a:pt x="418" y="354"/>
                    </a:lnTo>
                    <a:lnTo>
                      <a:pt x="430" y="335"/>
                    </a:lnTo>
                    <a:lnTo>
                      <a:pt x="439" y="315"/>
                    </a:lnTo>
                    <a:lnTo>
                      <a:pt x="446" y="294"/>
                    </a:lnTo>
                    <a:lnTo>
                      <a:pt x="452" y="273"/>
                    </a:lnTo>
                    <a:lnTo>
                      <a:pt x="455" y="250"/>
                    </a:lnTo>
                    <a:lnTo>
                      <a:pt x="455" y="249"/>
                    </a:lnTo>
                    <a:lnTo>
                      <a:pt x="455" y="249"/>
                    </a:lnTo>
                    <a:lnTo>
                      <a:pt x="456" y="239"/>
                    </a:lnTo>
                    <a:lnTo>
                      <a:pt x="456" y="239"/>
                    </a:lnTo>
                    <a:lnTo>
                      <a:pt x="456" y="239"/>
                    </a:lnTo>
                    <a:lnTo>
                      <a:pt x="456" y="226"/>
                    </a:lnTo>
                    <a:lnTo>
                      <a:pt x="456" y="226"/>
                    </a:lnTo>
                    <a:close/>
                    <a:moveTo>
                      <a:pt x="313" y="344"/>
                    </a:moveTo>
                    <a:lnTo>
                      <a:pt x="313" y="344"/>
                    </a:lnTo>
                    <a:lnTo>
                      <a:pt x="305" y="351"/>
                    </a:lnTo>
                    <a:lnTo>
                      <a:pt x="294" y="357"/>
                    </a:lnTo>
                    <a:lnTo>
                      <a:pt x="284" y="361"/>
                    </a:lnTo>
                    <a:lnTo>
                      <a:pt x="273" y="366"/>
                    </a:lnTo>
                    <a:lnTo>
                      <a:pt x="263" y="369"/>
                    </a:lnTo>
                    <a:lnTo>
                      <a:pt x="251" y="371"/>
                    </a:lnTo>
                    <a:lnTo>
                      <a:pt x="240" y="372"/>
                    </a:lnTo>
                    <a:lnTo>
                      <a:pt x="228" y="372"/>
                    </a:lnTo>
                    <a:lnTo>
                      <a:pt x="228" y="372"/>
                    </a:lnTo>
                    <a:lnTo>
                      <a:pt x="214" y="372"/>
                    </a:lnTo>
                    <a:lnTo>
                      <a:pt x="199" y="369"/>
                    </a:lnTo>
                    <a:lnTo>
                      <a:pt x="185" y="366"/>
                    </a:lnTo>
                    <a:lnTo>
                      <a:pt x="172" y="361"/>
                    </a:lnTo>
                    <a:lnTo>
                      <a:pt x="159" y="355"/>
                    </a:lnTo>
                    <a:lnTo>
                      <a:pt x="147" y="347"/>
                    </a:lnTo>
                    <a:lnTo>
                      <a:pt x="136" y="339"/>
                    </a:lnTo>
                    <a:lnTo>
                      <a:pt x="125" y="330"/>
                    </a:lnTo>
                    <a:lnTo>
                      <a:pt x="116" y="319"/>
                    </a:lnTo>
                    <a:lnTo>
                      <a:pt x="108" y="308"/>
                    </a:lnTo>
                    <a:lnTo>
                      <a:pt x="101" y="297"/>
                    </a:lnTo>
                    <a:lnTo>
                      <a:pt x="94" y="284"/>
                    </a:lnTo>
                    <a:lnTo>
                      <a:pt x="90" y="271"/>
                    </a:lnTo>
                    <a:lnTo>
                      <a:pt x="85" y="257"/>
                    </a:lnTo>
                    <a:lnTo>
                      <a:pt x="83" y="242"/>
                    </a:lnTo>
                    <a:lnTo>
                      <a:pt x="83" y="227"/>
                    </a:lnTo>
                    <a:lnTo>
                      <a:pt x="83" y="227"/>
                    </a:lnTo>
                    <a:lnTo>
                      <a:pt x="83" y="216"/>
                    </a:lnTo>
                    <a:lnTo>
                      <a:pt x="84" y="204"/>
                    </a:lnTo>
                    <a:lnTo>
                      <a:pt x="86" y="192"/>
                    </a:lnTo>
                    <a:lnTo>
                      <a:pt x="90" y="181"/>
                    </a:lnTo>
                    <a:lnTo>
                      <a:pt x="94" y="170"/>
                    </a:lnTo>
                    <a:lnTo>
                      <a:pt x="98" y="161"/>
                    </a:lnTo>
                    <a:lnTo>
                      <a:pt x="104" y="151"/>
                    </a:lnTo>
                    <a:lnTo>
                      <a:pt x="110" y="141"/>
                    </a:lnTo>
                    <a:lnTo>
                      <a:pt x="118" y="132"/>
                    </a:lnTo>
                    <a:lnTo>
                      <a:pt x="125" y="124"/>
                    </a:lnTo>
                    <a:lnTo>
                      <a:pt x="133" y="116"/>
                    </a:lnTo>
                    <a:lnTo>
                      <a:pt x="143" y="110"/>
                    </a:lnTo>
                    <a:lnTo>
                      <a:pt x="151" y="103"/>
                    </a:lnTo>
                    <a:lnTo>
                      <a:pt x="162" y="98"/>
                    </a:lnTo>
                    <a:lnTo>
                      <a:pt x="172" y="92"/>
                    </a:lnTo>
                    <a:lnTo>
                      <a:pt x="184" y="88"/>
                    </a:lnTo>
                    <a:lnTo>
                      <a:pt x="184" y="88"/>
                    </a:lnTo>
                    <a:lnTo>
                      <a:pt x="184" y="88"/>
                    </a:lnTo>
                    <a:lnTo>
                      <a:pt x="184" y="88"/>
                    </a:lnTo>
                    <a:lnTo>
                      <a:pt x="194" y="85"/>
                    </a:lnTo>
                    <a:lnTo>
                      <a:pt x="205" y="83"/>
                    </a:lnTo>
                    <a:lnTo>
                      <a:pt x="217" y="82"/>
                    </a:lnTo>
                    <a:lnTo>
                      <a:pt x="228" y="82"/>
                    </a:lnTo>
                    <a:lnTo>
                      <a:pt x="228" y="82"/>
                    </a:lnTo>
                    <a:lnTo>
                      <a:pt x="245" y="83"/>
                    </a:lnTo>
                    <a:lnTo>
                      <a:pt x="263" y="86"/>
                    </a:lnTo>
                    <a:lnTo>
                      <a:pt x="279" y="90"/>
                    </a:lnTo>
                    <a:lnTo>
                      <a:pt x="294" y="98"/>
                    </a:lnTo>
                    <a:lnTo>
                      <a:pt x="309" y="105"/>
                    </a:lnTo>
                    <a:lnTo>
                      <a:pt x="323" y="116"/>
                    </a:lnTo>
                    <a:lnTo>
                      <a:pt x="335" y="128"/>
                    </a:lnTo>
                    <a:lnTo>
                      <a:pt x="346" y="141"/>
                    </a:lnTo>
                    <a:lnTo>
                      <a:pt x="346" y="141"/>
                    </a:lnTo>
                    <a:lnTo>
                      <a:pt x="346" y="141"/>
                    </a:lnTo>
                    <a:lnTo>
                      <a:pt x="352" y="151"/>
                    </a:lnTo>
                    <a:lnTo>
                      <a:pt x="358" y="161"/>
                    </a:lnTo>
                    <a:lnTo>
                      <a:pt x="363" y="171"/>
                    </a:lnTo>
                    <a:lnTo>
                      <a:pt x="366" y="182"/>
                    </a:lnTo>
                    <a:lnTo>
                      <a:pt x="369" y="193"/>
                    </a:lnTo>
                    <a:lnTo>
                      <a:pt x="372" y="204"/>
                    </a:lnTo>
                    <a:lnTo>
                      <a:pt x="374" y="216"/>
                    </a:lnTo>
                    <a:lnTo>
                      <a:pt x="374" y="226"/>
                    </a:lnTo>
                    <a:lnTo>
                      <a:pt x="374" y="227"/>
                    </a:lnTo>
                    <a:lnTo>
                      <a:pt x="374" y="227"/>
                    </a:lnTo>
                    <a:lnTo>
                      <a:pt x="374" y="227"/>
                    </a:lnTo>
                    <a:lnTo>
                      <a:pt x="373" y="244"/>
                    </a:lnTo>
                    <a:lnTo>
                      <a:pt x="369" y="261"/>
                    </a:lnTo>
                    <a:lnTo>
                      <a:pt x="365" y="277"/>
                    </a:lnTo>
                    <a:lnTo>
                      <a:pt x="358" y="293"/>
                    </a:lnTo>
                    <a:lnTo>
                      <a:pt x="349" y="307"/>
                    </a:lnTo>
                    <a:lnTo>
                      <a:pt x="339" y="321"/>
                    </a:lnTo>
                    <a:lnTo>
                      <a:pt x="327" y="333"/>
                    </a:lnTo>
                    <a:lnTo>
                      <a:pt x="313" y="344"/>
                    </a:lnTo>
                    <a:lnTo>
                      <a:pt x="313" y="344"/>
                    </a:lnTo>
                    <a:close/>
                    <a:moveTo>
                      <a:pt x="442" y="220"/>
                    </a:moveTo>
                    <a:lnTo>
                      <a:pt x="388" y="220"/>
                    </a:lnTo>
                    <a:lnTo>
                      <a:pt x="388" y="220"/>
                    </a:lnTo>
                    <a:lnTo>
                      <a:pt x="387" y="209"/>
                    </a:lnTo>
                    <a:lnTo>
                      <a:pt x="386" y="198"/>
                    </a:lnTo>
                    <a:lnTo>
                      <a:pt x="383" y="188"/>
                    </a:lnTo>
                    <a:lnTo>
                      <a:pt x="380" y="178"/>
                    </a:lnTo>
                    <a:lnTo>
                      <a:pt x="377" y="167"/>
                    </a:lnTo>
                    <a:lnTo>
                      <a:pt x="373" y="157"/>
                    </a:lnTo>
                    <a:lnTo>
                      <a:pt x="367" y="149"/>
                    </a:lnTo>
                    <a:lnTo>
                      <a:pt x="362" y="139"/>
                    </a:lnTo>
                    <a:lnTo>
                      <a:pt x="405" y="108"/>
                    </a:lnTo>
                    <a:lnTo>
                      <a:pt x="405" y="108"/>
                    </a:lnTo>
                    <a:lnTo>
                      <a:pt x="413" y="119"/>
                    </a:lnTo>
                    <a:lnTo>
                      <a:pt x="420" y="134"/>
                    </a:lnTo>
                    <a:lnTo>
                      <a:pt x="427" y="146"/>
                    </a:lnTo>
                    <a:lnTo>
                      <a:pt x="431" y="161"/>
                    </a:lnTo>
                    <a:lnTo>
                      <a:pt x="435" y="176"/>
                    </a:lnTo>
                    <a:lnTo>
                      <a:pt x="439" y="190"/>
                    </a:lnTo>
                    <a:lnTo>
                      <a:pt x="441" y="205"/>
                    </a:lnTo>
                    <a:lnTo>
                      <a:pt x="442" y="220"/>
                    </a:lnTo>
                    <a:lnTo>
                      <a:pt x="442" y="220"/>
                    </a:lnTo>
                    <a:close/>
                    <a:moveTo>
                      <a:pt x="228" y="14"/>
                    </a:moveTo>
                    <a:lnTo>
                      <a:pt x="228" y="14"/>
                    </a:lnTo>
                    <a:lnTo>
                      <a:pt x="240" y="14"/>
                    </a:lnTo>
                    <a:lnTo>
                      <a:pt x="240" y="14"/>
                    </a:lnTo>
                    <a:lnTo>
                      <a:pt x="263" y="16"/>
                    </a:lnTo>
                    <a:lnTo>
                      <a:pt x="284" y="20"/>
                    </a:lnTo>
                    <a:lnTo>
                      <a:pt x="305" y="27"/>
                    </a:lnTo>
                    <a:lnTo>
                      <a:pt x="325" y="35"/>
                    </a:lnTo>
                    <a:lnTo>
                      <a:pt x="344" y="46"/>
                    </a:lnTo>
                    <a:lnTo>
                      <a:pt x="362" y="59"/>
                    </a:lnTo>
                    <a:lnTo>
                      <a:pt x="378" y="74"/>
                    </a:lnTo>
                    <a:lnTo>
                      <a:pt x="393" y="91"/>
                    </a:lnTo>
                    <a:lnTo>
                      <a:pt x="393" y="91"/>
                    </a:lnTo>
                    <a:lnTo>
                      <a:pt x="396" y="96"/>
                    </a:lnTo>
                    <a:lnTo>
                      <a:pt x="353" y="127"/>
                    </a:lnTo>
                    <a:lnTo>
                      <a:pt x="353" y="127"/>
                    </a:lnTo>
                    <a:lnTo>
                      <a:pt x="341" y="114"/>
                    </a:lnTo>
                    <a:lnTo>
                      <a:pt x="327" y="102"/>
                    </a:lnTo>
                    <a:lnTo>
                      <a:pt x="313" y="91"/>
                    </a:lnTo>
                    <a:lnTo>
                      <a:pt x="297" y="83"/>
                    </a:lnTo>
                    <a:lnTo>
                      <a:pt x="281" y="76"/>
                    </a:lnTo>
                    <a:lnTo>
                      <a:pt x="264" y="71"/>
                    </a:lnTo>
                    <a:lnTo>
                      <a:pt x="246" y="69"/>
                    </a:lnTo>
                    <a:lnTo>
                      <a:pt x="228" y="68"/>
                    </a:lnTo>
                    <a:lnTo>
                      <a:pt x="228" y="68"/>
                    </a:lnTo>
                    <a:lnTo>
                      <a:pt x="217" y="68"/>
                    </a:lnTo>
                    <a:lnTo>
                      <a:pt x="206" y="69"/>
                    </a:lnTo>
                    <a:lnTo>
                      <a:pt x="197" y="71"/>
                    </a:lnTo>
                    <a:lnTo>
                      <a:pt x="186" y="73"/>
                    </a:lnTo>
                    <a:lnTo>
                      <a:pt x="169" y="22"/>
                    </a:lnTo>
                    <a:lnTo>
                      <a:pt x="169" y="22"/>
                    </a:lnTo>
                    <a:lnTo>
                      <a:pt x="184" y="18"/>
                    </a:lnTo>
                    <a:lnTo>
                      <a:pt x="198" y="16"/>
                    </a:lnTo>
                    <a:lnTo>
                      <a:pt x="213" y="14"/>
                    </a:lnTo>
                    <a:lnTo>
                      <a:pt x="228" y="14"/>
                    </a:lnTo>
                    <a:lnTo>
                      <a:pt x="228" y="14"/>
                    </a:lnTo>
                    <a:close/>
                    <a:moveTo>
                      <a:pt x="228" y="440"/>
                    </a:moveTo>
                    <a:lnTo>
                      <a:pt x="228" y="440"/>
                    </a:lnTo>
                    <a:lnTo>
                      <a:pt x="226" y="440"/>
                    </a:lnTo>
                    <a:lnTo>
                      <a:pt x="223" y="440"/>
                    </a:lnTo>
                    <a:lnTo>
                      <a:pt x="223" y="440"/>
                    </a:lnTo>
                    <a:lnTo>
                      <a:pt x="218" y="440"/>
                    </a:lnTo>
                    <a:lnTo>
                      <a:pt x="218" y="440"/>
                    </a:lnTo>
                    <a:lnTo>
                      <a:pt x="216" y="440"/>
                    </a:lnTo>
                    <a:lnTo>
                      <a:pt x="215" y="440"/>
                    </a:lnTo>
                    <a:lnTo>
                      <a:pt x="215" y="440"/>
                    </a:lnTo>
                    <a:lnTo>
                      <a:pt x="207" y="439"/>
                    </a:lnTo>
                    <a:lnTo>
                      <a:pt x="206" y="439"/>
                    </a:lnTo>
                    <a:lnTo>
                      <a:pt x="206" y="439"/>
                    </a:lnTo>
                    <a:lnTo>
                      <a:pt x="192" y="437"/>
                    </a:lnTo>
                    <a:lnTo>
                      <a:pt x="179" y="435"/>
                    </a:lnTo>
                    <a:lnTo>
                      <a:pt x="165" y="432"/>
                    </a:lnTo>
                    <a:lnTo>
                      <a:pt x="153" y="427"/>
                    </a:lnTo>
                    <a:lnTo>
                      <a:pt x="140" y="422"/>
                    </a:lnTo>
                    <a:lnTo>
                      <a:pt x="129" y="415"/>
                    </a:lnTo>
                    <a:lnTo>
                      <a:pt x="117" y="409"/>
                    </a:lnTo>
                    <a:lnTo>
                      <a:pt x="106" y="401"/>
                    </a:lnTo>
                    <a:lnTo>
                      <a:pt x="95" y="394"/>
                    </a:lnTo>
                    <a:lnTo>
                      <a:pt x="84" y="384"/>
                    </a:lnTo>
                    <a:lnTo>
                      <a:pt x="75" y="375"/>
                    </a:lnTo>
                    <a:lnTo>
                      <a:pt x="66" y="365"/>
                    </a:lnTo>
                    <a:lnTo>
                      <a:pt x="57" y="355"/>
                    </a:lnTo>
                    <a:lnTo>
                      <a:pt x="50" y="343"/>
                    </a:lnTo>
                    <a:lnTo>
                      <a:pt x="42" y="331"/>
                    </a:lnTo>
                    <a:lnTo>
                      <a:pt x="36" y="319"/>
                    </a:lnTo>
                    <a:lnTo>
                      <a:pt x="36" y="319"/>
                    </a:lnTo>
                    <a:lnTo>
                      <a:pt x="34" y="315"/>
                    </a:lnTo>
                    <a:lnTo>
                      <a:pt x="32" y="314"/>
                    </a:lnTo>
                    <a:lnTo>
                      <a:pt x="32" y="314"/>
                    </a:lnTo>
                    <a:lnTo>
                      <a:pt x="28" y="301"/>
                    </a:lnTo>
                    <a:lnTo>
                      <a:pt x="24" y="288"/>
                    </a:lnTo>
                    <a:lnTo>
                      <a:pt x="21" y="275"/>
                    </a:lnTo>
                    <a:lnTo>
                      <a:pt x="17" y="262"/>
                    </a:lnTo>
                    <a:lnTo>
                      <a:pt x="17" y="261"/>
                    </a:lnTo>
                    <a:lnTo>
                      <a:pt x="17" y="261"/>
                    </a:lnTo>
                    <a:lnTo>
                      <a:pt x="16" y="253"/>
                    </a:lnTo>
                    <a:lnTo>
                      <a:pt x="16" y="252"/>
                    </a:lnTo>
                    <a:lnTo>
                      <a:pt x="16" y="252"/>
                    </a:lnTo>
                    <a:lnTo>
                      <a:pt x="16" y="250"/>
                    </a:lnTo>
                    <a:lnTo>
                      <a:pt x="16" y="250"/>
                    </a:lnTo>
                    <a:lnTo>
                      <a:pt x="15" y="247"/>
                    </a:lnTo>
                    <a:lnTo>
                      <a:pt x="15" y="244"/>
                    </a:lnTo>
                    <a:lnTo>
                      <a:pt x="15" y="244"/>
                    </a:lnTo>
                    <a:lnTo>
                      <a:pt x="15" y="238"/>
                    </a:lnTo>
                    <a:lnTo>
                      <a:pt x="15" y="236"/>
                    </a:lnTo>
                    <a:lnTo>
                      <a:pt x="15" y="236"/>
                    </a:lnTo>
                    <a:lnTo>
                      <a:pt x="15" y="227"/>
                    </a:lnTo>
                    <a:lnTo>
                      <a:pt x="15" y="227"/>
                    </a:lnTo>
                    <a:lnTo>
                      <a:pt x="15" y="223"/>
                    </a:lnTo>
                    <a:lnTo>
                      <a:pt x="15" y="223"/>
                    </a:lnTo>
                    <a:lnTo>
                      <a:pt x="15" y="218"/>
                    </a:lnTo>
                    <a:lnTo>
                      <a:pt x="15" y="218"/>
                    </a:lnTo>
                    <a:lnTo>
                      <a:pt x="16" y="203"/>
                    </a:lnTo>
                    <a:lnTo>
                      <a:pt x="18" y="186"/>
                    </a:lnTo>
                    <a:lnTo>
                      <a:pt x="22" y="171"/>
                    </a:lnTo>
                    <a:lnTo>
                      <a:pt x="26" y="156"/>
                    </a:lnTo>
                    <a:lnTo>
                      <a:pt x="31" y="142"/>
                    </a:lnTo>
                    <a:lnTo>
                      <a:pt x="38" y="128"/>
                    </a:lnTo>
                    <a:lnTo>
                      <a:pt x="45" y="115"/>
                    </a:lnTo>
                    <a:lnTo>
                      <a:pt x="54" y="102"/>
                    </a:lnTo>
                    <a:lnTo>
                      <a:pt x="63" y="90"/>
                    </a:lnTo>
                    <a:lnTo>
                      <a:pt x="74" y="80"/>
                    </a:lnTo>
                    <a:lnTo>
                      <a:pt x="84" y="69"/>
                    </a:lnTo>
                    <a:lnTo>
                      <a:pt x="96" y="59"/>
                    </a:lnTo>
                    <a:lnTo>
                      <a:pt x="108" y="49"/>
                    </a:lnTo>
                    <a:lnTo>
                      <a:pt x="122" y="42"/>
                    </a:lnTo>
                    <a:lnTo>
                      <a:pt x="136" y="34"/>
                    </a:lnTo>
                    <a:lnTo>
                      <a:pt x="150" y="28"/>
                    </a:lnTo>
                    <a:lnTo>
                      <a:pt x="152" y="28"/>
                    </a:lnTo>
                    <a:lnTo>
                      <a:pt x="152" y="28"/>
                    </a:lnTo>
                    <a:lnTo>
                      <a:pt x="156" y="27"/>
                    </a:lnTo>
                    <a:lnTo>
                      <a:pt x="172" y="77"/>
                    </a:lnTo>
                    <a:lnTo>
                      <a:pt x="172" y="77"/>
                    </a:lnTo>
                    <a:lnTo>
                      <a:pt x="161" y="82"/>
                    </a:lnTo>
                    <a:lnTo>
                      <a:pt x="150" y="88"/>
                    </a:lnTo>
                    <a:lnTo>
                      <a:pt x="139" y="95"/>
                    </a:lnTo>
                    <a:lnTo>
                      <a:pt x="130" y="101"/>
                    </a:lnTo>
                    <a:lnTo>
                      <a:pt x="121" y="109"/>
                    </a:lnTo>
                    <a:lnTo>
                      <a:pt x="112" y="117"/>
                    </a:lnTo>
                    <a:lnTo>
                      <a:pt x="104" y="126"/>
                    </a:lnTo>
                    <a:lnTo>
                      <a:pt x="97" y="136"/>
                    </a:lnTo>
                    <a:lnTo>
                      <a:pt x="91" y="145"/>
                    </a:lnTo>
                    <a:lnTo>
                      <a:pt x="85" y="156"/>
                    </a:lnTo>
                    <a:lnTo>
                      <a:pt x="80" y="167"/>
                    </a:lnTo>
                    <a:lnTo>
                      <a:pt x="76" y="179"/>
                    </a:lnTo>
                    <a:lnTo>
                      <a:pt x="72" y="191"/>
                    </a:lnTo>
                    <a:lnTo>
                      <a:pt x="70" y="203"/>
                    </a:lnTo>
                    <a:lnTo>
                      <a:pt x="69" y="215"/>
                    </a:lnTo>
                    <a:lnTo>
                      <a:pt x="68" y="227"/>
                    </a:lnTo>
                    <a:lnTo>
                      <a:pt x="68" y="227"/>
                    </a:lnTo>
                    <a:lnTo>
                      <a:pt x="69" y="244"/>
                    </a:lnTo>
                    <a:lnTo>
                      <a:pt x="71" y="259"/>
                    </a:lnTo>
                    <a:lnTo>
                      <a:pt x="76" y="274"/>
                    </a:lnTo>
                    <a:lnTo>
                      <a:pt x="81" y="289"/>
                    </a:lnTo>
                    <a:lnTo>
                      <a:pt x="88" y="303"/>
                    </a:lnTo>
                    <a:lnTo>
                      <a:pt x="96" y="316"/>
                    </a:lnTo>
                    <a:lnTo>
                      <a:pt x="105" y="328"/>
                    </a:lnTo>
                    <a:lnTo>
                      <a:pt x="116" y="340"/>
                    </a:lnTo>
                    <a:lnTo>
                      <a:pt x="126" y="351"/>
                    </a:lnTo>
                    <a:lnTo>
                      <a:pt x="139" y="359"/>
                    </a:lnTo>
                    <a:lnTo>
                      <a:pt x="152" y="367"/>
                    </a:lnTo>
                    <a:lnTo>
                      <a:pt x="166" y="374"/>
                    </a:lnTo>
                    <a:lnTo>
                      <a:pt x="180" y="380"/>
                    </a:lnTo>
                    <a:lnTo>
                      <a:pt x="197" y="383"/>
                    </a:lnTo>
                    <a:lnTo>
                      <a:pt x="212" y="386"/>
                    </a:lnTo>
                    <a:lnTo>
                      <a:pt x="228" y="386"/>
                    </a:lnTo>
                    <a:lnTo>
                      <a:pt x="228" y="386"/>
                    </a:lnTo>
                    <a:lnTo>
                      <a:pt x="240" y="386"/>
                    </a:lnTo>
                    <a:lnTo>
                      <a:pt x="252" y="385"/>
                    </a:lnTo>
                    <a:lnTo>
                      <a:pt x="264" y="383"/>
                    </a:lnTo>
                    <a:lnTo>
                      <a:pt x="274" y="380"/>
                    </a:lnTo>
                    <a:lnTo>
                      <a:pt x="285" y="377"/>
                    </a:lnTo>
                    <a:lnTo>
                      <a:pt x="296" y="371"/>
                    </a:lnTo>
                    <a:lnTo>
                      <a:pt x="307" y="367"/>
                    </a:lnTo>
                    <a:lnTo>
                      <a:pt x="317" y="360"/>
                    </a:lnTo>
                    <a:lnTo>
                      <a:pt x="348" y="404"/>
                    </a:lnTo>
                    <a:lnTo>
                      <a:pt x="348" y="404"/>
                    </a:lnTo>
                    <a:lnTo>
                      <a:pt x="335" y="412"/>
                    </a:lnTo>
                    <a:lnTo>
                      <a:pt x="321" y="420"/>
                    </a:lnTo>
                    <a:lnTo>
                      <a:pt x="306" y="426"/>
                    </a:lnTo>
                    <a:lnTo>
                      <a:pt x="291" y="432"/>
                    </a:lnTo>
                    <a:lnTo>
                      <a:pt x="275" y="435"/>
                    </a:lnTo>
                    <a:lnTo>
                      <a:pt x="260" y="438"/>
                    </a:lnTo>
                    <a:lnTo>
                      <a:pt x="244" y="440"/>
                    </a:lnTo>
                    <a:lnTo>
                      <a:pt x="228" y="440"/>
                    </a:lnTo>
                    <a:lnTo>
                      <a:pt x="228" y="440"/>
                    </a:lnTo>
                    <a:close/>
                    <a:moveTo>
                      <a:pt x="442" y="239"/>
                    </a:moveTo>
                    <a:lnTo>
                      <a:pt x="442" y="239"/>
                    </a:lnTo>
                    <a:lnTo>
                      <a:pt x="441" y="248"/>
                    </a:lnTo>
                    <a:lnTo>
                      <a:pt x="441" y="249"/>
                    </a:lnTo>
                    <a:lnTo>
                      <a:pt x="441" y="249"/>
                    </a:lnTo>
                    <a:lnTo>
                      <a:pt x="437" y="270"/>
                    </a:lnTo>
                    <a:lnTo>
                      <a:pt x="433" y="290"/>
                    </a:lnTo>
                    <a:lnTo>
                      <a:pt x="426" y="310"/>
                    </a:lnTo>
                    <a:lnTo>
                      <a:pt x="417" y="328"/>
                    </a:lnTo>
                    <a:lnTo>
                      <a:pt x="406" y="346"/>
                    </a:lnTo>
                    <a:lnTo>
                      <a:pt x="394" y="362"/>
                    </a:lnTo>
                    <a:lnTo>
                      <a:pt x="379" y="378"/>
                    </a:lnTo>
                    <a:lnTo>
                      <a:pt x="364" y="392"/>
                    </a:lnTo>
                    <a:lnTo>
                      <a:pt x="364" y="392"/>
                    </a:lnTo>
                    <a:lnTo>
                      <a:pt x="360" y="396"/>
                    </a:lnTo>
                    <a:lnTo>
                      <a:pt x="354" y="388"/>
                    </a:lnTo>
                    <a:lnTo>
                      <a:pt x="327" y="352"/>
                    </a:lnTo>
                    <a:lnTo>
                      <a:pt x="327" y="352"/>
                    </a:lnTo>
                    <a:lnTo>
                      <a:pt x="340" y="341"/>
                    </a:lnTo>
                    <a:lnTo>
                      <a:pt x="352" y="328"/>
                    </a:lnTo>
                    <a:lnTo>
                      <a:pt x="362" y="314"/>
                    </a:lnTo>
                    <a:lnTo>
                      <a:pt x="371" y="300"/>
                    </a:lnTo>
                    <a:lnTo>
                      <a:pt x="377" y="284"/>
                    </a:lnTo>
                    <a:lnTo>
                      <a:pt x="382" y="267"/>
                    </a:lnTo>
                    <a:lnTo>
                      <a:pt x="386" y="251"/>
                    </a:lnTo>
                    <a:lnTo>
                      <a:pt x="388" y="234"/>
                    </a:lnTo>
                    <a:lnTo>
                      <a:pt x="442" y="234"/>
                    </a:lnTo>
                    <a:lnTo>
                      <a:pt x="442" y="234"/>
                    </a:lnTo>
                    <a:lnTo>
                      <a:pt x="442" y="238"/>
                    </a:lnTo>
                    <a:lnTo>
                      <a:pt x="442" y="239"/>
                    </a:lnTo>
                    <a:lnTo>
                      <a:pt x="442" y="239"/>
                    </a:lnTo>
                    <a:lnTo>
                      <a:pt x="442" y="2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solidFill>
                    <a:srgbClr val="4BD7FF"/>
                  </a:solidFill>
                  <a:cs typeface="+mn-ea"/>
                  <a:sym typeface="+mn-lt"/>
                </a:endParaRPr>
              </a:p>
            </p:txBody>
          </p:sp>
          <p:sp>
            <p:nvSpPr>
              <p:cNvPr id="22" name="Freeform 40">
                <a:extLst>
                  <a:ext uri="{FF2B5EF4-FFF2-40B4-BE49-F238E27FC236}">
                    <a16:creationId xmlns="" xmlns:a16="http://schemas.microsoft.com/office/drawing/2014/main" id="{5AFF40AD-E007-4B7B-8CCB-4B0709E21F98}"/>
                  </a:ext>
                </a:extLst>
              </p:cNvPr>
              <p:cNvSpPr>
                <a:spLocks noEditPoints="1"/>
              </p:cNvSpPr>
              <p:nvPr/>
            </p:nvSpPr>
            <p:spPr bwMode="auto">
              <a:xfrm>
                <a:off x="3022600" y="4586288"/>
                <a:ext cx="360363" cy="361950"/>
              </a:xfrm>
              <a:custGeom>
                <a:avLst/>
                <a:gdLst>
                  <a:gd name="T0" fmla="*/ 101 w 227"/>
                  <a:gd name="T1" fmla="*/ 0 h 228"/>
                  <a:gd name="T2" fmla="*/ 69 w 227"/>
                  <a:gd name="T3" fmla="*/ 9 h 228"/>
                  <a:gd name="T4" fmla="*/ 41 w 227"/>
                  <a:gd name="T5" fmla="*/ 26 h 228"/>
                  <a:gd name="T6" fmla="*/ 19 w 227"/>
                  <a:gd name="T7" fmla="*/ 51 h 228"/>
                  <a:gd name="T8" fmla="*/ 4 w 227"/>
                  <a:gd name="T9" fmla="*/ 80 h 228"/>
                  <a:gd name="T10" fmla="*/ 0 w 227"/>
                  <a:gd name="T11" fmla="*/ 113 h 228"/>
                  <a:gd name="T12" fmla="*/ 2 w 227"/>
                  <a:gd name="T13" fmla="*/ 137 h 228"/>
                  <a:gd name="T14" fmla="*/ 13 w 227"/>
                  <a:gd name="T15" fmla="*/ 168 h 228"/>
                  <a:gd name="T16" fmla="*/ 33 w 227"/>
                  <a:gd name="T17" fmla="*/ 194 h 228"/>
                  <a:gd name="T18" fmla="*/ 59 w 227"/>
                  <a:gd name="T19" fmla="*/ 214 h 228"/>
                  <a:gd name="T20" fmla="*/ 90 w 227"/>
                  <a:gd name="T21" fmla="*/ 226 h 228"/>
                  <a:gd name="T22" fmla="*/ 113 w 227"/>
                  <a:gd name="T23" fmla="*/ 228 h 228"/>
                  <a:gd name="T24" fmla="*/ 148 w 227"/>
                  <a:gd name="T25" fmla="*/ 222 h 228"/>
                  <a:gd name="T26" fmla="*/ 177 w 227"/>
                  <a:gd name="T27" fmla="*/ 208 h 228"/>
                  <a:gd name="T28" fmla="*/ 202 w 227"/>
                  <a:gd name="T29" fmla="*/ 187 h 228"/>
                  <a:gd name="T30" fmla="*/ 219 w 227"/>
                  <a:gd name="T31" fmla="*/ 159 h 228"/>
                  <a:gd name="T32" fmla="*/ 226 w 227"/>
                  <a:gd name="T33" fmla="*/ 125 h 228"/>
                  <a:gd name="T34" fmla="*/ 226 w 227"/>
                  <a:gd name="T35" fmla="*/ 103 h 228"/>
                  <a:gd name="T36" fmla="*/ 219 w 227"/>
                  <a:gd name="T37" fmla="*/ 69 h 228"/>
                  <a:gd name="T38" fmla="*/ 202 w 227"/>
                  <a:gd name="T39" fmla="*/ 41 h 228"/>
                  <a:gd name="T40" fmla="*/ 177 w 227"/>
                  <a:gd name="T41" fmla="*/ 19 h 228"/>
                  <a:gd name="T42" fmla="*/ 148 w 227"/>
                  <a:gd name="T43" fmla="*/ 5 h 228"/>
                  <a:gd name="T44" fmla="*/ 113 w 227"/>
                  <a:gd name="T45" fmla="*/ 0 h 228"/>
                  <a:gd name="T46" fmla="*/ 113 w 227"/>
                  <a:gd name="T47" fmla="*/ 214 h 228"/>
                  <a:gd name="T48" fmla="*/ 84 w 227"/>
                  <a:gd name="T49" fmla="*/ 210 h 228"/>
                  <a:gd name="T50" fmla="*/ 58 w 227"/>
                  <a:gd name="T51" fmla="*/ 197 h 228"/>
                  <a:gd name="T52" fmla="*/ 36 w 227"/>
                  <a:gd name="T53" fmla="*/ 177 h 228"/>
                  <a:gd name="T54" fmla="*/ 21 w 227"/>
                  <a:gd name="T55" fmla="*/ 152 h 228"/>
                  <a:gd name="T56" fmla="*/ 14 w 227"/>
                  <a:gd name="T57" fmla="*/ 124 h 228"/>
                  <a:gd name="T58" fmla="*/ 14 w 227"/>
                  <a:gd name="T59" fmla="*/ 104 h 228"/>
                  <a:gd name="T60" fmla="*/ 21 w 227"/>
                  <a:gd name="T61" fmla="*/ 76 h 228"/>
                  <a:gd name="T62" fmla="*/ 36 w 227"/>
                  <a:gd name="T63" fmla="*/ 51 h 228"/>
                  <a:gd name="T64" fmla="*/ 58 w 227"/>
                  <a:gd name="T65" fmla="*/ 31 h 228"/>
                  <a:gd name="T66" fmla="*/ 84 w 227"/>
                  <a:gd name="T67" fmla="*/ 18 h 228"/>
                  <a:gd name="T68" fmla="*/ 113 w 227"/>
                  <a:gd name="T69" fmla="*/ 14 h 228"/>
                  <a:gd name="T70" fmla="*/ 133 w 227"/>
                  <a:gd name="T71" fmla="*/ 16 h 228"/>
                  <a:gd name="T72" fmla="*/ 160 w 227"/>
                  <a:gd name="T73" fmla="*/ 26 h 228"/>
                  <a:gd name="T74" fmla="*/ 184 w 227"/>
                  <a:gd name="T75" fmla="*/ 43 h 228"/>
                  <a:gd name="T76" fmla="*/ 202 w 227"/>
                  <a:gd name="T77" fmla="*/ 66 h 228"/>
                  <a:gd name="T78" fmla="*/ 211 w 227"/>
                  <a:gd name="T79" fmla="*/ 94 h 228"/>
                  <a:gd name="T80" fmla="*/ 213 w 227"/>
                  <a:gd name="T81" fmla="*/ 113 h 228"/>
                  <a:gd name="T82" fmla="*/ 209 w 227"/>
                  <a:gd name="T83" fmla="*/ 144 h 228"/>
                  <a:gd name="T84" fmla="*/ 196 w 227"/>
                  <a:gd name="T85" fmla="*/ 170 h 228"/>
                  <a:gd name="T86" fmla="*/ 177 w 227"/>
                  <a:gd name="T87" fmla="*/ 191 h 228"/>
                  <a:gd name="T88" fmla="*/ 152 w 227"/>
                  <a:gd name="T89" fmla="*/ 206 h 228"/>
                  <a:gd name="T90" fmla="*/ 124 w 227"/>
                  <a:gd name="T91" fmla="*/ 21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7" h="228">
                    <a:moveTo>
                      <a:pt x="113" y="0"/>
                    </a:moveTo>
                    <a:lnTo>
                      <a:pt x="113" y="0"/>
                    </a:lnTo>
                    <a:lnTo>
                      <a:pt x="101" y="0"/>
                    </a:lnTo>
                    <a:lnTo>
                      <a:pt x="90" y="2"/>
                    </a:lnTo>
                    <a:lnTo>
                      <a:pt x="79" y="5"/>
                    </a:lnTo>
                    <a:lnTo>
                      <a:pt x="69" y="9"/>
                    </a:lnTo>
                    <a:lnTo>
                      <a:pt x="59" y="14"/>
                    </a:lnTo>
                    <a:lnTo>
                      <a:pt x="49" y="19"/>
                    </a:lnTo>
                    <a:lnTo>
                      <a:pt x="41" y="26"/>
                    </a:lnTo>
                    <a:lnTo>
                      <a:pt x="33" y="33"/>
                    </a:lnTo>
                    <a:lnTo>
                      <a:pt x="25" y="41"/>
                    </a:lnTo>
                    <a:lnTo>
                      <a:pt x="19" y="51"/>
                    </a:lnTo>
                    <a:lnTo>
                      <a:pt x="13" y="59"/>
                    </a:lnTo>
                    <a:lnTo>
                      <a:pt x="8" y="69"/>
                    </a:lnTo>
                    <a:lnTo>
                      <a:pt x="4" y="80"/>
                    </a:lnTo>
                    <a:lnTo>
                      <a:pt x="2" y="91"/>
                    </a:lnTo>
                    <a:lnTo>
                      <a:pt x="0" y="103"/>
                    </a:lnTo>
                    <a:lnTo>
                      <a:pt x="0" y="113"/>
                    </a:lnTo>
                    <a:lnTo>
                      <a:pt x="0" y="113"/>
                    </a:lnTo>
                    <a:lnTo>
                      <a:pt x="0" y="125"/>
                    </a:lnTo>
                    <a:lnTo>
                      <a:pt x="2" y="137"/>
                    </a:lnTo>
                    <a:lnTo>
                      <a:pt x="4" y="148"/>
                    </a:lnTo>
                    <a:lnTo>
                      <a:pt x="8" y="159"/>
                    </a:lnTo>
                    <a:lnTo>
                      <a:pt x="13" y="168"/>
                    </a:lnTo>
                    <a:lnTo>
                      <a:pt x="19" y="177"/>
                    </a:lnTo>
                    <a:lnTo>
                      <a:pt x="25" y="187"/>
                    </a:lnTo>
                    <a:lnTo>
                      <a:pt x="33" y="194"/>
                    </a:lnTo>
                    <a:lnTo>
                      <a:pt x="41" y="202"/>
                    </a:lnTo>
                    <a:lnTo>
                      <a:pt x="49" y="208"/>
                    </a:lnTo>
                    <a:lnTo>
                      <a:pt x="59" y="214"/>
                    </a:lnTo>
                    <a:lnTo>
                      <a:pt x="69" y="219"/>
                    </a:lnTo>
                    <a:lnTo>
                      <a:pt x="79" y="222"/>
                    </a:lnTo>
                    <a:lnTo>
                      <a:pt x="90" y="226"/>
                    </a:lnTo>
                    <a:lnTo>
                      <a:pt x="101" y="228"/>
                    </a:lnTo>
                    <a:lnTo>
                      <a:pt x="113" y="228"/>
                    </a:lnTo>
                    <a:lnTo>
                      <a:pt x="113" y="228"/>
                    </a:lnTo>
                    <a:lnTo>
                      <a:pt x="125" y="228"/>
                    </a:lnTo>
                    <a:lnTo>
                      <a:pt x="137" y="226"/>
                    </a:lnTo>
                    <a:lnTo>
                      <a:pt x="148" y="222"/>
                    </a:lnTo>
                    <a:lnTo>
                      <a:pt x="157" y="219"/>
                    </a:lnTo>
                    <a:lnTo>
                      <a:pt x="168" y="214"/>
                    </a:lnTo>
                    <a:lnTo>
                      <a:pt x="177" y="208"/>
                    </a:lnTo>
                    <a:lnTo>
                      <a:pt x="185" y="202"/>
                    </a:lnTo>
                    <a:lnTo>
                      <a:pt x="194" y="194"/>
                    </a:lnTo>
                    <a:lnTo>
                      <a:pt x="202" y="187"/>
                    </a:lnTo>
                    <a:lnTo>
                      <a:pt x="208" y="177"/>
                    </a:lnTo>
                    <a:lnTo>
                      <a:pt x="213" y="168"/>
                    </a:lnTo>
                    <a:lnTo>
                      <a:pt x="219" y="159"/>
                    </a:lnTo>
                    <a:lnTo>
                      <a:pt x="222" y="148"/>
                    </a:lnTo>
                    <a:lnTo>
                      <a:pt x="225" y="137"/>
                    </a:lnTo>
                    <a:lnTo>
                      <a:pt x="226" y="125"/>
                    </a:lnTo>
                    <a:lnTo>
                      <a:pt x="227" y="113"/>
                    </a:lnTo>
                    <a:lnTo>
                      <a:pt x="227" y="113"/>
                    </a:lnTo>
                    <a:lnTo>
                      <a:pt x="226" y="103"/>
                    </a:lnTo>
                    <a:lnTo>
                      <a:pt x="225" y="91"/>
                    </a:lnTo>
                    <a:lnTo>
                      <a:pt x="222" y="80"/>
                    </a:lnTo>
                    <a:lnTo>
                      <a:pt x="219" y="69"/>
                    </a:lnTo>
                    <a:lnTo>
                      <a:pt x="213" y="59"/>
                    </a:lnTo>
                    <a:lnTo>
                      <a:pt x="208" y="51"/>
                    </a:lnTo>
                    <a:lnTo>
                      <a:pt x="202" y="41"/>
                    </a:lnTo>
                    <a:lnTo>
                      <a:pt x="194" y="33"/>
                    </a:lnTo>
                    <a:lnTo>
                      <a:pt x="185" y="26"/>
                    </a:lnTo>
                    <a:lnTo>
                      <a:pt x="177" y="19"/>
                    </a:lnTo>
                    <a:lnTo>
                      <a:pt x="168" y="14"/>
                    </a:lnTo>
                    <a:lnTo>
                      <a:pt x="157" y="9"/>
                    </a:lnTo>
                    <a:lnTo>
                      <a:pt x="148" y="5"/>
                    </a:lnTo>
                    <a:lnTo>
                      <a:pt x="137" y="2"/>
                    </a:lnTo>
                    <a:lnTo>
                      <a:pt x="125" y="0"/>
                    </a:lnTo>
                    <a:lnTo>
                      <a:pt x="113" y="0"/>
                    </a:lnTo>
                    <a:lnTo>
                      <a:pt x="113" y="0"/>
                    </a:lnTo>
                    <a:close/>
                    <a:moveTo>
                      <a:pt x="113" y="214"/>
                    </a:moveTo>
                    <a:lnTo>
                      <a:pt x="113" y="214"/>
                    </a:lnTo>
                    <a:lnTo>
                      <a:pt x="103" y="213"/>
                    </a:lnTo>
                    <a:lnTo>
                      <a:pt x="94" y="212"/>
                    </a:lnTo>
                    <a:lnTo>
                      <a:pt x="84" y="210"/>
                    </a:lnTo>
                    <a:lnTo>
                      <a:pt x="74" y="206"/>
                    </a:lnTo>
                    <a:lnTo>
                      <a:pt x="65" y="202"/>
                    </a:lnTo>
                    <a:lnTo>
                      <a:pt x="58" y="197"/>
                    </a:lnTo>
                    <a:lnTo>
                      <a:pt x="49" y="191"/>
                    </a:lnTo>
                    <a:lnTo>
                      <a:pt x="43" y="185"/>
                    </a:lnTo>
                    <a:lnTo>
                      <a:pt x="36" y="177"/>
                    </a:lnTo>
                    <a:lnTo>
                      <a:pt x="31" y="170"/>
                    </a:lnTo>
                    <a:lnTo>
                      <a:pt x="25" y="162"/>
                    </a:lnTo>
                    <a:lnTo>
                      <a:pt x="21" y="152"/>
                    </a:lnTo>
                    <a:lnTo>
                      <a:pt x="18" y="144"/>
                    </a:lnTo>
                    <a:lnTo>
                      <a:pt x="16" y="134"/>
                    </a:lnTo>
                    <a:lnTo>
                      <a:pt x="14" y="124"/>
                    </a:lnTo>
                    <a:lnTo>
                      <a:pt x="14" y="113"/>
                    </a:lnTo>
                    <a:lnTo>
                      <a:pt x="14" y="113"/>
                    </a:lnTo>
                    <a:lnTo>
                      <a:pt x="14" y="104"/>
                    </a:lnTo>
                    <a:lnTo>
                      <a:pt x="16" y="94"/>
                    </a:lnTo>
                    <a:lnTo>
                      <a:pt x="18" y="84"/>
                    </a:lnTo>
                    <a:lnTo>
                      <a:pt x="21" y="76"/>
                    </a:lnTo>
                    <a:lnTo>
                      <a:pt x="25" y="66"/>
                    </a:lnTo>
                    <a:lnTo>
                      <a:pt x="31" y="58"/>
                    </a:lnTo>
                    <a:lnTo>
                      <a:pt x="36" y="51"/>
                    </a:lnTo>
                    <a:lnTo>
                      <a:pt x="43" y="43"/>
                    </a:lnTo>
                    <a:lnTo>
                      <a:pt x="49" y="37"/>
                    </a:lnTo>
                    <a:lnTo>
                      <a:pt x="58" y="31"/>
                    </a:lnTo>
                    <a:lnTo>
                      <a:pt x="65" y="26"/>
                    </a:lnTo>
                    <a:lnTo>
                      <a:pt x="74" y="22"/>
                    </a:lnTo>
                    <a:lnTo>
                      <a:pt x="84" y="18"/>
                    </a:lnTo>
                    <a:lnTo>
                      <a:pt x="94" y="16"/>
                    </a:lnTo>
                    <a:lnTo>
                      <a:pt x="103" y="15"/>
                    </a:lnTo>
                    <a:lnTo>
                      <a:pt x="113" y="14"/>
                    </a:lnTo>
                    <a:lnTo>
                      <a:pt x="113" y="14"/>
                    </a:lnTo>
                    <a:lnTo>
                      <a:pt x="124" y="15"/>
                    </a:lnTo>
                    <a:lnTo>
                      <a:pt x="133" y="16"/>
                    </a:lnTo>
                    <a:lnTo>
                      <a:pt x="143" y="18"/>
                    </a:lnTo>
                    <a:lnTo>
                      <a:pt x="152" y="22"/>
                    </a:lnTo>
                    <a:lnTo>
                      <a:pt x="160" y="26"/>
                    </a:lnTo>
                    <a:lnTo>
                      <a:pt x="169" y="31"/>
                    </a:lnTo>
                    <a:lnTo>
                      <a:pt x="177" y="37"/>
                    </a:lnTo>
                    <a:lnTo>
                      <a:pt x="184" y="43"/>
                    </a:lnTo>
                    <a:lnTo>
                      <a:pt x="191" y="51"/>
                    </a:lnTo>
                    <a:lnTo>
                      <a:pt x="196" y="58"/>
                    </a:lnTo>
                    <a:lnTo>
                      <a:pt x="202" y="66"/>
                    </a:lnTo>
                    <a:lnTo>
                      <a:pt x="205" y="76"/>
                    </a:lnTo>
                    <a:lnTo>
                      <a:pt x="209" y="84"/>
                    </a:lnTo>
                    <a:lnTo>
                      <a:pt x="211" y="94"/>
                    </a:lnTo>
                    <a:lnTo>
                      <a:pt x="212" y="104"/>
                    </a:lnTo>
                    <a:lnTo>
                      <a:pt x="213" y="113"/>
                    </a:lnTo>
                    <a:lnTo>
                      <a:pt x="213" y="113"/>
                    </a:lnTo>
                    <a:lnTo>
                      <a:pt x="212" y="124"/>
                    </a:lnTo>
                    <a:lnTo>
                      <a:pt x="211" y="134"/>
                    </a:lnTo>
                    <a:lnTo>
                      <a:pt x="209" y="144"/>
                    </a:lnTo>
                    <a:lnTo>
                      <a:pt x="205" y="152"/>
                    </a:lnTo>
                    <a:lnTo>
                      <a:pt x="202" y="162"/>
                    </a:lnTo>
                    <a:lnTo>
                      <a:pt x="196" y="170"/>
                    </a:lnTo>
                    <a:lnTo>
                      <a:pt x="191" y="177"/>
                    </a:lnTo>
                    <a:lnTo>
                      <a:pt x="184" y="185"/>
                    </a:lnTo>
                    <a:lnTo>
                      <a:pt x="177" y="191"/>
                    </a:lnTo>
                    <a:lnTo>
                      <a:pt x="169" y="197"/>
                    </a:lnTo>
                    <a:lnTo>
                      <a:pt x="160" y="202"/>
                    </a:lnTo>
                    <a:lnTo>
                      <a:pt x="152" y="206"/>
                    </a:lnTo>
                    <a:lnTo>
                      <a:pt x="143" y="210"/>
                    </a:lnTo>
                    <a:lnTo>
                      <a:pt x="133" y="212"/>
                    </a:lnTo>
                    <a:lnTo>
                      <a:pt x="124" y="213"/>
                    </a:lnTo>
                    <a:lnTo>
                      <a:pt x="113" y="214"/>
                    </a:lnTo>
                    <a:lnTo>
                      <a:pt x="11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solidFill>
                    <a:srgbClr val="4BD7FF"/>
                  </a:solidFill>
                  <a:cs typeface="+mn-ea"/>
                  <a:sym typeface="+mn-lt"/>
                </a:endParaRPr>
              </a:p>
            </p:txBody>
          </p:sp>
          <p:sp>
            <p:nvSpPr>
              <p:cNvPr id="23" name="Freeform 41">
                <a:extLst>
                  <a:ext uri="{FF2B5EF4-FFF2-40B4-BE49-F238E27FC236}">
                    <a16:creationId xmlns="" xmlns:a16="http://schemas.microsoft.com/office/drawing/2014/main" id="{42BAB8C4-D64A-40BC-9CA3-D77B7CA84E9C}"/>
                  </a:ext>
                </a:extLst>
              </p:cNvPr>
              <p:cNvSpPr>
                <a:spLocks noEditPoints="1"/>
              </p:cNvSpPr>
              <p:nvPr/>
            </p:nvSpPr>
            <p:spPr bwMode="auto">
              <a:xfrm>
                <a:off x="3060700" y="4625975"/>
                <a:ext cx="282575" cy="282575"/>
              </a:xfrm>
              <a:custGeom>
                <a:avLst/>
                <a:gdLst>
                  <a:gd name="T0" fmla="*/ 80 w 178"/>
                  <a:gd name="T1" fmla="*/ 1 h 178"/>
                  <a:gd name="T2" fmla="*/ 54 w 178"/>
                  <a:gd name="T3" fmla="*/ 7 h 178"/>
                  <a:gd name="T4" fmla="*/ 33 w 178"/>
                  <a:gd name="T5" fmla="*/ 20 h 178"/>
                  <a:gd name="T6" fmla="*/ 16 w 178"/>
                  <a:gd name="T7" fmla="*/ 40 h 178"/>
                  <a:gd name="T8" fmla="*/ 5 w 178"/>
                  <a:gd name="T9" fmla="*/ 62 h 178"/>
                  <a:gd name="T10" fmla="*/ 0 w 178"/>
                  <a:gd name="T11" fmla="*/ 88 h 178"/>
                  <a:gd name="T12" fmla="*/ 3 w 178"/>
                  <a:gd name="T13" fmla="*/ 107 h 178"/>
                  <a:gd name="T14" fmla="*/ 11 w 178"/>
                  <a:gd name="T15" fmla="*/ 132 h 178"/>
                  <a:gd name="T16" fmla="*/ 26 w 178"/>
                  <a:gd name="T17" fmla="*/ 152 h 178"/>
                  <a:gd name="T18" fmla="*/ 47 w 178"/>
                  <a:gd name="T19" fmla="*/ 167 h 178"/>
                  <a:gd name="T20" fmla="*/ 72 w 178"/>
                  <a:gd name="T21" fmla="*/ 176 h 178"/>
                  <a:gd name="T22" fmla="*/ 89 w 178"/>
                  <a:gd name="T23" fmla="*/ 178 h 178"/>
                  <a:gd name="T24" fmla="*/ 116 w 178"/>
                  <a:gd name="T25" fmla="*/ 174 h 178"/>
                  <a:gd name="T26" fmla="*/ 139 w 178"/>
                  <a:gd name="T27" fmla="*/ 163 h 178"/>
                  <a:gd name="T28" fmla="*/ 158 w 178"/>
                  <a:gd name="T29" fmla="*/ 146 h 178"/>
                  <a:gd name="T30" fmla="*/ 171 w 178"/>
                  <a:gd name="T31" fmla="*/ 123 h 178"/>
                  <a:gd name="T32" fmla="*/ 178 w 178"/>
                  <a:gd name="T33" fmla="*/ 98 h 178"/>
                  <a:gd name="T34" fmla="*/ 178 w 178"/>
                  <a:gd name="T35" fmla="*/ 80 h 178"/>
                  <a:gd name="T36" fmla="*/ 171 w 178"/>
                  <a:gd name="T37" fmla="*/ 55 h 178"/>
                  <a:gd name="T38" fmla="*/ 158 w 178"/>
                  <a:gd name="T39" fmla="*/ 32 h 178"/>
                  <a:gd name="T40" fmla="*/ 139 w 178"/>
                  <a:gd name="T41" fmla="*/ 15 h 178"/>
                  <a:gd name="T42" fmla="*/ 116 w 178"/>
                  <a:gd name="T43" fmla="*/ 4 h 178"/>
                  <a:gd name="T44" fmla="*/ 89 w 178"/>
                  <a:gd name="T45" fmla="*/ 0 h 178"/>
                  <a:gd name="T46" fmla="*/ 89 w 178"/>
                  <a:gd name="T47" fmla="*/ 164 h 178"/>
                  <a:gd name="T48" fmla="*/ 67 w 178"/>
                  <a:gd name="T49" fmla="*/ 160 h 178"/>
                  <a:gd name="T50" fmla="*/ 48 w 178"/>
                  <a:gd name="T51" fmla="*/ 151 h 178"/>
                  <a:gd name="T52" fmla="*/ 32 w 178"/>
                  <a:gd name="T53" fmla="*/ 136 h 178"/>
                  <a:gd name="T54" fmla="*/ 21 w 178"/>
                  <a:gd name="T55" fmla="*/ 118 h 178"/>
                  <a:gd name="T56" fmla="*/ 16 w 178"/>
                  <a:gd name="T57" fmla="*/ 97 h 178"/>
                  <a:gd name="T58" fmla="*/ 16 w 178"/>
                  <a:gd name="T59" fmla="*/ 81 h 178"/>
                  <a:gd name="T60" fmla="*/ 21 w 178"/>
                  <a:gd name="T61" fmla="*/ 60 h 178"/>
                  <a:gd name="T62" fmla="*/ 32 w 178"/>
                  <a:gd name="T63" fmla="*/ 42 h 178"/>
                  <a:gd name="T64" fmla="*/ 48 w 178"/>
                  <a:gd name="T65" fmla="*/ 27 h 178"/>
                  <a:gd name="T66" fmla="*/ 67 w 178"/>
                  <a:gd name="T67" fmla="*/ 18 h 178"/>
                  <a:gd name="T68" fmla="*/ 89 w 178"/>
                  <a:gd name="T69" fmla="*/ 14 h 178"/>
                  <a:gd name="T70" fmla="*/ 104 w 178"/>
                  <a:gd name="T71" fmla="*/ 16 h 178"/>
                  <a:gd name="T72" fmla="*/ 125 w 178"/>
                  <a:gd name="T73" fmla="*/ 24 h 178"/>
                  <a:gd name="T74" fmla="*/ 142 w 178"/>
                  <a:gd name="T75" fmla="*/ 37 h 178"/>
                  <a:gd name="T76" fmla="*/ 155 w 178"/>
                  <a:gd name="T77" fmla="*/ 54 h 178"/>
                  <a:gd name="T78" fmla="*/ 162 w 178"/>
                  <a:gd name="T79" fmla="*/ 74 h 178"/>
                  <a:gd name="T80" fmla="*/ 163 w 178"/>
                  <a:gd name="T81" fmla="*/ 88 h 178"/>
                  <a:gd name="T82" fmla="*/ 160 w 178"/>
                  <a:gd name="T83" fmla="*/ 111 h 178"/>
                  <a:gd name="T84" fmla="*/ 152 w 178"/>
                  <a:gd name="T85" fmla="*/ 131 h 178"/>
                  <a:gd name="T86" fmla="*/ 136 w 178"/>
                  <a:gd name="T87" fmla="*/ 147 h 178"/>
                  <a:gd name="T88" fmla="*/ 118 w 178"/>
                  <a:gd name="T89" fmla="*/ 158 h 178"/>
                  <a:gd name="T90" fmla="*/ 97 w 178"/>
                  <a:gd name="T91" fmla="*/ 1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8" h="178">
                    <a:moveTo>
                      <a:pt x="89" y="0"/>
                    </a:moveTo>
                    <a:lnTo>
                      <a:pt x="89" y="0"/>
                    </a:lnTo>
                    <a:lnTo>
                      <a:pt x="80" y="1"/>
                    </a:lnTo>
                    <a:lnTo>
                      <a:pt x="72" y="2"/>
                    </a:lnTo>
                    <a:lnTo>
                      <a:pt x="63" y="4"/>
                    </a:lnTo>
                    <a:lnTo>
                      <a:pt x="54" y="7"/>
                    </a:lnTo>
                    <a:lnTo>
                      <a:pt x="47" y="11"/>
                    </a:lnTo>
                    <a:lnTo>
                      <a:pt x="39" y="15"/>
                    </a:lnTo>
                    <a:lnTo>
                      <a:pt x="33" y="20"/>
                    </a:lnTo>
                    <a:lnTo>
                      <a:pt x="26" y="26"/>
                    </a:lnTo>
                    <a:lnTo>
                      <a:pt x="21" y="32"/>
                    </a:lnTo>
                    <a:lnTo>
                      <a:pt x="16" y="40"/>
                    </a:lnTo>
                    <a:lnTo>
                      <a:pt x="11" y="46"/>
                    </a:lnTo>
                    <a:lnTo>
                      <a:pt x="8" y="55"/>
                    </a:lnTo>
                    <a:lnTo>
                      <a:pt x="5" y="62"/>
                    </a:lnTo>
                    <a:lnTo>
                      <a:pt x="3" y="71"/>
                    </a:lnTo>
                    <a:lnTo>
                      <a:pt x="1" y="80"/>
                    </a:lnTo>
                    <a:lnTo>
                      <a:pt x="0" y="88"/>
                    </a:lnTo>
                    <a:lnTo>
                      <a:pt x="0" y="88"/>
                    </a:lnTo>
                    <a:lnTo>
                      <a:pt x="1" y="98"/>
                    </a:lnTo>
                    <a:lnTo>
                      <a:pt x="3" y="107"/>
                    </a:lnTo>
                    <a:lnTo>
                      <a:pt x="5" y="115"/>
                    </a:lnTo>
                    <a:lnTo>
                      <a:pt x="8" y="123"/>
                    </a:lnTo>
                    <a:lnTo>
                      <a:pt x="11" y="132"/>
                    </a:lnTo>
                    <a:lnTo>
                      <a:pt x="16" y="138"/>
                    </a:lnTo>
                    <a:lnTo>
                      <a:pt x="21" y="146"/>
                    </a:lnTo>
                    <a:lnTo>
                      <a:pt x="26" y="152"/>
                    </a:lnTo>
                    <a:lnTo>
                      <a:pt x="33" y="158"/>
                    </a:lnTo>
                    <a:lnTo>
                      <a:pt x="39" y="163"/>
                    </a:lnTo>
                    <a:lnTo>
                      <a:pt x="47" y="167"/>
                    </a:lnTo>
                    <a:lnTo>
                      <a:pt x="54" y="170"/>
                    </a:lnTo>
                    <a:lnTo>
                      <a:pt x="63" y="174"/>
                    </a:lnTo>
                    <a:lnTo>
                      <a:pt x="72" y="176"/>
                    </a:lnTo>
                    <a:lnTo>
                      <a:pt x="80" y="177"/>
                    </a:lnTo>
                    <a:lnTo>
                      <a:pt x="89" y="178"/>
                    </a:lnTo>
                    <a:lnTo>
                      <a:pt x="89" y="178"/>
                    </a:lnTo>
                    <a:lnTo>
                      <a:pt x="99" y="177"/>
                    </a:lnTo>
                    <a:lnTo>
                      <a:pt x="107" y="176"/>
                    </a:lnTo>
                    <a:lnTo>
                      <a:pt x="116" y="174"/>
                    </a:lnTo>
                    <a:lnTo>
                      <a:pt x="124" y="170"/>
                    </a:lnTo>
                    <a:lnTo>
                      <a:pt x="131" y="167"/>
                    </a:lnTo>
                    <a:lnTo>
                      <a:pt x="139" y="163"/>
                    </a:lnTo>
                    <a:lnTo>
                      <a:pt x="146" y="158"/>
                    </a:lnTo>
                    <a:lnTo>
                      <a:pt x="152" y="152"/>
                    </a:lnTo>
                    <a:lnTo>
                      <a:pt x="158" y="146"/>
                    </a:lnTo>
                    <a:lnTo>
                      <a:pt x="162" y="138"/>
                    </a:lnTo>
                    <a:lnTo>
                      <a:pt x="168" y="132"/>
                    </a:lnTo>
                    <a:lnTo>
                      <a:pt x="171" y="123"/>
                    </a:lnTo>
                    <a:lnTo>
                      <a:pt x="174" y="115"/>
                    </a:lnTo>
                    <a:lnTo>
                      <a:pt x="176" y="107"/>
                    </a:lnTo>
                    <a:lnTo>
                      <a:pt x="178" y="98"/>
                    </a:lnTo>
                    <a:lnTo>
                      <a:pt x="178" y="88"/>
                    </a:lnTo>
                    <a:lnTo>
                      <a:pt x="178" y="88"/>
                    </a:lnTo>
                    <a:lnTo>
                      <a:pt x="178" y="80"/>
                    </a:lnTo>
                    <a:lnTo>
                      <a:pt x="176" y="71"/>
                    </a:lnTo>
                    <a:lnTo>
                      <a:pt x="174" y="62"/>
                    </a:lnTo>
                    <a:lnTo>
                      <a:pt x="171" y="55"/>
                    </a:lnTo>
                    <a:lnTo>
                      <a:pt x="168" y="46"/>
                    </a:lnTo>
                    <a:lnTo>
                      <a:pt x="162" y="40"/>
                    </a:lnTo>
                    <a:lnTo>
                      <a:pt x="158" y="32"/>
                    </a:lnTo>
                    <a:lnTo>
                      <a:pt x="152" y="26"/>
                    </a:lnTo>
                    <a:lnTo>
                      <a:pt x="146" y="20"/>
                    </a:lnTo>
                    <a:lnTo>
                      <a:pt x="139" y="15"/>
                    </a:lnTo>
                    <a:lnTo>
                      <a:pt x="131" y="11"/>
                    </a:lnTo>
                    <a:lnTo>
                      <a:pt x="124" y="7"/>
                    </a:lnTo>
                    <a:lnTo>
                      <a:pt x="116" y="4"/>
                    </a:lnTo>
                    <a:lnTo>
                      <a:pt x="107" y="2"/>
                    </a:lnTo>
                    <a:lnTo>
                      <a:pt x="99" y="1"/>
                    </a:lnTo>
                    <a:lnTo>
                      <a:pt x="89" y="0"/>
                    </a:lnTo>
                    <a:lnTo>
                      <a:pt x="89" y="0"/>
                    </a:lnTo>
                    <a:close/>
                    <a:moveTo>
                      <a:pt x="89" y="164"/>
                    </a:moveTo>
                    <a:lnTo>
                      <a:pt x="89" y="164"/>
                    </a:lnTo>
                    <a:lnTo>
                      <a:pt x="81" y="163"/>
                    </a:lnTo>
                    <a:lnTo>
                      <a:pt x="74" y="162"/>
                    </a:lnTo>
                    <a:lnTo>
                      <a:pt x="67" y="160"/>
                    </a:lnTo>
                    <a:lnTo>
                      <a:pt x="60" y="158"/>
                    </a:lnTo>
                    <a:lnTo>
                      <a:pt x="53" y="154"/>
                    </a:lnTo>
                    <a:lnTo>
                      <a:pt x="48" y="151"/>
                    </a:lnTo>
                    <a:lnTo>
                      <a:pt x="41" y="147"/>
                    </a:lnTo>
                    <a:lnTo>
                      <a:pt x="36" y="141"/>
                    </a:lnTo>
                    <a:lnTo>
                      <a:pt x="32" y="136"/>
                    </a:lnTo>
                    <a:lnTo>
                      <a:pt x="27" y="131"/>
                    </a:lnTo>
                    <a:lnTo>
                      <a:pt x="24" y="124"/>
                    </a:lnTo>
                    <a:lnTo>
                      <a:pt x="21" y="118"/>
                    </a:lnTo>
                    <a:lnTo>
                      <a:pt x="18" y="111"/>
                    </a:lnTo>
                    <a:lnTo>
                      <a:pt x="17" y="104"/>
                    </a:lnTo>
                    <a:lnTo>
                      <a:pt x="16" y="97"/>
                    </a:lnTo>
                    <a:lnTo>
                      <a:pt x="14" y="88"/>
                    </a:lnTo>
                    <a:lnTo>
                      <a:pt x="14" y="88"/>
                    </a:lnTo>
                    <a:lnTo>
                      <a:pt x="16" y="81"/>
                    </a:lnTo>
                    <a:lnTo>
                      <a:pt x="17" y="74"/>
                    </a:lnTo>
                    <a:lnTo>
                      <a:pt x="18" y="67"/>
                    </a:lnTo>
                    <a:lnTo>
                      <a:pt x="21" y="60"/>
                    </a:lnTo>
                    <a:lnTo>
                      <a:pt x="24" y="54"/>
                    </a:lnTo>
                    <a:lnTo>
                      <a:pt x="27" y="47"/>
                    </a:lnTo>
                    <a:lnTo>
                      <a:pt x="32" y="42"/>
                    </a:lnTo>
                    <a:lnTo>
                      <a:pt x="36" y="37"/>
                    </a:lnTo>
                    <a:lnTo>
                      <a:pt x="41" y="31"/>
                    </a:lnTo>
                    <a:lnTo>
                      <a:pt x="48" y="27"/>
                    </a:lnTo>
                    <a:lnTo>
                      <a:pt x="53" y="24"/>
                    </a:lnTo>
                    <a:lnTo>
                      <a:pt x="60" y="20"/>
                    </a:lnTo>
                    <a:lnTo>
                      <a:pt x="67" y="18"/>
                    </a:lnTo>
                    <a:lnTo>
                      <a:pt x="74" y="16"/>
                    </a:lnTo>
                    <a:lnTo>
                      <a:pt x="81" y="15"/>
                    </a:lnTo>
                    <a:lnTo>
                      <a:pt x="89" y="14"/>
                    </a:lnTo>
                    <a:lnTo>
                      <a:pt x="89" y="14"/>
                    </a:lnTo>
                    <a:lnTo>
                      <a:pt x="97" y="15"/>
                    </a:lnTo>
                    <a:lnTo>
                      <a:pt x="104" y="16"/>
                    </a:lnTo>
                    <a:lnTo>
                      <a:pt x="112" y="18"/>
                    </a:lnTo>
                    <a:lnTo>
                      <a:pt x="118" y="20"/>
                    </a:lnTo>
                    <a:lnTo>
                      <a:pt x="125" y="24"/>
                    </a:lnTo>
                    <a:lnTo>
                      <a:pt x="131" y="27"/>
                    </a:lnTo>
                    <a:lnTo>
                      <a:pt x="136" y="31"/>
                    </a:lnTo>
                    <a:lnTo>
                      <a:pt x="142" y="37"/>
                    </a:lnTo>
                    <a:lnTo>
                      <a:pt x="147" y="42"/>
                    </a:lnTo>
                    <a:lnTo>
                      <a:pt x="152" y="47"/>
                    </a:lnTo>
                    <a:lnTo>
                      <a:pt x="155" y="54"/>
                    </a:lnTo>
                    <a:lnTo>
                      <a:pt x="158" y="60"/>
                    </a:lnTo>
                    <a:lnTo>
                      <a:pt x="160" y="67"/>
                    </a:lnTo>
                    <a:lnTo>
                      <a:pt x="162" y="74"/>
                    </a:lnTo>
                    <a:lnTo>
                      <a:pt x="163" y="81"/>
                    </a:lnTo>
                    <a:lnTo>
                      <a:pt x="163" y="88"/>
                    </a:lnTo>
                    <a:lnTo>
                      <a:pt x="163" y="88"/>
                    </a:lnTo>
                    <a:lnTo>
                      <a:pt x="163" y="97"/>
                    </a:lnTo>
                    <a:lnTo>
                      <a:pt x="162" y="104"/>
                    </a:lnTo>
                    <a:lnTo>
                      <a:pt x="160" y="111"/>
                    </a:lnTo>
                    <a:lnTo>
                      <a:pt x="158" y="118"/>
                    </a:lnTo>
                    <a:lnTo>
                      <a:pt x="155" y="124"/>
                    </a:lnTo>
                    <a:lnTo>
                      <a:pt x="152" y="131"/>
                    </a:lnTo>
                    <a:lnTo>
                      <a:pt x="147" y="136"/>
                    </a:lnTo>
                    <a:lnTo>
                      <a:pt x="142" y="141"/>
                    </a:lnTo>
                    <a:lnTo>
                      <a:pt x="136" y="147"/>
                    </a:lnTo>
                    <a:lnTo>
                      <a:pt x="131" y="151"/>
                    </a:lnTo>
                    <a:lnTo>
                      <a:pt x="125" y="154"/>
                    </a:lnTo>
                    <a:lnTo>
                      <a:pt x="118" y="158"/>
                    </a:lnTo>
                    <a:lnTo>
                      <a:pt x="112" y="160"/>
                    </a:lnTo>
                    <a:lnTo>
                      <a:pt x="104" y="162"/>
                    </a:lnTo>
                    <a:lnTo>
                      <a:pt x="97" y="163"/>
                    </a:lnTo>
                    <a:lnTo>
                      <a:pt x="89" y="164"/>
                    </a:lnTo>
                    <a:lnTo>
                      <a:pt x="89"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solidFill>
                    <a:srgbClr val="4BD7FF"/>
                  </a:solidFill>
                  <a:cs typeface="+mn-ea"/>
                  <a:sym typeface="+mn-lt"/>
                </a:endParaRPr>
              </a:p>
            </p:txBody>
          </p:sp>
          <p:sp>
            <p:nvSpPr>
              <p:cNvPr id="24" name="Freeform 42">
                <a:extLst>
                  <a:ext uri="{FF2B5EF4-FFF2-40B4-BE49-F238E27FC236}">
                    <a16:creationId xmlns="" xmlns:a16="http://schemas.microsoft.com/office/drawing/2014/main" id="{73E1A598-66A9-4DA2-A4F3-770E338E14D2}"/>
                  </a:ext>
                </a:extLst>
              </p:cNvPr>
              <p:cNvSpPr>
                <a:spLocks noEditPoints="1"/>
              </p:cNvSpPr>
              <p:nvPr/>
            </p:nvSpPr>
            <p:spPr bwMode="auto">
              <a:xfrm>
                <a:off x="3152775" y="4668838"/>
                <a:ext cx="98425" cy="188913"/>
              </a:xfrm>
              <a:custGeom>
                <a:avLst/>
                <a:gdLst>
                  <a:gd name="T0" fmla="*/ 39 w 62"/>
                  <a:gd name="T1" fmla="*/ 0 h 119"/>
                  <a:gd name="T2" fmla="*/ 24 w 62"/>
                  <a:gd name="T3" fmla="*/ 3 h 119"/>
                  <a:gd name="T4" fmla="*/ 23 w 62"/>
                  <a:gd name="T5" fmla="*/ 3 h 119"/>
                  <a:gd name="T6" fmla="*/ 15 w 62"/>
                  <a:gd name="T7" fmla="*/ 5 h 119"/>
                  <a:gd name="T8" fmla="*/ 6 w 62"/>
                  <a:gd name="T9" fmla="*/ 11 h 119"/>
                  <a:gd name="T10" fmla="*/ 1 w 62"/>
                  <a:gd name="T11" fmla="*/ 18 h 119"/>
                  <a:gd name="T12" fmla="*/ 0 w 62"/>
                  <a:gd name="T13" fmla="*/ 28 h 119"/>
                  <a:gd name="T14" fmla="*/ 0 w 62"/>
                  <a:gd name="T15" fmla="*/ 40 h 119"/>
                  <a:gd name="T16" fmla="*/ 3 w 62"/>
                  <a:gd name="T17" fmla="*/ 51 h 119"/>
                  <a:gd name="T18" fmla="*/ 13 w 62"/>
                  <a:gd name="T19" fmla="*/ 59 h 119"/>
                  <a:gd name="T20" fmla="*/ 17 w 62"/>
                  <a:gd name="T21" fmla="*/ 61 h 119"/>
                  <a:gd name="T22" fmla="*/ 24 w 62"/>
                  <a:gd name="T23" fmla="*/ 100 h 119"/>
                  <a:gd name="T24" fmla="*/ 23 w 62"/>
                  <a:gd name="T25" fmla="*/ 100 h 119"/>
                  <a:gd name="T26" fmla="*/ 17 w 62"/>
                  <a:gd name="T27" fmla="*/ 98 h 119"/>
                  <a:gd name="T28" fmla="*/ 14 w 62"/>
                  <a:gd name="T29" fmla="*/ 91 h 119"/>
                  <a:gd name="T30" fmla="*/ 0 w 62"/>
                  <a:gd name="T31" fmla="*/ 85 h 119"/>
                  <a:gd name="T32" fmla="*/ 0 w 62"/>
                  <a:gd name="T33" fmla="*/ 91 h 119"/>
                  <a:gd name="T34" fmla="*/ 1 w 62"/>
                  <a:gd name="T35" fmla="*/ 100 h 119"/>
                  <a:gd name="T36" fmla="*/ 6 w 62"/>
                  <a:gd name="T37" fmla="*/ 108 h 119"/>
                  <a:gd name="T38" fmla="*/ 15 w 62"/>
                  <a:gd name="T39" fmla="*/ 113 h 119"/>
                  <a:gd name="T40" fmla="*/ 23 w 62"/>
                  <a:gd name="T41" fmla="*/ 115 h 119"/>
                  <a:gd name="T42" fmla="*/ 24 w 62"/>
                  <a:gd name="T43" fmla="*/ 119 h 119"/>
                  <a:gd name="T44" fmla="*/ 39 w 62"/>
                  <a:gd name="T45" fmla="*/ 114 h 119"/>
                  <a:gd name="T46" fmla="*/ 44 w 62"/>
                  <a:gd name="T47" fmla="*/ 114 h 119"/>
                  <a:gd name="T48" fmla="*/ 51 w 62"/>
                  <a:gd name="T49" fmla="*/ 110 h 119"/>
                  <a:gd name="T50" fmla="*/ 58 w 62"/>
                  <a:gd name="T51" fmla="*/ 104 h 119"/>
                  <a:gd name="T52" fmla="*/ 62 w 62"/>
                  <a:gd name="T53" fmla="*/ 95 h 119"/>
                  <a:gd name="T54" fmla="*/ 62 w 62"/>
                  <a:gd name="T55" fmla="*/ 79 h 119"/>
                  <a:gd name="T56" fmla="*/ 61 w 62"/>
                  <a:gd name="T57" fmla="*/ 73 h 119"/>
                  <a:gd name="T58" fmla="*/ 55 w 62"/>
                  <a:gd name="T59" fmla="*/ 64 h 119"/>
                  <a:gd name="T60" fmla="*/ 45 w 62"/>
                  <a:gd name="T61" fmla="*/ 57 h 119"/>
                  <a:gd name="T62" fmla="*/ 39 w 62"/>
                  <a:gd name="T63" fmla="*/ 55 h 119"/>
                  <a:gd name="T64" fmla="*/ 39 w 62"/>
                  <a:gd name="T65" fmla="*/ 18 h 119"/>
                  <a:gd name="T66" fmla="*/ 45 w 62"/>
                  <a:gd name="T67" fmla="*/ 21 h 119"/>
                  <a:gd name="T68" fmla="*/ 48 w 62"/>
                  <a:gd name="T69" fmla="*/ 28 h 119"/>
                  <a:gd name="T70" fmla="*/ 62 w 62"/>
                  <a:gd name="T71" fmla="*/ 33 h 119"/>
                  <a:gd name="T72" fmla="*/ 62 w 62"/>
                  <a:gd name="T73" fmla="*/ 28 h 119"/>
                  <a:gd name="T74" fmla="*/ 60 w 62"/>
                  <a:gd name="T75" fmla="*/ 19 h 119"/>
                  <a:gd name="T76" fmla="*/ 56 w 62"/>
                  <a:gd name="T77" fmla="*/ 11 h 119"/>
                  <a:gd name="T78" fmla="*/ 48 w 62"/>
                  <a:gd name="T79" fmla="*/ 6 h 119"/>
                  <a:gd name="T80" fmla="*/ 39 w 62"/>
                  <a:gd name="T81" fmla="*/ 4 h 119"/>
                  <a:gd name="T82" fmla="*/ 48 w 62"/>
                  <a:gd name="T83" fmla="*/ 79 h 119"/>
                  <a:gd name="T84" fmla="*/ 48 w 62"/>
                  <a:gd name="T85" fmla="*/ 91 h 119"/>
                  <a:gd name="T86" fmla="*/ 45 w 62"/>
                  <a:gd name="T87" fmla="*/ 97 h 119"/>
                  <a:gd name="T88" fmla="*/ 39 w 62"/>
                  <a:gd name="T89" fmla="*/ 100 h 119"/>
                  <a:gd name="T90" fmla="*/ 42 w 62"/>
                  <a:gd name="T91" fmla="*/ 71 h 119"/>
                  <a:gd name="T92" fmla="*/ 46 w 62"/>
                  <a:gd name="T93" fmla="*/ 75 h 119"/>
                  <a:gd name="T94" fmla="*/ 48 w 62"/>
                  <a:gd name="T95" fmla="*/ 79 h 119"/>
                  <a:gd name="T96" fmla="*/ 22 w 62"/>
                  <a:gd name="T97" fmla="*/ 48 h 119"/>
                  <a:gd name="T98" fmla="*/ 22 w 62"/>
                  <a:gd name="T99" fmla="*/ 48 h 119"/>
                  <a:gd name="T100" fmla="*/ 19 w 62"/>
                  <a:gd name="T101" fmla="*/ 47 h 119"/>
                  <a:gd name="T102" fmla="*/ 14 w 62"/>
                  <a:gd name="T103" fmla="*/ 42 h 119"/>
                  <a:gd name="T104" fmla="*/ 14 w 62"/>
                  <a:gd name="T105" fmla="*/ 28 h 119"/>
                  <a:gd name="T106" fmla="*/ 15 w 62"/>
                  <a:gd name="T107" fmla="*/ 24 h 119"/>
                  <a:gd name="T108" fmla="*/ 20 w 62"/>
                  <a:gd name="T109" fmla="*/ 18 h 119"/>
                  <a:gd name="T110" fmla="*/ 24 w 62"/>
                  <a:gd name="T111" fmla="*/ 18 h 119"/>
                  <a:gd name="T112" fmla="*/ 22 w 62"/>
                  <a:gd name="T113"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119">
                    <a:moveTo>
                      <a:pt x="39" y="4"/>
                    </a:moveTo>
                    <a:lnTo>
                      <a:pt x="39" y="0"/>
                    </a:lnTo>
                    <a:lnTo>
                      <a:pt x="24" y="0"/>
                    </a:lnTo>
                    <a:lnTo>
                      <a:pt x="24" y="3"/>
                    </a:lnTo>
                    <a:lnTo>
                      <a:pt x="23" y="3"/>
                    </a:lnTo>
                    <a:lnTo>
                      <a:pt x="23" y="3"/>
                    </a:lnTo>
                    <a:lnTo>
                      <a:pt x="19" y="4"/>
                    </a:lnTo>
                    <a:lnTo>
                      <a:pt x="15" y="5"/>
                    </a:lnTo>
                    <a:lnTo>
                      <a:pt x="10" y="7"/>
                    </a:lnTo>
                    <a:lnTo>
                      <a:pt x="6" y="11"/>
                    </a:lnTo>
                    <a:lnTo>
                      <a:pt x="4" y="14"/>
                    </a:lnTo>
                    <a:lnTo>
                      <a:pt x="1" y="18"/>
                    </a:lnTo>
                    <a:lnTo>
                      <a:pt x="0" y="24"/>
                    </a:lnTo>
                    <a:lnTo>
                      <a:pt x="0" y="28"/>
                    </a:lnTo>
                    <a:lnTo>
                      <a:pt x="0" y="40"/>
                    </a:lnTo>
                    <a:lnTo>
                      <a:pt x="0" y="40"/>
                    </a:lnTo>
                    <a:lnTo>
                      <a:pt x="0" y="45"/>
                    </a:lnTo>
                    <a:lnTo>
                      <a:pt x="3" y="51"/>
                    </a:lnTo>
                    <a:lnTo>
                      <a:pt x="7" y="55"/>
                    </a:lnTo>
                    <a:lnTo>
                      <a:pt x="13" y="59"/>
                    </a:lnTo>
                    <a:lnTo>
                      <a:pt x="17" y="61"/>
                    </a:lnTo>
                    <a:lnTo>
                      <a:pt x="17" y="61"/>
                    </a:lnTo>
                    <a:lnTo>
                      <a:pt x="24" y="65"/>
                    </a:lnTo>
                    <a:lnTo>
                      <a:pt x="24" y="100"/>
                    </a:lnTo>
                    <a:lnTo>
                      <a:pt x="23" y="100"/>
                    </a:lnTo>
                    <a:lnTo>
                      <a:pt x="23" y="100"/>
                    </a:lnTo>
                    <a:lnTo>
                      <a:pt x="20" y="100"/>
                    </a:lnTo>
                    <a:lnTo>
                      <a:pt x="17" y="98"/>
                    </a:lnTo>
                    <a:lnTo>
                      <a:pt x="15" y="95"/>
                    </a:lnTo>
                    <a:lnTo>
                      <a:pt x="14" y="91"/>
                    </a:lnTo>
                    <a:lnTo>
                      <a:pt x="14" y="85"/>
                    </a:lnTo>
                    <a:lnTo>
                      <a:pt x="0" y="85"/>
                    </a:lnTo>
                    <a:lnTo>
                      <a:pt x="0" y="91"/>
                    </a:lnTo>
                    <a:lnTo>
                      <a:pt x="0" y="91"/>
                    </a:lnTo>
                    <a:lnTo>
                      <a:pt x="0" y="95"/>
                    </a:lnTo>
                    <a:lnTo>
                      <a:pt x="1" y="100"/>
                    </a:lnTo>
                    <a:lnTo>
                      <a:pt x="4" y="105"/>
                    </a:lnTo>
                    <a:lnTo>
                      <a:pt x="6" y="108"/>
                    </a:lnTo>
                    <a:lnTo>
                      <a:pt x="10" y="111"/>
                    </a:lnTo>
                    <a:lnTo>
                      <a:pt x="15" y="113"/>
                    </a:lnTo>
                    <a:lnTo>
                      <a:pt x="19" y="114"/>
                    </a:lnTo>
                    <a:lnTo>
                      <a:pt x="23" y="115"/>
                    </a:lnTo>
                    <a:lnTo>
                      <a:pt x="24" y="115"/>
                    </a:lnTo>
                    <a:lnTo>
                      <a:pt x="24" y="119"/>
                    </a:lnTo>
                    <a:lnTo>
                      <a:pt x="39" y="119"/>
                    </a:lnTo>
                    <a:lnTo>
                      <a:pt x="39" y="114"/>
                    </a:lnTo>
                    <a:lnTo>
                      <a:pt x="39" y="114"/>
                    </a:lnTo>
                    <a:lnTo>
                      <a:pt x="44" y="114"/>
                    </a:lnTo>
                    <a:lnTo>
                      <a:pt x="48" y="112"/>
                    </a:lnTo>
                    <a:lnTo>
                      <a:pt x="51" y="110"/>
                    </a:lnTo>
                    <a:lnTo>
                      <a:pt x="56" y="107"/>
                    </a:lnTo>
                    <a:lnTo>
                      <a:pt x="58" y="104"/>
                    </a:lnTo>
                    <a:lnTo>
                      <a:pt x="60" y="99"/>
                    </a:lnTo>
                    <a:lnTo>
                      <a:pt x="62" y="95"/>
                    </a:lnTo>
                    <a:lnTo>
                      <a:pt x="62" y="91"/>
                    </a:lnTo>
                    <a:lnTo>
                      <a:pt x="62" y="79"/>
                    </a:lnTo>
                    <a:lnTo>
                      <a:pt x="62" y="79"/>
                    </a:lnTo>
                    <a:lnTo>
                      <a:pt x="61" y="73"/>
                    </a:lnTo>
                    <a:lnTo>
                      <a:pt x="59" y="68"/>
                    </a:lnTo>
                    <a:lnTo>
                      <a:pt x="55" y="64"/>
                    </a:lnTo>
                    <a:lnTo>
                      <a:pt x="49" y="58"/>
                    </a:lnTo>
                    <a:lnTo>
                      <a:pt x="45" y="57"/>
                    </a:lnTo>
                    <a:lnTo>
                      <a:pt x="45" y="57"/>
                    </a:lnTo>
                    <a:lnTo>
                      <a:pt x="39" y="55"/>
                    </a:lnTo>
                    <a:lnTo>
                      <a:pt x="39" y="18"/>
                    </a:lnTo>
                    <a:lnTo>
                      <a:pt x="39" y="18"/>
                    </a:lnTo>
                    <a:lnTo>
                      <a:pt x="43" y="19"/>
                    </a:lnTo>
                    <a:lnTo>
                      <a:pt x="45" y="21"/>
                    </a:lnTo>
                    <a:lnTo>
                      <a:pt x="47" y="25"/>
                    </a:lnTo>
                    <a:lnTo>
                      <a:pt x="48" y="28"/>
                    </a:lnTo>
                    <a:lnTo>
                      <a:pt x="48" y="33"/>
                    </a:lnTo>
                    <a:lnTo>
                      <a:pt x="62" y="33"/>
                    </a:lnTo>
                    <a:lnTo>
                      <a:pt x="62" y="28"/>
                    </a:lnTo>
                    <a:lnTo>
                      <a:pt x="62" y="28"/>
                    </a:lnTo>
                    <a:lnTo>
                      <a:pt x="62" y="24"/>
                    </a:lnTo>
                    <a:lnTo>
                      <a:pt x="60" y="19"/>
                    </a:lnTo>
                    <a:lnTo>
                      <a:pt x="58" y="15"/>
                    </a:lnTo>
                    <a:lnTo>
                      <a:pt x="56" y="11"/>
                    </a:lnTo>
                    <a:lnTo>
                      <a:pt x="51" y="8"/>
                    </a:lnTo>
                    <a:lnTo>
                      <a:pt x="48" y="6"/>
                    </a:lnTo>
                    <a:lnTo>
                      <a:pt x="44" y="4"/>
                    </a:lnTo>
                    <a:lnTo>
                      <a:pt x="39" y="4"/>
                    </a:lnTo>
                    <a:lnTo>
                      <a:pt x="39" y="4"/>
                    </a:lnTo>
                    <a:close/>
                    <a:moveTo>
                      <a:pt x="48" y="79"/>
                    </a:moveTo>
                    <a:lnTo>
                      <a:pt x="48" y="91"/>
                    </a:lnTo>
                    <a:lnTo>
                      <a:pt x="48" y="91"/>
                    </a:lnTo>
                    <a:lnTo>
                      <a:pt x="47" y="94"/>
                    </a:lnTo>
                    <a:lnTo>
                      <a:pt x="45" y="97"/>
                    </a:lnTo>
                    <a:lnTo>
                      <a:pt x="43" y="99"/>
                    </a:lnTo>
                    <a:lnTo>
                      <a:pt x="39" y="100"/>
                    </a:lnTo>
                    <a:lnTo>
                      <a:pt x="39" y="70"/>
                    </a:lnTo>
                    <a:lnTo>
                      <a:pt x="42" y="71"/>
                    </a:lnTo>
                    <a:lnTo>
                      <a:pt x="42" y="71"/>
                    </a:lnTo>
                    <a:lnTo>
                      <a:pt x="46" y="75"/>
                    </a:lnTo>
                    <a:lnTo>
                      <a:pt x="47" y="77"/>
                    </a:lnTo>
                    <a:lnTo>
                      <a:pt x="48" y="79"/>
                    </a:lnTo>
                    <a:lnTo>
                      <a:pt x="48" y="79"/>
                    </a:lnTo>
                    <a:close/>
                    <a:moveTo>
                      <a:pt x="22" y="48"/>
                    </a:moveTo>
                    <a:lnTo>
                      <a:pt x="22" y="48"/>
                    </a:lnTo>
                    <a:lnTo>
                      <a:pt x="22" y="48"/>
                    </a:lnTo>
                    <a:lnTo>
                      <a:pt x="19" y="47"/>
                    </a:lnTo>
                    <a:lnTo>
                      <a:pt x="19" y="47"/>
                    </a:lnTo>
                    <a:lnTo>
                      <a:pt x="16" y="44"/>
                    </a:lnTo>
                    <a:lnTo>
                      <a:pt x="14" y="42"/>
                    </a:lnTo>
                    <a:lnTo>
                      <a:pt x="14" y="40"/>
                    </a:lnTo>
                    <a:lnTo>
                      <a:pt x="14" y="28"/>
                    </a:lnTo>
                    <a:lnTo>
                      <a:pt x="14" y="28"/>
                    </a:lnTo>
                    <a:lnTo>
                      <a:pt x="15" y="24"/>
                    </a:lnTo>
                    <a:lnTo>
                      <a:pt x="17" y="20"/>
                    </a:lnTo>
                    <a:lnTo>
                      <a:pt x="20" y="18"/>
                    </a:lnTo>
                    <a:lnTo>
                      <a:pt x="23" y="18"/>
                    </a:lnTo>
                    <a:lnTo>
                      <a:pt x="24" y="18"/>
                    </a:lnTo>
                    <a:lnTo>
                      <a:pt x="24" y="50"/>
                    </a:lnTo>
                    <a:lnTo>
                      <a:pt x="2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solidFill>
                    <a:srgbClr val="4BD7FF"/>
                  </a:solidFill>
                  <a:cs typeface="+mn-ea"/>
                  <a:sym typeface="+mn-lt"/>
                </a:endParaRPr>
              </a:p>
            </p:txBody>
          </p:sp>
        </p:grpSp>
      </p:grpSp>
      <p:grpSp>
        <p:nvGrpSpPr>
          <p:cNvPr id="6" name="组合 5">
            <a:extLst>
              <a:ext uri="{FF2B5EF4-FFF2-40B4-BE49-F238E27FC236}">
                <a16:creationId xmlns="" xmlns:a16="http://schemas.microsoft.com/office/drawing/2014/main" id="{68D8D3CE-E1CB-46A7-8E32-06A48DE0F317}"/>
              </a:ext>
            </a:extLst>
          </p:cNvPr>
          <p:cNvGrpSpPr/>
          <p:nvPr/>
        </p:nvGrpSpPr>
        <p:grpSpPr>
          <a:xfrm>
            <a:off x="1981249" y="4767667"/>
            <a:ext cx="2907071" cy="1171863"/>
            <a:chOff x="1981249" y="4767667"/>
            <a:chExt cx="2907071" cy="1171863"/>
          </a:xfrm>
        </p:grpSpPr>
        <p:grpSp>
          <p:nvGrpSpPr>
            <p:cNvPr id="28" name="Group 16">
              <a:extLst>
                <a:ext uri="{FF2B5EF4-FFF2-40B4-BE49-F238E27FC236}">
                  <a16:creationId xmlns="" xmlns:a16="http://schemas.microsoft.com/office/drawing/2014/main" id="{09228DBB-5016-4383-B6C5-79EDBEFC0DDA}"/>
                </a:ext>
              </a:extLst>
            </p:cNvPr>
            <p:cNvGrpSpPr/>
            <p:nvPr/>
          </p:nvGrpSpPr>
          <p:grpSpPr>
            <a:xfrm>
              <a:off x="1981249" y="4767667"/>
              <a:ext cx="2516922" cy="1171863"/>
              <a:chOff x="2368126" y="5314347"/>
              <a:chExt cx="2621351" cy="1220485"/>
            </a:xfrm>
          </p:grpSpPr>
          <p:sp>
            <p:nvSpPr>
              <p:cNvPr id="32" name="Rectangle 3">
                <a:extLst>
                  <a:ext uri="{FF2B5EF4-FFF2-40B4-BE49-F238E27FC236}">
                    <a16:creationId xmlns="" xmlns:a16="http://schemas.microsoft.com/office/drawing/2014/main" id="{B2DB28C3-2EAB-48B1-98DF-350D5394FE40}"/>
                  </a:ext>
                </a:extLst>
              </p:cNvPr>
              <p:cNvSpPr txBox="1">
                <a:spLocks noChangeArrowheads="1"/>
              </p:cNvSpPr>
              <p:nvPr/>
            </p:nvSpPr>
            <p:spPr bwMode="auto">
              <a:xfrm>
                <a:off x="2752447" y="5740677"/>
                <a:ext cx="2237030" cy="794155"/>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a:lnSpc>
                    <a:spcPct val="150000"/>
                  </a:lnSpc>
                </a:pPr>
                <a:r>
                  <a:rPr lang="zh-CN" altLang="en-US" sz="1000" b="0" dirty="0">
                    <a:solidFill>
                      <a:srgbClr val="4BD7FF"/>
                    </a:solidFill>
                    <a:effectLst/>
                    <a:latin typeface="+mn-lt"/>
                    <a:ea typeface="+mn-ea"/>
                    <a:cs typeface="+mn-ea"/>
                    <a:sym typeface="+mn-lt"/>
                  </a:rPr>
                  <a:t>用户可以在投影仪或者计算机上进行演示</a:t>
                </a:r>
                <a:r>
                  <a:rPr lang="en-US" altLang="zh-CN" sz="1000" b="0" dirty="0">
                    <a:solidFill>
                      <a:srgbClr val="4BD7FF"/>
                    </a:solidFill>
                    <a:effectLst/>
                    <a:latin typeface="+mn-lt"/>
                    <a:ea typeface="+mn-ea"/>
                    <a:cs typeface="+mn-ea"/>
                    <a:sym typeface="+mn-lt"/>
                  </a:rPr>
                  <a:t>,</a:t>
                </a:r>
                <a:r>
                  <a:rPr lang="zh-CN" altLang="en-US" sz="1000" b="0" dirty="0">
                    <a:solidFill>
                      <a:srgbClr val="4BD7FF"/>
                    </a:solidFill>
                    <a:effectLst/>
                    <a:latin typeface="+mn-lt"/>
                    <a:ea typeface="+mn-ea"/>
                    <a:cs typeface="+mn-ea"/>
                    <a:sym typeface="+mn-lt"/>
                  </a:rPr>
                  <a:t>双击输入替换，在此处输入您想要输入的内容，</a:t>
                </a:r>
                <a:endParaRPr lang="en-US" altLang="ko-KR" sz="1000" b="0" dirty="0">
                  <a:solidFill>
                    <a:srgbClr val="4BD7FF"/>
                  </a:solidFill>
                  <a:effectLst/>
                  <a:latin typeface="+mn-lt"/>
                  <a:ea typeface="+mn-ea"/>
                  <a:cs typeface="+mn-ea"/>
                  <a:sym typeface="+mn-lt"/>
                </a:endParaRPr>
              </a:p>
            </p:txBody>
          </p:sp>
          <p:sp>
            <p:nvSpPr>
              <p:cNvPr id="33" name="TextBox 15">
                <a:extLst>
                  <a:ext uri="{FF2B5EF4-FFF2-40B4-BE49-F238E27FC236}">
                    <a16:creationId xmlns="" xmlns:a16="http://schemas.microsoft.com/office/drawing/2014/main" id="{53CEBAA7-B358-4390-83F9-A6D4B4BEE4B2}"/>
                  </a:ext>
                </a:extLst>
              </p:cNvPr>
              <p:cNvSpPr txBox="1"/>
              <p:nvPr/>
            </p:nvSpPr>
            <p:spPr>
              <a:xfrm>
                <a:off x="2368126" y="5314347"/>
                <a:ext cx="2574004" cy="484760"/>
              </a:xfrm>
              <a:prstGeom prst="rect">
                <a:avLst/>
              </a:prstGeom>
            </p:spPr>
            <p:txBody>
              <a:bodyPr wrap="square" rtlCol="0">
                <a:spAutoFit/>
              </a:bodyPr>
              <a:lstStyle/>
              <a:p>
                <a:pPr algn="r">
                  <a:lnSpc>
                    <a:spcPct val="150000"/>
                  </a:lnSpc>
                  <a:buClr>
                    <a:schemeClr val="tx1">
                      <a:lumMod val="85000"/>
                      <a:lumOff val="15000"/>
                    </a:schemeClr>
                  </a:buClr>
                  <a:buSzPct val="105000"/>
                </a:pPr>
                <a:r>
                  <a:rPr lang="zh-CN" altLang="en-US" b="1" dirty="0">
                    <a:solidFill>
                      <a:srgbClr val="4BD7FF"/>
                    </a:solidFill>
                    <a:cs typeface="+mn-ea"/>
                    <a:sym typeface="+mn-lt"/>
                  </a:rPr>
                  <a:t>输入您的标题</a:t>
                </a:r>
                <a:endParaRPr lang="en-US" altLang="ko-KR" b="1" dirty="0">
                  <a:solidFill>
                    <a:srgbClr val="4BD7FF"/>
                  </a:solidFill>
                  <a:cs typeface="+mn-ea"/>
                  <a:sym typeface="+mn-lt"/>
                </a:endParaRPr>
              </a:p>
            </p:txBody>
          </p:sp>
        </p:grpSp>
        <p:grpSp>
          <p:nvGrpSpPr>
            <p:cNvPr id="29" name="Group 43">
              <a:extLst>
                <a:ext uri="{FF2B5EF4-FFF2-40B4-BE49-F238E27FC236}">
                  <a16:creationId xmlns="" xmlns:a16="http://schemas.microsoft.com/office/drawing/2014/main" id="{1ED49620-6308-4988-B3E0-B2916355A05C}"/>
                </a:ext>
              </a:extLst>
            </p:cNvPr>
            <p:cNvGrpSpPr/>
            <p:nvPr/>
          </p:nvGrpSpPr>
          <p:grpSpPr>
            <a:xfrm>
              <a:off x="4548013" y="4912091"/>
              <a:ext cx="340307" cy="408197"/>
              <a:chOff x="4051300" y="3109913"/>
              <a:chExt cx="628650" cy="754063"/>
            </a:xfrm>
            <a:solidFill>
              <a:srgbClr val="4BD7FF"/>
            </a:solidFill>
          </p:grpSpPr>
          <p:sp>
            <p:nvSpPr>
              <p:cNvPr id="30" name="Freeform 44">
                <a:extLst>
                  <a:ext uri="{FF2B5EF4-FFF2-40B4-BE49-F238E27FC236}">
                    <a16:creationId xmlns="" xmlns:a16="http://schemas.microsoft.com/office/drawing/2014/main" id="{6057774E-7AC0-4718-A962-3CF8BBADCF4F}"/>
                  </a:ext>
                </a:extLst>
              </p:cNvPr>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solidFill>
                    <a:srgbClr val="4BD7FF"/>
                  </a:solidFill>
                  <a:cs typeface="+mn-ea"/>
                  <a:sym typeface="+mn-lt"/>
                </a:endParaRPr>
              </a:p>
            </p:txBody>
          </p:sp>
          <p:sp>
            <p:nvSpPr>
              <p:cNvPr id="31" name="Freeform 45">
                <a:extLst>
                  <a:ext uri="{FF2B5EF4-FFF2-40B4-BE49-F238E27FC236}">
                    <a16:creationId xmlns="" xmlns:a16="http://schemas.microsoft.com/office/drawing/2014/main" id="{09C57B24-AB41-4466-8454-4D2AC6A84B6E}"/>
                  </a:ext>
                </a:extLst>
              </p:cNvPr>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solidFill>
                    <a:srgbClr val="4BD7FF"/>
                  </a:solidFill>
                  <a:cs typeface="+mn-ea"/>
                  <a:sym typeface="+mn-lt"/>
                </a:endParaRPr>
              </a:p>
            </p:txBody>
          </p:sp>
        </p:grpSp>
      </p:grpSp>
      <p:grpSp>
        <p:nvGrpSpPr>
          <p:cNvPr id="5" name="组合 4">
            <a:extLst>
              <a:ext uri="{FF2B5EF4-FFF2-40B4-BE49-F238E27FC236}">
                <a16:creationId xmlns="" xmlns:a16="http://schemas.microsoft.com/office/drawing/2014/main" id="{EC117224-2998-4391-A996-7CD8702D5115}"/>
              </a:ext>
            </a:extLst>
          </p:cNvPr>
          <p:cNvGrpSpPr/>
          <p:nvPr/>
        </p:nvGrpSpPr>
        <p:grpSpPr>
          <a:xfrm>
            <a:off x="1369348" y="2844521"/>
            <a:ext cx="2941241" cy="1173106"/>
            <a:chOff x="1369348" y="2844521"/>
            <a:chExt cx="2941241" cy="1173106"/>
          </a:xfrm>
        </p:grpSpPr>
        <p:grpSp>
          <p:nvGrpSpPr>
            <p:cNvPr id="35" name="Group 10">
              <a:extLst>
                <a:ext uri="{FF2B5EF4-FFF2-40B4-BE49-F238E27FC236}">
                  <a16:creationId xmlns="" xmlns:a16="http://schemas.microsoft.com/office/drawing/2014/main" id="{3EA03B5C-5E06-46DA-A843-A848E7CA56C0}"/>
                </a:ext>
              </a:extLst>
            </p:cNvPr>
            <p:cNvGrpSpPr/>
            <p:nvPr/>
          </p:nvGrpSpPr>
          <p:grpSpPr>
            <a:xfrm>
              <a:off x="1369348" y="2844521"/>
              <a:ext cx="2471461" cy="1173106"/>
              <a:chOff x="1653751" y="3209984"/>
              <a:chExt cx="2574004" cy="1221780"/>
            </a:xfrm>
          </p:grpSpPr>
          <p:sp>
            <p:nvSpPr>
              <p:cNvPr id="43" name="Rectangle 3">
                <a:extLst>
                  <a:ext uri="{FF2B5EF4-FFF2-40B4-BE49-F238E27FC236}">
                    <a16:creationId xmlns="" xmlns:a16="http://schemas.microsoft.com/office/drawing/2014/main" id="{5B3F9CD8-44D0-434F-A7EE-72AB8DFAC233}"/>
                  </a:ext>
                </a:extLst>
              </p:cNvPr>
              <p:cNvSpPr txBox="1">
                <a:spLocks noChangeArrowheads="1"/>
              </p:cNvSpPr>
              <p:nvPr/>
            </p:nvSpPr>
            <p:spPr bwMode="auto">
              <a:xfrm>
                <a:off x="1973550" y="3637609"/>
                <a:ext cx="2237030" cy="794155"/>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a:lnSpc>
                    <a:spcPct val="150000"/>
                  </a:lnSpc>
                </a:pPr>
                <a:r>
                  <a:rPr lang="zh-CN" altLang="en-US" sz="1000" b="0" dirty="0">
                    <a:solidFill>
                      <a:srgbClr val="4BD7FF"/>
                    </a:solidFill>
                    <a:effectLst/>
                    <a:latin typeface="+mn-lt"/>
                    <a:ea typeface="+mn-ea"/>
                    <a:cs typeface="+mn-ea"/>
                    <a:sym typeface="+mn-lt"/>
                  </a:rPr>
                  <a:t>用户可以在投影仪或者计算机上进行演示</a:t>
                </a:r>
                <a:r>
                  <a:rPr lang="en-US" altLang="zh-CN" sz="1000" b="0" dirty="0">
                    <a:solidFill>
                      <a:srgbClr val="4BD7FF"/>
                    </a:solidFill>
                    <a:effectLst/>
                    <a:latin typeface="+mn-lt"/>
                    <a:ea typeface="+mn-ea"/>
                    <a:cs typeface="+mn-ea"/>
                    <a:sym typeface="+mn-lt"/>
                  </a:rPr>
                  <a:t>,</a:t>
                </a:r>
                <a:r>
                  <a:rPr lang="zh-CN" altLang="en-US" sz="1000" b="0" dirty="0">
                    <a:solidFill>
                      <a:srgbClr val="4BD7FF"/>
                    </a:solidFill>
                    <a:effectLst/>
                    <a:latin typeface="+mn-lt"/>
                    <a:ea typeface="+mn-ea"/>
                    <a:cs typeface="+mn-ea"/>
                    <a:sym typeface="+mn-lt"/>
                  </a:rPr>
                  <a:t>双击输入替换，在此处输入您想要输入的内容，</a:t>
                </a:r>
                <a:endParaRPr lang="en-US" altLang="ko-KR" sz="1000" b="0" dirty="0">
                  <a:solidFill>
                    <a:srgbClr val="4BD7FF"/>
                  </a:solidFill>
                  <a:effectLst/>
                  <a:latin typeface="+mn-lt"/>
                  <a:ea typeface="+mn-ea"/>
                  <a:cs typeface="+mn-ea"/>
                  <a:sym typeface="+mn-lt"/>
                </a:endParaRPr>
              </a:p>
            </p:txBody>
          </p:sp>
          <p:sp>
            <p:nvSpPr>
              <p:cNvPr id="44" name="TextBox 13">
                <a:extLst>
                  <a:ext uri="{FF2B5EF4-FFF2-40B4-BE49-F238E27FC236}">
                    <a16:creationId xmlns="" xmlns:a16="http://schemas.microsoft.com/office/drawing/2014/main" id="{C7D5F882-65DB-485E-BF1E-166575399120}"/>
                  </a:ext>
                </a:extLst>
              </p:cNvPr>
              <p:cNvSpPr txBox="1"/>
              <p:nvPr/>
            </p:nvSpPr>
            <p:spPr>
              <a:xfrm>
                <a:off x="1653751" y="3209984"/>
                <a:ext cx="2574004" cy="484760"/>
              </a:xfrm>
              <a:prstGeom prst="rect">
                <a:avLst/>
              </a:prstGeom>
            </p:spPr>
            <p:txBody>
              <a:bodyPr wrap="square" rtlCol="0">
                <a:spAutoFit/>
              </a:bodyPr>
              <a:lstStyle/>
              <a:p>
                <a:pPr algn="r">
                  <a:lnSpc>
                    <a:spcPct val="150000"/>
                  </a:lnSpc>
                  <a:buClr>
                    <a:schemeClr val="tx1">
                      <a:lumMod val="85000"/>
                      <a:lumOff val="15000"/>
                    </a:schemeClr>
                  </a:buClr>
                  <a:buSzPct val="105000"/>
                </a:pPr>
                <a:r>
                  <a:rPr lang="zh-CN" altLang="en-US" b="1" dirty="0">
                    <a:solidFill>
                      <a:srgbClr val="4BD7FF"/>
                    </a:solidFill>
                    <a:cs typeface="+mn-ea"/>
                    <a:sym typeface="+mn-lt"/>
                  </a:rPr>
                  <a:t>输入您的标题</a:t>
                </a:r>
                <a:endParaRPr lang="en-US" altLang="ko-KR" b="1" dirty="0">
                  <a:solidFill>
                    <a:srgbClr val="4BD7FF"/>
                  </a:solidFill>
                  <a:cs typeface="+mn-ea"/>
                  <a:sym typeface="+mn-lt"/>
                </a:endParaRPr>
              </a:p>
            </p:txBody>
          </p:sp>
        </p:grpSp>
        <p:grpSp>
          <p:nvGrpSpPr>
            <p:cNvPr id="36" name="Group 46">
              <a:extLst>
                <a:ext uri="{FF2B5EF4-FFF2-40B4-BE49-F238E27FC236}">
                  <a16:creationId xmlns="" xmlns:a16="http://schemas.microsoft.com/office/drawing/2014/main" id="{1D133EC0-98DA-42F5-91AD-D48EA987BADD}"/>
                </a:ext>
              </a:extLst>
            </p:cNvPr>
            <p:cNvGrpSpPr/>
            <p:nvPr/>
          </p:nvGrpSpPr>
          <p:grpSpPr>
            <a:xfrm>
              <a:off x="3911846" y="3031487"/>
              <a:ext cx="398743" cy="323119"/>
              <a:chOff x="5145088" y="3205163"/>
              <a:chExt cx="736600" cy="596900"/>
            </a:xfrm>
            <a:solidFill>
              <a:srgbClr val="4BD7FF"/>
            </a:solidFill>
          </p:grpSpPr>
          <p:sp>
            <p:nvSpPr>
              <p:cNvPr id="37" name="Freeform 47">
                <a:extLst>
                  <a:ext uri="{FF2B5EF4-FFF2-40B4-BE49-F238E27FC236}">
                    <a16:creationId xmlns="" xmlns:a16="http://schemas.microsoft.com/office/drawing/2014/main" id="{5C13F123-9F17-413D-971D-E93154F11C86}"/>
                  </a:ext>
                </a:extLst>
              </p:cNvPr>
              <p:cNvSpPr>
                <a:spLocks noEditPoints="1"/>
              </p:cNvSpPr>
              <p:nvPr/>
            </p:nvSpPr>
            <p:spPr bwMode="auto">
              <a:xfrm>
                <a:off x="5145088" y="3205163"/>
                <a:ext cx="736600" cy="596900"/>
              </a:xfrm>
              <a:custGeom>
                <a:avLst/>
                <a:gdLst>
                  <a:gd name="T0" fmla="*/ 464 w 464"/>
                  <a:gd name="T1" fmla="*/ 52 h 376"/>
                  <a:gd name="T2" fmla="*/ 464 w 464"/>
                  <a:gd name="T3" fmla="*/ 0 h 376"/>
                  <a:gd name="T4" fmla="*/ 0 w 464"/>
                  <a:gd name="T5" fmla="*/ 0 h 376"/>
                  <a:gd name="T6" fmla="*/ 0 w 464"/>
                  <a:gd name="T7" fmla="*/ 52 h 376"/>
                  <a:gd name="T8" fmla="*/ 10 w 464"/>
                  <a:gd name="T9" fmla="*/ 52 h 376"/>
                  <a:gd name="T10" fmla="*/ 10 w 464"/>
                  <a:gd name="T11" fmla="*/ 281 h 376"/>
                  <a:gd name="T12" fmla="*/ 0 w 464"/>
                  <a:gd name="T13" fmla="*/ 281 h 376"/>
                  <a:gd name="T14" fmla="*/ 0 w 464"/>
                  <a:gd name="T15" fmla="*/ 320 h 376"/>
                  <a:gd name="T16" fmla="*/ 153 w 464"/>
                  <a:gd name="T17" fmla="*/ 320 h 376"/>
                  <a:gd name="T18" fmla="*/ 115 w 464"/>
                  <a:gd name="T19" fmla="*/ 368 h 376"/>
                  <a:gd name="T20" fmla="*/ 126 w 464"/>
                  <a:gd name="T21" fmla="*/ 376 h 376"/>
                  <a:gd name="T22" fmla="*/ 171 w 464"/>
                  <a:gd name="T23" fmla="*/ 320 h 376"/>
                  <a:gd name="T24" fmla="*/ 224 w 464"/>
                  <a:gd name="T25" fmla="*/ 320 h 376"/>
                  <a:gd name="T26" fmla="*/ 224 w 464"/>
                  <a:gd name="T27" fmla="*/ 372 h 376"/>
                  <a:gd name="T28" fmla="*/ 238 w 464"/>
                  <a:gd name="T29" fmla="*/ 372 h 376"/>
                  <a:gd name="T30" fmla="*/ 238 w 464"/>
                  <a:gd name="T31" fmla="*/ 320 h 376"/>
                  <a:gd name="T32" fmla="*/ 292 w 464"/>
                  <a:gd name="T33" fmla="*/ 320 h 376"/>
                  <a:gd name="T34" fmla="*/ 337 w 464"/>
                  <a:gd name="T35" fmla="*/ 376 h 376"/>
                  <a:gd name="T36" fmla="*/ 348 w 464"/>
                  <a:gd name="T37" fmla="*/ 368 h 376"/>
                  <a:gd name="T38" fmla="*/ 310 w 464"/>
                  <a:gd name="T39" fmla="*/ 320 h 376"/>
                  <a:gd name="T40" fmla="*/ 464 w 464"/>
                  <a:gd name="T41" fmla="*/ 320 h 376"/>
                  <a:gd name="T42" fmla="*/ 464 w 464"/>
                  <a:gd name="T43" fmla="*/ 281 h 376"/>
                  <a:gd name="T44" fmla="*/ 452 w 464"/>
                  <a:gd name="T45" fmla="*/ 281 h 376"/>
                  <a:gd name="T46" fmla="*/ 452 w 464"/>
                  <a:gd name="T47" fmla="*/ 52 h 376"/>
                  <a:gd name="T48" fmla="*/ 464 w 464"/>
                  <a:gd name="T49" fmla="*/ 52 h 376"/>
                  <a:gd name="T50" fmla="*/ 449 w 464"/>
                  <a:gd name="T51" fmla="*/ 306 h 376"/>
                  <a:gd name="T52" fmla="*/ 14 w 464"/>
                  <a:gd name="T53" fmla="*/ 306 h 376"/>
                  <a:gd name="T54" fmla="*/ 14 w 464"/>
                  <a:gd name="T55" fmla="*/ 295 h 376"/>
                  <a:gd name="T56" fmla="*/ 449 w 464"/>
                  <a:gd name="T57" fmla="*/ 295 h 376"/>
                  <a:gd name="T58" fmla="*/ 449 w 464"/>
                  <a:gd name="T59" fmla="*/ 306 h 376"/>
                  <a:gd name="T60" fmla="*/ 14 w 464"/>
                  <a:gd name="T61" fmla="*/ 14 h 376"/>
                  <a:gd name="T62" fmla="*/ 449 w 464"/>
                  <a:gd name="T63" fmla="*/ 14 h 376"/>
                  <a:gd name="T64" fmla="*/ 449 w 464"/>
                  <a:gd name="T65" fmla="*/ 38 h 376"/>
                  <a:gd name="T66" fmla="*/ 14 w 464"/>
                  <a:gd name="T67" fmla="*/ 38 h 376"/>
                  <a:gd name="T68" fmla="*/ 14 w 464"/>
                  <a:gd name="T69" fmla="*/ 14 h 376"/>
                  <a:gd name="T70" fmla="*/ 438 w 464"/>
                  <a:gd name="T71" fmla="*/ 280 h 376"/>
                  <a:gd name="T72" fmla="*/ 26 w 464"/>
                  <a:gd name="T73" fmla="*/ 280 h 376"/>
                  <a:gd name="T74" fmla="*/ 26 w 464"/>
                  <a:gd name="T75" fmla="*/ 52 h 376"/>
                  <a:gd name="T76" fmla="*/ 438 w 464"/>
                  <a:gd name="T77" fmla="*/ 52 h 376"/>
                  <a:gd name="T78" fmla="*/ 438 w 464"/>
                  <a:gd name="T79" fmla="*/ 28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4" h="376">
                    <a:moveTo>
                      <a:pt x="464" y="52"/>
                    </a:moveTo>
                    <a:lnTo>
                      <a:pt x="464" y="0"/>
                    </a:lnTo>
                    <a:lnTo>
                      <a:pt x="0" y="0"/>
                    </a:lnTo>
                    <a:lnTo>
                      <a:pt x="0" y="52"/>
                    </a:lnTo>
                    <a:lnTo>
                      <a:pt x="10" y="52"/>
                    </a:lnTo>
                    <a:lnTo>
                      <a:pt x="10" y="281"/>
                    </a:lnTo>
                    <a:lnTo>
                      <a:pt x="0" y="281"/>
                    </a:lnTo>
                    <a:lnTo>
                      <a:pt x="0" y="320"/>
                    </a:lnTo>
                    <a:lnTo>
                      <a:pt x="153" y="320"/>
                    </a:lnTo>
                    <a:lnTo>
                      <a:pt x="115" y="368"/>
                    </a:lnTo>
                    <a:lnTo>
                      <a:pt x="126" y="376"/>
                    </a:lnTo>
                    <a:lnTo>
                      <a:pt x="171" y="320"/>
                    </a:lnTo>
                    <a:lnTo>
                      <a:pt x="224" y="320"/>
                    </a:lnTo>
                    <a:lnTo>
                      <a:pt x="224" y="372"/>
                    </a:lnTo>
                    <a:lnTo>
                      <a:pt x="238" y="372"/>
                    </a:lnTo>
                    <a:lnTo>
                      <a:pt x="238" y="320"/>
                    </a:lnTo>
                    <a:lnTo>
                      <a:pt x="292" y="320"/>
                    </a:lnTo>
                    <a:lnTo>
                      <a:pt x="337" y="376"/>
                    </a:lnTo>
                    <a:lnTo>
                      <a:pt x="348" y="368"/>
                    </a:lnTo>
                    <a:lnTo>
                      <a:pt x="310" y="320"/>
                    </a:lnTo>
                    <a:lnTo>
                      <a:pt x="464" y="320"/>
                    </a:lnTo>
                    <a:lnTo>
                      <a:pt x="464" y="281"/>
                    </a:lnTo>
                    <a:lnTo>
                      <a:pt x="452" y="281"/>
                    </a:lnTo>
                    <a:lnTo>
                      <a:pt x="452" y="52"/>
                    </a:lnTo>
                    <a:lnTo>
                      <a:pt x="464" y="52"/>
                    </a:lnTo>
                    <a:close/>
                    <a:moveTo>
                      <a:pt x="449" y="306"/>
                    </a:moveTo>
                    <a:lnTo>
                      <a:pt x="14" y="306"/>
                    </a:lnTo>
                    <a:lnTo>
                      <a:pt x="14" y="295"/>
                    </a:lnTo>
                    <a:lnTo>
                      <a:pt x="449" y="295"/>
                    </a:lnTo>
                    <a:lnTo>
                      <a:pt x="449" y="306"/>
                    </a:lnTo>
                    <a:close/>
                    <a:moveTo>
                      <a:pt x="14" y="14"/>
                    </a:moveTo>
                    <a:lnTo>
                      <a:pt x="449" y="14"/>
                    </a:lnTo>
                    <a:lnTo>
                      <a:pt x="449" y="38"/>
                    </a:lnTo>
                    <a:lnTo>
                      <a:pt x="14" y="38"/>
                    </a:lnTo>
                    <a:lnTo>
                      <a:pt x="14" y="14"/>
                    </a:lnTo>
                    <a:close/>
                    <a:moveTo>
                      <a:pt x="438" y="280"/>
                    </a:moveTo>
                    <a:lnTo>
                      <a:pt x="26" y="280"/>
                    </a:lnTo>
                    <a:lnTo>
                      <a:pt x="26" y="52"/>
                    </a:lnTo>
                    <a:lnTo>
                      <a:pt x="438" y="52"/>
                    </a:lnTo>
                    <a:lnTo>
                      <a:pt x="438"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solidFill>
                    <a:srgbClr val="4BD7FF"/>
                  </a:solidFill>
                  <a:cs typeface="+mn-ea"/>
                  <a:sym typeface="+mn-lt"/>
                </a:endParaRPr>
              </a:p>
            </p:txBody>
          </p:sp>
          <p:sp>
            <p:nvSpPr>
              <p:cNvPr id="38" name="Freeform 48">
                <a:extLst>
                  <a:ext uri="{FF2B5EF4-FFF2-40B4-BE49-F238E27FC236}">
                    <a16:creationId xmlns="" xmlns:a16="http://schemas.microsoft.com/office/drawing/2014/main" id="{43D12FFF-EEC8-42B2-9E4F-DB057D645A34}"/>
                  </a:ext>
                </a:extLst>
              </p:cNvPr>
              <p:cNvSpPr>
                <a:spLocks noEditPoints="1"/>
              </p:cNvSpPr>
              <p:nvPr/>
            </p:nvSpPr>
            <p:spPr bwMode="auto">
              <a:xfrm>
                <a:off x="5221288" y="3425825"/>
                <a:ext cx="174625" cy="188913"/>
              </a:xfrm>
              <a:custGeom>
                <a:avLst/>
                <a:gdLst>
                  <a:gd name="T0" fmla="*/ 46 w 110"/>
                  <a:gd name="T1" fmla="*/ 119 h 119"/>
                  <a:gd name="T2" fmla="*/ 65 w 110"/>
                  <a:gd name="T3" fmla="*/ 119 h 119"/>
                  <a:gd name="T4" fmla="*/ 78 w 110"/>
                  <a:gd name="T5" fmla="*/ 119 h 119"/>
                  <a:gd name="T6" fmla="*/ 110 w 110"/>
                  <a:gd name="T7" fmla="*/ 119 h 119"/>
                  <a:gd name="T8" fmla="*/ 110 w 110"/>
                  <a:gd name="T9" fmla="*/ 29 h 119"/>
                  <a:gd name="T10" fmla="*/ 78 w 110"/>
                  <a:gd name="T11" fmla="*/ 29 h 119"/>
                  <a:gd name="T12" fmla="*/ 78 w 110"/>
                  <a:gd name="T13" fmla="*/ 0 h 119"/>
                  <a:gd name="T14" fmla="*/ 33 w 110"/>
                  <a:gd name="T15" fmla="*/ 0 h 119"/>
                  <a:gd name="T16" fmla="*/ 33 w 110"/>
                  <a:gd name="T17" fmla="*/ 53 h 119"/>
                  <a:gd name="T18" fmla="*/ 0 w 110"/>
                  <a:gd name="T19" fmla="*/ 53 h 119"/>
                  <a:gd name="T20" fmla="*/ 0 w 110"/>
                  <a:gd name="T21" fmla="*/ 119 h 119"/>
                  <a:gd name="T22" fmla="*/ 33 w 110"/>
                  <a:gd name="T23" fmla="*/ 119 h 119"/>
                  <a:gd name="T24" fmla="*/ 46 w 110"/>
                  <a:gd name="T25" fmla="*/ 119 h 119"/>
                  <a:gd name="T26" fmla="*/ 80 w 110"/>
                  <a:gd name="T27" fmla="*/ 43 h 119"/>
                  <a:gd name="T28" fmla="*/ 96 w 110"/>
                  <a:gd name="T29" fmla="*/ 43 h 119"/>
                  <a:gd name="T30" fmla="*/ 96 w 110"/>
                  <a:gd name="T31" fmla="*/ 105 h 119"/>
                  <a:gd name="T32" fmla="*/ 80 w 110"/>
                  <a:gd name="T33" fmla="*/ 105 h 119"/>
                  <a:gd name="T34" fmla="*/ 80 w 110"/>
                  <a:gd name="T35" fmla="*/ 43 h 119"/>
                  <a:gd name="T36" fmla="*/ 47 w 110"/>
                  <a:gd name="T37" fmla="*/ 14 h 119"/>
                  <a:gd name="T38" fmla="*/ 64 w 110"/>
                  <a:gd name="T39" fmla="*/ 14 h 119"/>
                  <a:gd name="T40" fmla="*/ 64 w 110"/>
                  <a:gd name="T41" fmla="*/ 105 h 119"/>
                  <a:gd name="T42" fmla="*/ 47 w 110"/>
                  <a:gd name="T43" fmla="*/ 105 h 119"/>
                  <a:gd name="T44" fmla="*/ 47 w 110"/>
                  <a:gd name="T45" fmla="*/ 14 h 119"/>
                  <a:gd name="T46" fmla="*/ 32 w 110"/>
                  <a:gd name="T47" fmla="*/ 105 h 119"/>
                  <a:gd name="T48" fmla="*/ 14 w 110"/>
                  <a:gd name="T49" fmla="*/ 105 h 119"/>
                  <a:gd name="T50" fmla="*/ 14 w 110"/>
                  <a:gd name="T51" fmla="*/ 67 h 119"/>
                  <a:gd name="T52" fmla="*/ 32 w 110"/>
                  <a:gd name="T53" fmla="*/ 67 h 119"/>
                  <a:gd name="T54" fmla="*/ 32 w 110"/>
                  <a:gd name="T55" fmla="*/ 10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9">
                    <a:moveTo>
                      <a:pt x="46" y="119"/>
                    </a:moveTo>
                    <a:lnTo>
                      <a:pt x="65" y="119"/>
                    </a:lnTo>
                    <a:lnTo>
                      <a:pt x="78" y="119"/>
                    </a:lnTo>
                    <a:lnTo>
                      <a:pt x="110" y="119"/>
                    </a:lnTo>
                    <a:lnTo>
                      <a:pt x="110" y="29"/>
                    </a:lnTo>
                    <a:lnTo>
                      <a:pt x="78" y="29"/>
                    </a:lnTo>
                    <a:lnTo>
                      <a:pt x="78" y="0"/>
                    </a:lnTo>
                    <a:lnTo>
                      <a:pt x="33" y="0"/>
                    </a:lnTo>
                    <a:lnTo>
                      <a:pt x="33" y="53"/>
                    </a:lnTo>
                    <a:lnTo>
                      <a:pt x="0" y="53"/>
                    </a:lnTo>
                    <a:lnTo>
                      <a:pt x="0" y="119"/>
                    </a:lnTo>
                    <a:lnTo>
                      <a:pt x="33" y="119"/>
                    </a:lnTo>
                    <a:lnTo>
                      <a:pt x="46" y="119"/>
                    </a:lnTo>
                    <a:close/>
                    <a:moveTo>
                      <a:pt x="80" y="43"/>
                    </a:moveTo>
                    <a:lnTo>
                      <a:pt x="96" y="43"/>
                    </a:lnTo>
                    <a:lnTo>
                      <a:pt x="96" y="105"/>
                    </a:lnTo>
                    <a:lnTo>
                      <a:pt x="80" y="105"/>
                    </a:lnTo>
                    <a:lnTo>
                      <a:pt x="80" y="43"/>
                    </a:lnTo>
                    <a:close/>
                    <a:moveTo>
                      <a:pt x="47" y="14"/>
                    </a:moveTo>
                    <a:lnTo>
                      <a:pt x="64" y="14"/>
                    </a:lnTo>
                    <a:lnTo>
                      <a:pt x="64" y="105"/>
                    </a:lnTo>
                    <a:lnTo>
                      <a:pt x="47" y="105"/>
                    </a:lnTo>
                    <a:lnTo>
                      <a:pt x="47" y="14"/>
                    </a:lnTo>
                    <a:close/>
                    <a:moveTo>
                      <a:pt x="32" y="105"/>
                    </a:moveTo>
                    <a:lnTo>
                      <a:pt x="14" y="105"/>
                    </a:lnTo>
                    <a:lnTo>
                      <a:pt x="14" y="67"/>
                    </a:lnTo>
                    <a:lnTo>
                      <a:pt x="32" y="67"/>
                    </a:lnTo>
                    <a:lnTo>
                      <a:pt x="32"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solidFill>
                    <a:srgbClr val="4BD7FF"/>
                  </a:solidFill>
                  <a:cs typeface="+mn-ea"/>
                  <a:sym typeface="+mn-lt"/>
                </a:endParaRPr>
              </a:p>
            </p:txBody>
          </p:sp>
          <p:sp>
            <p:nvSpPr>
              <p:cNvPr id="39" name="Freeform 49">
                <a:extLst>
                  <a:ext uri="{FF2B5EF4-FFF2-40B4-BE49-F238E27FC236}">
                    <a16:creationId xmlns="" xmlns:a16="http://schemas.microsoft.com/office/drawing/2014/main" id="{44344FA6-F6E0-49C9-B6F3-5F357EB2A571}"/>
                  </a:ext>
                </a:extLst>
              </p:cNvPr>
              <p:cNvSpPr>
                <a:spLocks noEditPoints="1"/>
              </p:cNvSpPr>
              <p:nvPr/>
            </p:nvSpPr>
            <p:spPr bwMode="auto">
              <a:xfrm>
                <a:off x="5424488" y="3427413"/>
                <a:ext cx="174625" cy="187325"/>
              </a:xfrm>
              <a:custGeom>
                <a:avLst/>
                <a:gdLst>
                  <a:gd name="T0" fmla="*/ 45 w 110"/>
                  <a:gd name="T1" fmla="*/ 118 h 118"/>
                  <a:gd name="T2" fmla="*/ 77 w 110"/>
                  <a:gd name="T3" fmla="*/ 118 h 118"/>
                  <a:gd name="T4" fmla="*/ 77 w 110"/>
                  <a:gd name="T5" fmla="*/ 118 h 118"/>
                  <a:gd name="T6" fmla="*/ 110 w 110"/>
                  <a:gd name="T7" fmla="*/ 118 h 118"/>
                  <a:gd name="T8" fmla="*/ 110 w 110"/>
                  <a:gd name="T9" fmla="*/ 0 h 118"/>
                  <a:gd name="T10" fmla="*/ 64 w 110"/>
                  <a:gd name="T11" fmla="*/ 0 h 118"/>
                  <a:gd name="T12" fmla="*/ 64 w 110"/>
                  <a:gd name="T13" fmla="*/ 39 h 118"/>
                  <a:gd name="T14" fmla="*/ 32 w 110"/>
                  <a:gd name="T15" fmla="*/ 39 h 118"/>
                  <a:gd name="T16" fmla="*/ 32 w 110"/>
                  <a:gd name="T17" fmla="*/ 73 h 118"/>
                  <a:gd name="T18" fmla="*/ 0 w 110"/>
                  <a:gd name="T19" fmla="*/ 73 h 118"/>
                  <a:gd name="T20" fmla="*/ 0 w 110"/>
                  <a:gd name="T21" fmla="*/ 118 h 118"/>
                  <a:gd name="T22" fmla="*/ 32 w 110"/>
                  <a:gd name="T23" fmla="*/ 118 h 118"/>
                  <a:gd name="T24" fmla="*/ 45 w 110"/>
                  <a:gd name="T25" fmla="*/ 118 h 118"/>
                  <a:gd name="T26" fmla="*/ 80 w 110"/>
                  <a:gd name="T27" fmla="*/ 14 h 118"/>
                  <a:gd name="T28" fmla="*/ 96 w 110"/>
                  <a:gd name="T29" fmla="*/ 14 h 118"/>
                  <a:gd name="T30" fmla="*/ 96 w 110"/>
                  <a:gd name="T31" fmla="*/ 104 h 118"/>
                  <a:gd name="T32" fmla="*/ 80 w 110"/>
                  <a:gd name="T33" fmla="*/ 104 h 118"/>
                  <a:gd name="T34" fmla="*/ 80 w 110"/>
                  <a:gd name="T35" fmla="*/ 14 h 118"/>
                  <a:gd name="T36" fmla="*/ 46 w 110"/>
                  <a:gd name="T37" fmla="*/ 53 h 118"/>
                  <a:gd name="T38" fmla="*/ 63 w 110"/>
                  <a:gd name="T39" fmla="*/ 53 h 118"/>
                  <a:gd name="T40" fmla="*/ 63 w 110"/>
                  <a:gd name="T41" fmla="*/ 104 h 118"/>
                  <a:gd name="T42" fmla="*/ 46 w 110"/>
                  <a:gd name="T43" fmla="*/ 104 h 118"/>
                  <a:gd name="T44" fmla="*/ 46 w 110"/>
                  <a:gd name="T45" fmla="*/ 53 h 118"/>
                  <a:gd name="T46" fmla="*/ 31 w 110"/>
                  <a:gd name="T47" fmla="*/ 104 h 118"/>
                  <a:gd name="T48" fmla="*/ 14 w 110"/>
                  <a:gd name="T49" fmla="*/ 104 h 118"/>
                  <a:gd name="T50" fmla="*/ 14 w 110"/>
                  <a:gd name="T51" fmla="*/ 87 h 118"/>
                  <a:gd name="T52" fmla="*/ 31 w 110"/>
                  <a:gd name="T53" fmla="*/ 87 h 118"/>
                  <a:gd name="T54" fmla="*/ 31 w 110"/>
                  <a:gd name="T55" fmla="*/ 10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8">
                    <a:moveTo>
                      <a:pt x="45" y="118"/>
                    </a:moveTo>
                    <a:lnTo>
                      <a:pt x="77" y="118"/>
                    </a:lnTo>
                    <a:lnTo>
                      <a:pt x="77" y="118"/>
                    </a:lnTo>
                    <a:lnTo>
                      <a:pt x="110" y="118"/>
                    </a:lnTo>
                    <a:lnTo>
                      <a:pt x="110" y="0"/>
                    </a:lnTo>
                    <a:lnTo>
                      <a:pt x="64" y="0"/>
                    </a:lnTo>
                    <a:lnTo>
                      <a:pt x="64" y="39"/>
                    </a:lnTo>
                    <a:lnTo>
                      <a:pt x="32" y="39"/>
                    </a:lnTo>
                    <a:lnTo>
                      <a:pt x="32" y="73"/>
                    </a:lnTo>
                    <a:lnTo>
                      <a:pt x="0" y="73"/>
                    </a:lnTo>
                    <a:lnTo>
                      <a:pt x="0" y="118"/>
                    </a:lnTo>
                    <a:lnTo>
                      <a:pt x="32" y="118"/>
                    </a:lnTo>
                    <a:lnTo>
                      <a:pt x="45" y="118"/>
                    </a:lnTo>
                    <a:close/>
                    <a:moveTo>
                      <a:pt x="80" y="14"/>
                    </a:moveTo>
                    <a:lnTo>
                      <a:pt x="96" y="14"/>
                    </a:lnTo>
                    <a:lnTo>
                      <a:pt x="96" y="104"/>
                    </a:lnTo>
                    <a:lnTo>
                      <a:pt x="80" y="104"/>
                    </a:lnTo>
                    <a:lnTo>
                      <a:pt x="80" y="14"/>
                    </a:lnTo>
                    <a:close/>
                    <a:moveTo>
                      <a:pt x="46" y="53"/>
                    </a:moveTo>
                    <a:lnTo>
                      <a:pt x="63" y="53"/>
                    </a:lnTo>
                    <a:lnTo>
                      <a:pt x="63" y="104"/>
                    </a:lnTo>
                    <a:lnTo>
                      <a:pt x="46" y="104"/>
                    </a:lnTo>
                    <a:lnTo>
                      <a:pt x="46" y="53"/>
                    </a:lnTo>
                    <a:close/>
                    <a:moveTo>
                      <a:pt x="31" y="104"/>
                    </a:moveTo>
                    <a:lnTo>
                      <a:pt x="14" y="104"/>
                    </a:lnTo>
                    <a:lnTo>
                      <a:pt x="14" y="87"/>
                    </a:lnTo>
                    <a:lnTo>
                      <a:pt x="31" y="87"/>
                    </a:lnTo>
                    <a:lnTo>
                      <a:pt x="31"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solidFill>
                    <a:srgbClr val="4BD7FF"/>
                  </a:solidFill>
                  <a:cs typeface="+mn-ea"/>
                  <a:sym typeface="+mn-lt"/>
                </a:endParaRPr>
              </a:p>
            </p:txBody>
          </p:sp>
          <p:sp>
            <p:nvSpPr>
              <p:cNvPr id="40" name="Freeform 50">
                <a:extLst>
                  <a:ext uri="{FF2B5EF4-FFF2-40B4-BE49-F238E27FC236}">
                    <a16:creationId xmlns="" xmlns:a16="http://schemas.microsoft.com/office/drawing/2014/main" id="{0BD70FF5-A915-4991-890C-8AD959607F11}"/>
                  </a:ext>
                </a:extLst>
              </p:cNvPr>
              <p:cNvSpPr>
                <a:spLocks noEditPoints="1"/>
              </p:cNvSpPr>
              <p:nvPr/>
            </p:nvSpPr>
            <p:spPr bwMode="auto">
              <a:xfrm>
                <a:off x="5626100" y="3409950"/>
                <a:ext cx="174625" cy="204788"/>
              </a:xfrm>
              <a:custGeom>
                <a:avLst/>
                <a:gdLst>
                  <a:gd name="T0" fmla="*/ 45 w 110"/>
                  <a:gd name="T1" fmla="*/ 129 h 129"/>
                  <a:gd name="T2" fmla="*/ 65 w 110"/>
                  <a:gd name="T3" fmla="*/ 129 h 129"/>
                  <a:gd name="T4" fmla="*/ 78 w 110"/>
                  <a:gd name="T5" fmla="*/ 129 h 129"/>
                  <a:gd name="T6" fmla="*/ 110 w 110"/>
                  <a:gd name="T7" fmla="*/ 129 h 129"/>
                  <a:gd name="T8" fmla="*/ 110 w 110"/>
                  <a:gd name="T9" fmla="*/ 0 h 129"/>
                  <a:gd name="T10" fmla="*/ 65 w 110"/>
                  <a:gd name="T11" fmla="*/ 0 h 129"/>
                  <a:gd name="T12" fmla="*/ 65 w 110"/>
                  <a:gd name="T13" fmla="*/ 80 h 129"/>
                  <a:gd name="T14" fmla="*/ 45 w 110"/>
                  <a:gd name="T15" fmla="*/ 80 h 129"/>
                  <a:gd name="T16" fmla="*/ 45 w 110"/>
                  <a:gd name="T17" fmla="*/ 47 h 129"/>
                  <a:gd name="T18" fmla="*/ 0 w 110"/>
                  <a:gd name="T19" fmla="*/ 47 h 129"/>
                  <a:gd name="T20" fmla="*/ 0 w 110"/>
                  <a:gd name="T21" fmla="*/ 129 h 129"/>
                  <a:gd name="T22" fmla="*/ 32 w 110"/>
                  <a:gd name="T23" fmla="*/ 129 h 129"/>
                  <a:gd name="T24" fmla="*/ 45 w 110"/>
                  <a:gd name="T25" fmla="*/ 129 h 129"/>
                  <a:gd name="T26" fmla="*/ 80 w 110"/>
                  <a:gd name="T27" fmla="*/ 14 h 129"/>
                  <a:gd name="T28" fmla="*/ 96 w 110"/>
                  <a:gd name="T29" fmla="*/ 14 h 129"/>
                  <a:gd name="T30" fmla="*/ 96 w 110"/>
                  <a:gd name="T31" fmla="*/ 115 h 129"/>
                  <a:gd name="T32" fmla="*/ 80 w 110"/>
                  <a:gd name="T33" fmla="*/ 115 h 129"/>
                  <a:gd name="T34" fmla="*/ 80 w 110"/>
                  <a:gd name="T35" fmla="*/ 14 h 129"/>
                  <a:gd name="T36" fmla="*/ 47 w 110"/>
                  <a:gd name="T37" fmla="*/ 94 h 129"/>
                  <a:gd name="T38" fmla="*/ 64 w 110"/>
                  <a:gd name="T39" fmla="*/ 94 h 129"/>
                  <a:gd name="T40" fmla="*/ 64 w 110"/>
                  <a:gd name="T41" fmla="*/ 115 h 129"/>
                  <a:gd name="T42" fmla="*/ 47 w 110"/>
                  <a:gd name="T43" fmla="*/ 115 h 129"/>
                  <a:gd name="T44" fmla="*/ 47 w 110"/>
                  <a:gd name="T45" fmla="*/ 94 h 129"/>
                  <a:gd name="T46" fmla="*/ 31 w 110"/>
                  <a:gd name="T47" fmla="*/ 115 h 129"/>
                  <a:gd name="T48" fmla="*/ 14 w 110"/>
                  <a:gd name="T49" fmla="*/ 115 h 129"/>
                  <a:gd name="T50" fmla="*/ 14 w 110"/>
                  <a:gd name="T51" fmla="*/ 61 h 129"/>
                  <a:gd name="T52" fmla="*/ 31 w 110"/>
                  <a:gd name="T53" fmla="*/ 61 h 129"/>
                  <a:gd name="T54" fmla="*/ 31 w 110"/>
                  <a:gd name="T55" fmla="*/ 11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29">
                    <a:moveTo>
                      <a:pt x="45" y="129"/>
                    </a:moveTo>
                    <a:lnTo>
                      <a:pt x="65" y="129"/>
                    </a:lnTo>
                    <a:lnTo>
                      <a:pt x="78" y="129"/>
                    </a:lnTo>
                    <a:lnTo>
                      <a:pt x="110" y="129"/>
                    </a:lnTo>
                    <a:lnTo>
                      <a:pt x="110" y="0"/>
                    </a:lnTo>
                    <a:lnTo>
                      <a:pt x="65" y="0"/>
                    </a:lnTo>
                    <a:lnTo>
                      <a:pt x="65" y="80"/>
                    </a:lnTo>
                    <a:lnTo>
                      <a:pt x="45" y="80"/>
                    </a:lnTo>
                    <a:lnTo>
                      <a:pt x="45" y="47"/>
                    </a:lnTo>
                    <a:lnTo>
                      <a:pt x="0" y="47"/>
                    </a:lnTo>
                    <a:lnTo>
                      <a:pt x="0" y="129"/>
                    </a:lnTo>
                    <a:lnTo>
                      <a:pt x="32" y="129"/>
                    </a:lnTo>
                    <a:lnTo>
                      <a:pt x="45" y="129"/>
                    </a:lnTo>
                    <a:close/>
                    <a:moveTo>
                      <a:pt x="80" y="14"/>
                    </a:moveTo>
                    <a:lnTo>
                      <a:pt x="96" y="14"/>
                    </a:lnTo>
                    <a:lnTo>
                      <a:pt x="96" y="115"/>
                    </a:lnTo>
                    <a:lnTo>
                      <a:pt x="80" y="115"/>
                    </a:lnTo>
                    <a:lnTo>
                      <a:pt x="80" y="14"/>
                    </a:lnTo>
                    <a:close/>
                    <a:moveTo>
                      <a:pt x="47" y="94"/>
                    </a:moveTo>
                    <a:lnTo>
                      <a:pt x="64" y="94"/>
                    </a:lnTo>
                    <a:lnTo>
                      <a:pt x="64" y="115"/>
                    </a:lnTo>
                    <a:lnTo>
                      <a:pt x="47" y="115"/>
                    </a:lnTo>
                    <a:lnTo>
                      <a:pt x="47" y="94"/>
                    </a:lnTo>
                    <a:close/>
                    <a:moveTo>
                      <a:pt x="31" y="115"/>
                    </a:moveTo>
                    <a:lnTo>
                      <a:pt x="14" y="115"/>
                    </a:lnTo>
                    <a:lnTo>
                      <a:pt x="14" y="61"/>
                    </a:lnTo>
                    <a:lnTo>
                      <a:pt x="31" y="61"/>
                    </a:lnTo>
                    <a:lnTo>
                      <a:pt x="31"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solidFill>
                    <a:srgbClr val="4BD7FF"/>
                  </a:solidFill>
                  <a:cs typeface="+mn-ea"/>
                  <a:sym typeface="+mn-lt"/>
                </a:endParaRPr>
              </a:p>
            </p:txBody>
          </p:sp>
          <p:sp>
            <p:nvSpPr>
              <p:cNvPr id="41" name="Rectangle 51">
                <a:extLst>
                  <a:ext uri="{FF2B5EF4-FFF2-40B4-BE49-F238E27FC236}">
                    <a16:creationId xmlns="" xmlns:a16="http://schemas.microsoft.com/office/drawing/2014/main" id="{B224CA51-DAB5-4BCD-815D-C19930E828FD}"/>
                  </a:ext>
                </a:extLst>
              </p:cNvPr>
              <p:cNvSpPr>
                <a:spLocks noChangeArrowheads="1"/>
              </p:cNvSpPr>
              <p:nvPr/>
            </p:nvSpPr>
            <p:spPr bwMode="auto">
              <a:xfrm>
                <a:off x="5226050" y="3333750"/>
                <a:ext cx="17621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solidFill>
                    <a:srgbClr val="4BD7FF"/>
                  </a:solidFill>
                  <a:cs typeface="+mn-ea"/>
                  <a:sym typeface="+mn-lt"/>
                </a:endParaRPr>
              </a:p>
            </p:txBody>
          </p:sp>
          <p:sp>
            <p:nvSpPr>
              <p:cNvPr id="42" name="Rectangle 52">
                <a:extLst>
                  <a:ext uri="{FF2B5EF4-FFF2-40B4-BE49-F238E27FC236}">
                    <a16:creationId xmlns="" xmlns:a16="http://schemas.microsoft.com/office/drawing/2014/main" id="{4267A88C-F715-4DBF-81EF-EA68CC444782}"/>
                  </a:ext>
                </a:extLst>
              </p:cNvPr>
              <p:cNvSpPr>
                <a:spLocks noChangeArrowheads="1"/>
              </p:cNvSpPr>
              <p:nvPr/>
            </p:nvSpPr>
            <p:spPr bwMode="auto">
              <a:xfrm>
                <a:off x="5226050" y="3373438"/>
                <a:ext cx="7143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solidFill>
                    <a:srgbClr val="4BD7FF"/>
                  </a:solidFill>
                  <a:cs typeface="+mn-ea"/>
                  <a:sym typeface="+mn-lt"/>
                </a:endParaRPr>
              </a:p>
            </p:txBody>
          </p:sp>
        </p:grpSp>
      </p:grpSp>
      <p:grpSp>
        <p:nvGrpSpPr>
          <p:cNvPr id="3" name="组合 2">
            <a:extLst>
              <a:ext uri="{FF2B5EF4-FFF2-40B4-BE49-F238E27FC236}">
                <a16:creationId xmlns="" xmlns:a16="http://schemas.microsoft.com/office/drawing/2014/main" id="{56C52FC4-4747-40D3-8C05-1ECF72119984}"/>
              </a:ext>
            </a:extLst>
          </p:cNvPr>
          <p:cNvGrpSpPr/>
          <p:nvPr/>
        </p:nvGrpSpPr>
        <p:grpSpPr>
          <a:xfrm>
            <a:off x="7957271" y="2863571"/>
            <a:ext cx="2865379" cy="1131849"/>
            <a:chOff x="7957271" y="2863571"/>
            <a:chExt cx="2865379" cy="1131849"/>
          </a:xfrm>
        </p:grpSpPr>
        <p:grpSp>
          <p:nvGrpSpPr>
            <p:cNvPr id="46" name="Group 17">
              <a:extLst>
                <a:ext uri="{FF2B5EF4-FFF2-40B4-BE49-F238E27FC236}">
                  <a16:creationId xmlns="" xmlns:a16="http://schemas.microsoft.com/office/drawing/2014/main" id="{60E60985-826D-4F38-A65A-7AB9A5455464}"/>
                </a:ext>
              </a:extLst>
            </p:cNvPr>
            <p:cNvGrpSpPr/>
            <p:nvPr/>
          </p:nvGrpSpPr>
          <p:grpSpPr>
            <a:xfrm flipH="1">
              <a:off x="8456995" y="2863571"/>
              <a:ext cx="2365655" cy="1131849"/>
              <a:chOff x="1797247" y="3209984"/>
              <a:chExt cx="2463809" cy="1178811"/>
            </a:xfrm>
          </p:grpSpPr>
          <p:sp>
            <p:nvSpPr>
              <p:cNvPr id="48" name="Rectangle 3">
                <a:extLst>
                  <a:ext uri="{FF2B5EF4-FFF2-40B4-BE49-F238E27FC236}">
                    <a16:creationId xmlns="" xmlns:a16="http://schemas.microsoft.com/office/drawing/2014/main" id="{4524F724-DE1A-45B5-BD79-DBFE1DDAE6AC}"/>
                  </a:ext>
                </a:extLst>
              </p:cNvPr>
              <p:cNvSpPr txBox="1">
                <a:spLocks noChangeArrowheads="1"/>
              </p:cNvSpPr>
              <p:nvPr/>
            </p:nvSpPr>
            <p:spPr bwMode="auto">
              <a:xfrm>
                <a:off x="2024027" y="3594640"/>
                <a:ext cx="2237029" cy="794155"/>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lnSpc>
                    <a:spcPct val="150000"/>
                  </a:lnSpc>
                </a:pPr>
                <a:r>
                  <a:rPr lang="zh-CN" altLang="en-US" sz="1000" b="0" dirty="0">
                    <a:solidFill>
                      <a:srgbClr val="4BD7FF"/>
                    </a:solidFill>
                    <a:effectLst/>
                    <a:latin typeface="+mn-lt"/>
                    <a:ea typeface="+mn-ea"/>
                    <a:cs typeface="+mn-ea"/>
                    <a:sym typeface="+mn-lt"/>
                  </a:rPr>
                  <a:t>用户可以在投影仪或者计算机上进行演示</a:t>
                </a:r>
                <a:r>
                  <a:rPr lang="en-US" altLang="zh-CN" sz="1000" b="0" dirty="0">
                    <a:solidFill>
                      <a:srgbClr val="4BD7FF"/>
                    </a:solidFill>
                    <a:effectLst/>
                    <a:latin typeface="+mn-lt"/>
                    <a:ea typeface="+mn-ea"/>
                    <a:cs typeface="+mn-ea"/>
                    <a:sym typeface="+mn-lt"/>
                  </a:rPr>
                  <a:t>,</a:t>
                </a:r>
                <a:r>
                  <a:rPr lang="zh-CN" altLang="en-US" sz="1000" b="0" dirty="0">
                    <a:solidFill>
                      <a:srgbClr val="4BD7FF"/>
                    </a:solidFill>
                    <a:effectLst/>
                    <a:latin typeface="+mn-lt"/>
                    <a:ea typeface="+mn-ea"/>
                    <a:cs typeface="+mn-ea"/>
                    <a:sym typeface="+mn-lt"/>
                  </a:rPr>
                  <a:t>双击输入替换，在此处输入您想要输入的内容</a:t>
                </a:r>
                <a:endParaRPr lang="en-US" altLang="ko-KR" sz="1000" b="0" dirty="0">
                  <a:solidFill>
                    <a:srgbClr val="4BD7FF"/>
                  </a:solidFill>
                  <a:effectLst/>
                  <a:latin typeface="+mn-lt"/>
                  <a:ea typeface="+mn-ea"/>
                  <a:cs typeface="+mn-ea"/>
                  <a:sym typeface="+mn-lt"/>
                </a:endParaRPr>
              </a:p>
            </p:txBody>
          </p:sp>
          <p:sp>
            <p:nvSpPr>
              <p:cNvPr id="49" name="TextBox 19">
                <a:extLst>
                  <a:ext uri="{FF2B5EF4-FFF2-40B4-BE49-F238E27FC236}">
                    <a16:creationId xmlns="" xmlns:a16="http://schemas.microsoft.com/office/drawing/2014/main" id="{FB96E1C5-875E-4F55-9751-91E6DEA13284}"/>
                  </a:ext>
                </a:extLst>
              </p:cNvPr>
              <p:cNvSpPr txBox="1"/>
              <p:nvPr/>
            </p:nvSpPr>
            <p:spPr>
              <a:xfrm>
                <a:off x="1797247" y="3209984"/>
                <a:ext cx="2430509" cy="484760"/>
              </a:xfrm>
              <a:prstGeom prst="rect">
                <a:avLst/>
              </a:prstGeom>
            </p:spPr>
            <p:txBody>
              <a:bodyPr wrap="square" rtlCol="0">
                <a:spAutoFit/>
              </a:bodyPr>
              <a:lstStyle/>
              <a:p>
                <a:pPr>
                  <a:lnSpc>
                    <a:spcPct val="150000"/>
                  </a:lnSpc>
                  <a:buClr>
                    <a:schemeClr val="tx1">
                      <a:lumMod val="85000"/>
                      <a:lumOff val="15000"/>
                    </a:schemeClr>
                  </a:buClr>
                  <a:buSzPct val="105000"/>
                </a:pPr>
                <a:r>
                  <a:rPr lang="zh-CN" altLang="en-US" b="1" dirty="0">
                    <a:solidFill>
                      <a:srgbClr val="4BD7FF"/>
                    </a:solidFill>
                    <a:cs typeface="+mn-ea"/>
                    <a:sym typeface="+mn-lt"/>
                  </a:rPr>
                  <a:t>输入您的标题</a:t>
                </a:r>
                <a:endParaRPr lang="en-US" altLang="ko-KR" b="1" dirty="0">
                  <a:solidFill>
                    <a:srgbClr val="4BD7FF"/>
                  </a:solidFill>
                  <a:cs typeface="+mn-ea"/>
                  <a:sym typeface="+mn-lt"/>
                </a:endParaRPr>
              </a:p>
            </p:txBody>
          </p:sp>
        </p:grpSp>
        <p:sp>
          <p:nvSpPr>
            <p:cNvPr id="47" name="Freeform 53">
              <a:extLst>
                <a:ext uri="{FF2B5EF4-FFF2-40B4-BE49-F238E27FC236}">
                  <a16:creationId xmlns="" xmlns:a16="http://schemas.microsoft.com/office/drawing/2014/main" id="{A1E0EFA5-C9C8-4637-9ED1-1CE46BFF7689}"/>
                </a:ext>
              </a:extLst>
            </p:cNvPr>
            <p:cNvSpPr>
              <a:spLocks noEditPoints="1"/>
            </p:cNvSpPr>
            <p:nvPr/>
          </p:nvSpPr>
          <p:spPr bwMode="auto">
            <a:xfrm>
              <a:off x="7957271" y="3011435"/>
              <a:ext cx="456321" cy="401322"/>
            </a:xfrm>
            <a:custGeom>
              <a:avLst/>
              <a:gdLst>
                <a:gd name="T0" fmla="*/ 448 w 531"/>
                <a:gd name="T1" fmla="*/ 98 h 467"/>
                <a:gd name="T2" fmla="*/ 461 w 531"/>
                <a:gd name="T3" fmla="*/ 75 h 467"/>
                <a:gd name="T4" fmla="*/ 449 w 531"/>
                <a:gd name="T5" fmla="*/ 72 h 467"/>
                <a:gd name="T6" fmla="*/ 442 w 531"/>
                <a:gd name="T7" fmla="*/ 85 h 467"/>
                <a:gd name="T8" fmla="*/ 430 w 531"/>
                <a:gd name="T9" fmla="*/ 78 h 467"/>
                <a:gd name="T10" fmla="*/ 435 w 531"/>
                <a:gd name="T11" fmla="*/ 67 h 467"/>
                <a:gd name="T12" fmla="*/ 429 w 531"/>
                <a:gd name="T13" fmla="*/ 60 h 467"/>
                <a:gd name="T14" fmla="*/ 286 w 531"/>
                <a:gd name="T15" fmla="*/ 36 h 467"/>
                <a:gd name="T16" fmla="*/ 288 w 531"/>
                <a:gd name="T17" fmla="*/ 15 h 467"/>
                <a:gd name="T18" fmla="*/ 266 w 531"/>
                <a:gd name="T19" fmla="*/ 0 h 467"/>
                <a:gd name="T20" fmla="*/ 247 w 531"/>
                <a:gd name="T21" fmla="*/ 11 h 467"/>
                <a:gd name="T22" fmla="*/ 243 w 531"/>
                <a:gd name="T23" fmla="*/ 31 h 467"/>
                <a:gd name="T24" fmla="*/ 135 w 531"/>
                <a:gd name="T25" fmla="*/ 51 h 467"/>
                <a:gd name="T26" fmla="*/ 97 w 531"/>
                <a:gd name="T27" fmla="*/ 65 h 467"/>
                <a:gd name="T28" fmla="*/ 101 w 531"/>
                <a:gd name="T29" fmla="*/ 78 h 467"/>
                <a:gd name="T30" fmla="*/ 92 w 531"/>
                <a:gd name="T31" fmla="*/ 87 h 467"/>
                <a:gd name="T32" fmla="*/ 84 w 531"/>
                <a:gd name="T33" fmla="*/ 75 h 467"/>
                <a:gd name="T34" fmla="*/ 72 w 531"/>
                <a:gd name="T35" fmla="*/ 72 h 467"/>
                <a:gd name="T36" fmla="*/ 78 w 531"/>
                <a:gd name="T37" fmla="*/ 95 h 467"/>
                <a:gd name="T38" fmla="*/ 0 w 531"/>
                <a:gd name="T39" fmla="*/ 304 h 467"/>
                <a:gd name="T40" fmla="*/ 24 w 531"/>
                <a:gd name="T41" fmla="*/ 328 h 467"/>
                <a:gd name="T42" fmla="*/ 138 w 531"/>
                <a:gd name="T43" fmla="*/ 339 h 467"/>
                <a:gd name="T44" fmla="*/ 173 w 531"/>
                <a:gd name="T45" fmla="*/ 320 h 467"/>
                <a:gd name="T46" fmla="*/ 185 w 531"/>
                <a:gd name="T47" fmla="*/ 300 h 467"/>
                <a:gd name="T48" fmla="*/ 114 w 531"/>
                <a:gd name="T49" fmla="*/ 84 h 467"/>
                <a:gd name="T50" fmla="*/ 178 w 531"/>
                <a:gd name="T51" fmla="*/ 58 h 467"/>
                <a:gd name="T52" fmla="*/ 243 w 531"/>
                <a:gd name="T53" fmla="*/ 233 h 467"/>
                <a:gd name="T54" fmla="*/ 249 w 531"/>
                <a:gd name="T55" fmla="*/ 299 h 467"/>
                <a:gd name="T56" fmla="*/ 248 w 531"/>
                <a:gd name="T57" fmla="*/ 352 h 467"/>
                <a:gd name="T58" fmla="*/ 210 w 531"/>
                <a:gd name="T59" fmla="*/ 385 h 467"/>
                <a:gd name="T60" fmla="*/ 186 w 531"/>
                <a:gd name="T61" fmla="*/ 467 h 467"/>
                <a:gd name="T62" fmla="*/ 327 w 531"/>
                <a:gd name="T63" fmla="*/ 386 h 467"/>
                <a:gd name="T64" fmla="*/ 292 w 531"/>
                <a:gd name="T65" fmla="*/ 371 h 467"/>
                <a:gd name="T66" fmla="*/ 282 w 531"/>
                <a:gd name="T67" fmla="*/ 299 h 467"/>
                <a:gd name="T68" fmla="*/ 289 w 531"/>
                <a:gd name="T69" fmla="*/ 233 h 467"/>
                <a:gd name="T70" fmla="*/ 354 w 531"/>
                <a:gd name="T71" fmla="*/ 58 h 467"/>
                <a:gd name="T72" fmla="*/ 417 w 531"/>
                <a:gd name="T73" fmla="*/ 84 h 467"/>
                <a:gd name="T74" fmla="*/ 346 w 531"/>
                <a:gd name="T75" fmla="*/ 300 h 467"/>
                <a:gd name="T76" fmla="*/ 358 w 531"/>
                <a:gd name="T77" fmla="*/ 320 h 467"/>
                <a:gd name="T78" fmla="*/ 396 w 531"/>
                <a:gd name="T79" fmla="*/ 339 h 467"/>
                <a:gd name="T80" fmla="*/ 507 w 531"/>
                <a:gd name="T81" fmla="*/ 328 h 467"/>
                <a:gd name="T82" fmla="*/ 531 w 531"/>
                <a:gd name="T83" fmla="*/ 303 h 467"/>
                <a:gd name="T84" fmla="*/ 275 w 531"/>
                <a:gd name="T85" fmla="*/ 24 h 467"/>
                <a:gd name="T86" fmla="*/ 266 w 531"/>
                <a:gd name="T87" fmla="*/ 34 h 467"/>
                <a:gd name="T88" fmla="*/ 257 w 531"/>
                <a:gd name="T89" fmla="*/ 21 h 467"/>
                <a:gd name="T90" fmla="*/ 51 w 531"/>
                <a:gd name="T91" fmla="*/ 325 h 467"/>
                <a:gd name="T92" fmla="*/ 166 w 531"/>
                <a:gd name="T93" fmla="*/ 308 h 467"/>
                <a:gd name="T94" fmla="*/ 134 w 531"/>
                <a:gd name="T95" fmla="*/ 325 h 467"/>
                <a:gd name="T96" fmla="*/ 270 w 531"/>
                <a:gd name="T97" fmla="*/ 217 h 467"/>
                <a:gd name="T98" fmla="*/ 275 w 531"/>
                <a:gd name="T99" fmla="*/ 274 h 467"/>
                <a:gd name="T100" fmla="*/ 256 w 531"/>
                <a:gd name="T101" fmla="*/ 274 h 467"/>
                <a:gd name="T102" fmla="*/ 262 w 531"/>
                <a:gd name="T103" fmla="*/ 217 h 467"/>
                <a:gd name="T104" fmla="*/ 331 w 531"/>
                <a:gd name="T105" fmla="*/ 453 h 467"/>
                <a:gd name="T106" fmla="*/ 296 w 531"/>
                <a:gd name="T107" fmla="*/ 391 h 467"/>
                <a:gd name="T108" fmla="*/ 256 w 531"/>
                <a:gd name="T109" fmla="*/ 368 h 467"/>
                <a:gd name="T110" fmla="*/ 268 w 531"/>
                <a:gd name="T111" fmla="*/ 307 h 467"/>
                <a:gd name="T112" fmla="*/ 274 w 531"/>
                <a:gd name="T113" fmla="*/ 368 h 467"/>
                <a:gd name="T114" fmla="*/ 268 w 531"/>
                <a:gd name="T115" fmla="*/ 203 h 467"/>
                <a:gd name="T116" fmla="*/ 268 w 531"/>
                <a:gd name="T117" fmla="*/ 53 h 467"/>
                <a:gd name="T118" fmla="*/ 480 w 531"/>
                <a:gd name="T119" fmla="*/ 325 h 467"/>
                <a:gd name="T120" fmla="*/ 367 w 531"/>
                <a:gd name="T121" fmla="*/ 308 h 467"/>
                <a:gd name="T122" fmla="*/ 480 w 531"/>
                <a:gd name="T123" fmla="*/ 32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1" h="467">
                  <a:moveTo>
                    <a:pt x="531" y="303"/>
                  </a:moveTo>
                  <a:lnTo>
                    <a:pt x="531" y="303"/>
                  </a:lnTo>
                  <a:lnTo>
                    <a:pt x="531" y="300"/>
                  </a:lnTo>
                  <a:lnTo>
                    <a:pt x="530" y="298"/>
                  </a:lnTo>
                  <a:lnTo>
                    <a:pt x="448" y="98"/>
                  </a:lnTo>
                  <a:lnTo>
                    <a:pt x="448" y="98"/>
                  </a:lnTo>
                  <a:lnTo>
                    <a:pt x="453" y="95"/>
                  </a:lnTo>
                  <a:lnTo>
                    <a:pt x="457" y="91"/>
                  </a:lnTo>
                  <a:lnTo>
                    <a:pt x="461" y="84"/>
                  </a:lnTo>
                  <a:lnTo>
                    <a:pt x="462" y="78"/>
                  </a:lnTo>
                  <a:lnTo>
                    <a:pt x="462" y="78"/>
                  </a:lnTo>
                  <a:lnTo>
                    <a:pt x="461" y="75"/>
                  </a:lnTo>
                  <a:lnTo>
                    <a:pt x="459" y="72"/>
                  </a:lnTo>
                  <a:lnTo>
                    <a:pt x="457" y="71"/>
                  </a:lnTo>
                  <a:lnTo>
                    <a:pt x="454" y="70"/>
                  </a:lnTo>
                  <a:lnTo>
                    <a:pt x="454" y="70"/>
                  </a:lnTo>
                  <a:lnTo>
                    <a:pt x="452" y="71"/>
                  </a:lnTo>
                  <a:lnTo>
                    <a:pt x="449" y="72"/>
                  </a:lnTo>
                  <a:lnTo>
                    <a:pt x="448" y="75"/>
                  </a:lnTo>
                  <a:lnTo>
                    <a:pt x="448" y="78"/>
                  </a:lnTo>
                  <a:lnTo>
                    <a:pt x="448" y="78"/>
                  </a:lnTo>
                  <a:lnTo>
                    <a:pt x="446" y="81"/>
                  </a:lnTo>
                  <a:lnTo>
                    <a:pt x="444" y="83"/>
                  </a:lnTo>
                  <a:lnTo>
                    <a:pt x="442" y="85"/>
                  </a:lnTo>
                  <a:lnTo>
                    <a:pt x="439" y="87"/>
                  </a:lnTo>
                  <a:lnTo>
                    <a:pt x="439" y="87"/>
                  </a:lnTo>
                  <a:lnTo>
                    <a:pt x="436" y="85"/>
                  </a:lnTo>
                  <a:lnTo>
                    <a:pt x="434" y="83"/>
                  </a:lnTo>
                  <a:lnTo>
                    <a:pt x="431" y="81"/>
                  </a:lnTo>
                  <a:lnTo>
                    <a:pt x="430" y="78"/>
                  </a:lnTo>
                  <a:lnTo>
                    <a:pt x="430" y="78"/>
                  </a:lnTo>
                  <a:lnTo>
                    <a:pt x="431" y="75"/>
                  </a:lnTo>
                  <a:lnTo>
                    <a:pt x="434" y="72"/>
                  </a:lnTo>
                  <a:lnTo>
                    <a:pt x="434" y="72"/>
                  </a:lnTo>
                  <a:lnTo>
                    <a:pt x="435" y="70"/>
                  </a:lnTo>
                  <a:lnTo>
                    <a:pt x="435" y="67"/>
                  </a:lnTo>
                  <a:lnTo>
                    <a:pt x="435" y="65"/>
                  </a:lnTo>
                  <a:lnTo>
                    <a:pt x="434" y="63"/>
                  </a:lnTo>
                  <a:lnTo>
                    <a:pt x="434" y="63"/>
                  </a:lnTo>
                  <a:lnTo>
                    <a:pt x="431" y="61"/>
                  </a:lnTo>
                  <a:lnTo>
                    <a:pt x="429" y="60"/>
                  </a:lnTo>
                  <a:lnTo>
                    <a:pt x="429" y="60"/>
                  </a:lnTo>
                  <a:lnTo>
                    <a:pt x="396" y="51"/>
                  </a:lnTo>
                  <a:lnTo>
                    <a:pt x="360" y="44"/>
                  </a:lnTo>
                  <a:lnTo>
                    <a:pt x="323" y="41"/>
                  </a:lnTo>
                  <a:lnTo>
                    <a:pt x="283" y="39"/>
                  </a:lnTo>
                  <a:lnTo>
                    <a:pt x="283" y="39"/>
                  </a:lnTo>
                  <a:lnTo>
                    <a:pt x="286" y="36"/>
                  </a:lnTo>
                  <a:lnTo>
                    <a:pt x="288" y="31"/>
                  </a:lnTo>
                  <a:lnTo>
                    <a:pt x="289" y="28"/>
                  </a:lnTo>
                  <a:lnTo>
                    <a:pt x="289" y="24"/>
                  </a:lnTo>
                  <a:lnTo>
                    <a:pt x="289" y="24"/>
                  </a:lnTo>
                  <a:lnTo>
                    <a:pt x="289" y="20"/>
                  </a:lnTo>
                  <a:lnTo>
                    <a:pt x="288" y="15"/>
                  </a:lnTo>
                  <a:lnTo>
                    <a:pt x="286" y="11"/>
                  </a:lnTo>
                  <a:lnTo>
                    <a:pt x="282" y="8"/>
                  </a:lnTo>
                  <a:lnTo>
                    <a:pt x="279" y="4"/>
                  </a:lnTo>
                  <a:lnTo>
                    <a:pt x="275" y="2"/>
                  </a:lnTo>
                  <a:lnTo>
                    <a:pt x="270" y="1"/>
                  </a:lnTo>
                  <a:lnTo>
                    <a:pt x="266" y="0"/>
                  </a:lnTo>
                  <a:lnTo>
                    <a:pt x="266" y="0"/>
                  </a:lnTo>
                  <a:lnTo>
                    <a:pt x="261" y="1"/>
                  </a:lnTo>
                  <a:lnTo>
                    <a:pt x="256" y="2"/>
                  </a:lnTo>
                  <a:lnTo>
                    <a:pt x="253" y="4"/>
                  </a:lnTo>
                  <a:lnTo>
                    <a:pt x="249" y="8"/>
                  </a:lnTo>
                  <a:lnTo>
                    <a:pt x="247" y="11"/>
                  </a:lnTo>
                  <a:lnTo>
                    <a:pt x="245" y="15"/>
                  </a:lnTo>
                  <a:lnTo>
                    <a:pt x="242" y="20"/>
                  </a:lnTo>
                  <a:lnTo>
                    <a:pt x="242" y="24"/>
                  </a:lnTo>
                  <a:lnTo>
                    <a:pt x="242" y="24"/>
                  </a:lnTo>
                  <a:lnTo>
                    <a:pt x="242" y="28"/>
                  </a:lnTo>
                  <a:lnTo>
                    <a:pt x="243" y="31"/>
                  </a:lnTo>
                  <a:lnTo>
                    <a:pt x="246" y="36"/>
                  </a:lnTo>
                  <a:lnTo>
                    <a:pt x="248" y="39"/>
                  </a:lnTo>
                  <a:lnTo>
                    <a:pt x="248" y="39"/>
                  </a:lnTo>
                  <a:lnTo>
                    <a:pt x="209" y="41"/>
                  </a:lnTo>
                  <a:lnTo>
                    <a:pt x="171" y="44"/>
                  </a:lnTo>
                  <a:lnTo>
                    <a:pt x="135" y="51"/>
                  </a:lnTo>
                  <a:lnTo>
                    <a:pt x="102" y="60"/>
                  </a:lnTo>
                  <a:lnTo>
                    <a:pt x="102" y="60"/>
                  </a:lnTo>
                  <a:lnTo>
                    <a:pt x="100" y="61"/>
                  </a:lnTo>
                  <a:lnTo>
                    <a:pt x="98" y="63"/>
                  </a:lnTo>
                  <a:lnTo>
                    <a:pt x="98" y="63"/>
                  </a:lnTo>
                  <a:lnTo>
                    <a:pt x="97" y="65"/>
                  </a:lnTo>
                  <a:lnTo>
                    <a:pt x="97" y="67"/>
                  </a:lnTo>
                  <a:lnTo>
                    <a:pt x="97" y="70"/>
                  </a:lnTo>
                  <a:lnTo>
                    <a:pt x="99" y="72"/>
                  </a:lnTo>
                  <a:lnTo>
                    <a:pt x="99" y="72"/>
                  </a:lnTo>
                  <a:lnTo>
                    <a:pt x="100" y="75"/>
                  </a:lnTo>
                  <a:lnTo>
                    <a:pt x="101" y="78"/>
                  </a:lnTo>
                  <a:lnTo>
                    <a:pt x="101" y="78"/>
                  </a:lnTo>
                  <a:lnTo>
                    <a:pt x="100" y="81"/>
                  </a:lnTo>
                  <a:lnTo>
                    <a:pt x="99" y="83"/>
                  </a:lnTo>
                  <a:lnTo>
                    <a:pt x="95" y="85"/>
                  </a:lnTo>
                  <a:lnTo>
                    <a:pt x="92" y="87"/>
                  </a:lnTo>
                  <a:lnTo>
                    <a:pt x="92" y="87"/>
                  </a:lnTo>
                  <a:lnTo>
                    <a:pt x="89" y="85"/>
                  </a:lnTo>
                  <a:lnTo>
                    <a:pt x="87" y="83"/>
                  </a:lnTo>
                  <a:lnTo>
                    <a:pt x="85" y="81"/>
                  </a:lnTo>
                  <a:lnTo>
                    <a:pt x="85" y="78"/>
                  </a:lnTo>
                  <a:lnTo>
                    <a:pt x="85" y="78"/>
                  </a:lnTo>
                  <a:lnTo>
                    <a:pt x="84" y="75"/>
                  </a:lnTo>
                  <a:lnTo>
                    <a:pt x="83" y="72"/>
                  </a:lnTo>
                  <a:lnTo>
                    <a:pt x="80" y="71"/>
                  </a:lnTo>
                  <a:lnTo>
                    <a:pt x="77" y="70"/>
                  </a:lnTo>
                  <a:lnTo>
                    <a:pt x="77" y="70"/>
                  </a:lnTo>
                  <a:lnTo>
                    <a:pt x="75" y="71"/>
                  </a:lnTo>
                  <a:lnTo>
                    <a:pt x="72" y="72"/>
                  </a:lnTo>
                  <a:lnTo>
                    <a:pt x="71" y="75"/>
                  </a:lnTo>
                  <a:lnTo>
                    <a:pt x="71" y="78"/>
                  </a:lnTo>
                  <a:lnTo>
                    <a:pt x="71" y="78"/>
                  </a:lnTo>
                  <a:lnTo>
                    <a:pt x="71" y="84"/>
                  </a:lnTo>
                  <a:lnTo>
                    <a:pt x="74" y="91"/>
                  </a:lnTo>
                  <a:lnTo>
                    <a:pt x="78" y="95"/>
                  </a:lnTo>
                  <a:lnTo>
                    <a:pt x="84" y="98"/>
                  </a:lnTo>
                  <a:lnTo>
                    <a:pt x="2" y="298"/>
                  </a:lnTo>
                  <a:lnTo>
                    <a:pt x="2" y="298"/>
                  </a:lnTo>
                  <a:lnTo>
                    <a:pt x="2" y="300"/>
                  </a:lnTo>
                  <a:lnTo>
                    <a:pt x="2" y="303"/>
                  </a:lnTo>
                  <a:lnTo>
                    <a:pt x="0" y="304"/>
                  </a:lnTo>
                  <a:lnTo>
                    <a:pt x="0" y="304"/>
                  </a:lnTo>
                  <a:lnTo>
                    <a:pt x="4" y="310"/>
                  </a:lnTo>
                  <a:lnTo>
                    <a:pt x="8" y="314"/>
                  </a:lnTo>
                  <a:lnTo>
                    <a:pt x="12" y="320"/>
                  </a:lnTo>
                  <a:lnTo>
                    <a:pt x="18" y="324"/>
                  </a:lnTo>
                  <a:lnTo>
                    <a:pt x="24" y="328"/>
                  </a:lnTo>
                  <a:lnTo>
                    <a:pt x="32" y="333"/>
                  </a:lnTo>
                  <a:lnTo>
                    <a:pt x="39" y="336"/>
                  </a:lnTo>
                  <a:lnTo>
                    <a:pt x="48" y="339"/>
                  </a:lnTo>
                  <a:lnTo>
                    <a:pt x="50" y="339"/>
                  </a:lnTo>
                  <a:lnTo>
                    <a:pt x="135" y="339"/>
                  </a:lnTo>
                  <a:lnTo>
                    <a:pt x="138" y="339"/>
                  </a:lnTo>
                  <a:lnTo>
                    <a:pt x="138" y="339"/>
                  </a:lnTo>
                  <a:lnTo>
                    <a:pt x="146" y="336"/>
                  </a:lnTo>
                  <a:lnTo>
                    <a:pt x="154" y="333"/>
                  </a:lnTo>
                  <a:lnTo>
                    <a:pt x="161" y="328"/>
                  </a:lnTo>
                  <a:lnTo>
                    <a:pt x="168" y="324"/>
                  </a:lnTo>
                  <a:lnTo>
                    <a:pt x="173" y="320"/>
                  </a:lnTo>
                  <a:lnTo>
                    <a:pt x="179" y="314"/>
                  </a:lnTo>
                  <a:lnTo>
                    <a:pt x="183" y="310"/>
                  </a:lnTo>
                  <a:lnTo>
                    <a:pt x="186" y="304"/>
                  </a:lnTo>
                  <a:lnTo>
                    <a:pt x="185" y="303"/>
                  </a:lnTo>
                  <a:lnTo>
                    <a:pt x="185" y="303"/>
                  </a:lnTo>
                  <a:lnTo>
                    <a:pt x="185" y="300"/>
                  </a:lnTo>
                  <a:lnTo>
                    <a:pt x="184" y="298"/>
                  </a:lnTo>
                  <a:lnTo>
                    <a:pt x="102" y="98"/>
                  </a:lnTo>
                  <a:lnTo>
                    <a:pt x="102" y="98"/>
                  </a:lnTo>
                  <a:lnTo>
                    <a:pt x="107" y="95"/>
                  </a:lnTo>
                  <a:lnTo>
                    <a:pt x="112" y="90"/>
                  </a:lnTo>
                  <a:lnTo>
                    <a:pt x="114" y="84"/>
                  </a:lnTo>
                  <a:lnTo>
                    <a:pt x="115" y="78"/>
                  </a:lnTo>
                  <a:lnTo>
                    <a:pt x="115" y="78"/>
                  </a:lnTo>
                  <a:lnTo>
                    <a:pt x="114" y="70"/>
                  </a:lnTo>
                  <a:lnTo>
                    <a:pt x="114" y="70"/>
                  </a:lnTo>
                  <a:lnTo>
                    <a:pt x="145" y="64"/>
                  </a:lnTo>
                  <a:lnTo>
                    <a:pt x="178" y="58"/>
                  </a:lnTo>
                  <a:lnTo>
                    <a:pt x="212" y="54"/>
                  </a:lnTo>
                  <a:lnTo>
                    <a:pt x="249" y="53"/>
                  </a:lnTo>
                  <a:lnTo>
                    <a:pt x="249" y="211"/>
                  </a:lnTo>
                  <a:lnTo>
                    <a:pt x="249" y="211"/>
                  </a:lnTo>
                  <a:lnTo>
                    <a:pt x="246" y="222"/>
                  </a:lnTo>
                  <a:lnTo>
                    <a:pt x="243" y="233"/>
                  </a:lnTo>
                  <a:lnTo>
                    <a:pt x="241" y="244"/>
                  </a:lnTo>
                  <a:lnTo>
                    <a:pt x="241" y="255"/>
                  </a:lnTo>
                  <a:lnTo>
                    <a:pt x="241" y="267"/>
                  </a:lnTo>
                  <a:lnTo>
                    <a:pt x="243" y="278"/>
                  </a:lnTo>
                  <a:lnTo>
                    <a:pt x="246" y="288"/>
                  </a:lnTo>
                  <a:lnTo>
                    <a:pt x="249" y="299"/>
                  </a:lnTo>
                  <a:lnTo>
                    <a:pt x="249" y="299"/>
                  </a:lnTo>
                  <a:lnTo>
                    <a:pt x="249" y="300"/>
                  </a:lnTo>
                  <a:lnTo>
                    <a:pt x="249" y="341"/>
                  </a:lnTo>
                  <a:lnTo>
                    <a:pt x="249" y="341"/>
                  </a:lnTo>
                  <a:lnTo>
                    <a:pt x="249" y="346"/>
                  </a:lnTo>
                  <a:lnTo>
                    <a:pt x="248" y="352"/>
                  </a:lnTo>
                  <a:lnTo>
                    <a:pt x="246" y="358"/>
                  </a:lnTo>
                  <a:lnTo>
                    <a:pt x="242" y="364"/>
                  </a:lnTo>
                  <a:lnTo>
                    <a:pt x="238" y="371"/>
                  </a:lnTo>
                  <a:lnTo>
                    <a:pt x="230" y="376"/>
                  </a:lnTo>
                  <a:lnTo>
                    <a:pt x="222" y="381"/>
                  </a:lnTo>
                  <a:lnTo>
                    <a:pt x="210" y="385"/>
                  </a:lnTo>
                  <a:lnTo>
                    <a:pt x="206" y="386"/>
                  </a:lnTo>
                  <a:lnTo>
                    <a:pt x="205" y="391"/>
                  </a:lnTo>
                  <a:lnTo>
                    <a:pt x="192" y="391"/>
                  </a:lnTo>
                  <a:lnTo>
                    <a:pt x="192" y="429"/>
                  </a:lnTo>
                  <a:lnTo>
                    <a:pt x="186" y="429"/>
                  </a:lnTo>
                  <a:lnTo>
                    <a:pt x="186" y="467"/>
                  </a:lnTo>
                  <a:lnTo>
                    <a:pt x="345" y="467"/>
                  </a:lnTo>
                  <a:lnTo>
                    <a:pt x="345" y="429"/>
                  </a:lnTo>
                  <a:lnTo>
                    <a:pt x="340" y="429"/>
                  </a:lnTo>
                  <a:lnTo>
                    <a:pt x="340" y="391"/>
                  </a:lnTo>
                  <a:lnTo>
                    <a:pt x="327" y="391"/>
                  </a:lnTo>
                  <a:lnTo>
                    <a:pt x="327" y="386"/>
                  </a:lnTo>
                  <a:lnTo>
                    <a:pt x="321" y="385"/>
                  </a:lnTo>
                  <a:lnTo>
                    <a:pt x="321" y="385"/>
                  </a:lnTo>
                  <a:lnTo>
                    <a:pt x="311" y="382"/>
                  </a:lnTo>
                  <a:lnTo>
                    <a:pt x="304" y="379"/>
                  </a:lnTo>
                  <a:lnTo>
                    <a:pt x="297" y="375"/>
                  </a:lnTo>
                  <a:lnTo>
                    <a:pt x="292" y="371"/>
                  </a:lnTo>
                  <a:lnTo>
                    <a:pt x="288" y="364"/>
                  </a:lnTo>
                  <a:lnTo>
                    <a:pt x="286" y="358"/>
                  </a:lnTo>
                  <a:lnTo>
                    <a:pt x="283" y="350"/>
                  </a:lnTo>
                  <a:lnTo>
                    <a:pt x="282" y="341"/>
                  </a:lnTo>
                  <a:lnTo>
                    <a:pt x="282" y="299"/>
                  </a:lnTo>
                  <a:lnTo>
                    <a:pt x="282" y="299"/>
                  </a:lnTo>
                  <a:lnTo>
                    <a:pt x="286" y="288"/>
                  </a:lnTo>
                  <a:lnTo>
                    <a:pt x="289" y="278"/>
                  </a:lnTo>
                  <a:lnTo>
                    <a:pt x="290" y="266"/>
                  </a:lnTo>
                  <a:lnTo>
                    <a:pt x="290" y="255"/>
                  </a:lnTo>
                  <a:lnTo>
                    <a:pt x="290" y="244"/>
                  </a:lnTo>
                  <a:lnTo>
                    <a:pt x="289" y="233"/>
                  </a:lnTo>
                  <a:lnTo>
                    <a:pt x="286" y="222"/>
                  </a:lnTo>
                  <a:lnTo>
                    <a:pt x="282" y="211"/>
                  </a:lnTo>
                  <a:lnTo>
                    <a:pt x="282" y="53"/>
                  </a:lnTo>
                  <a:lnTo>
                    <a:pt x="282" y="53"/>
                  </a:lnTo>
                  <a:lnTo>
                    <a:pt x="319" y="54"/>
                  </a:lnTo>
                  <a:lnTo>
                    <a:pt x="354" y="58"/>
                  </a:lnTo>
                  <a:lnTo>
                    <a:pt x="387" y="64"/>
                  </a:lnTo>
                  <a:lnTo>
                    <a:pt x="417" y="70"/>
                  </a:lnTo>
                  <a:lnTo>
                    <a:pt x="417" y="70"/>
                  </a:lnTo>
                  <a:lnTo>
                    <a:pt x="416" y="78"/>
                  </a:lnTo>
                  <a:lnTo>
                    <a:pt x="416" y="78"/>
                  </a:lnTo>
                  <a:lnTo>
                    <a:pt x="417" y="84"/>
                  </a:lnTo>
                  <a:lnTo>
                    <a:pt x="421" y="90"/>
                  </a:lnTo>
                  <a:lnTo>
                    <a:pt x="424" y="95"/>
                  </a:lnTo>
                  <a:lnTo>
                    <a:pt x="429" y="98"/>
                  </a:lnTo>
                  <a:lnTo>
                    <a:pt x="347" y="298"/>
                  </a:lnTo>
                  <a:lnTo>
                    <a:pt x="347" y="298"/>
                  </a:lnTo>
                  <a:lnTo>
                    <a:pt x="346" y="300"/>
                  </a:lnTo>
                  <a:lnTo>
                    <a:pt x="347" y="303"/>
                  </a:lnTo>
                  <a:lnTo>
                    <a:pt x="346" y="304"/>
                  </a:lnTo>
                  <a:lnTo>
                    <a:pt x="346" y="304"/>
                  </a:lnTo>
                  <a:lnTo>
                    <a:pt x="349" y="310"/>
                  </a:lnTo>
                  <a:lnTo>
                    <a:pt x="354" y="314"/>
                  </a:lnTo>
                  <a:lnTo>
                    <a:pt x="358" y="320"/>
                  </a:lnTo>
                  <a:lnTo>
                    <a:pt x="363" y="324"/>
                  </a:lnTo>
                  <a:lnTo>
                    <a:pt x="370" y="328"/>
                  </a:lnTo>
                  <a:lnTo>
                    <a:pt x="377" y="333"/>
                  </a:lnTo>
                  <a:lnTo>
                    <a:pt x="385" y="336"/>
                  </a:lnTo>
                  <a:lnTo>
                    <a:pt x="394" y="339"/>
                  </a:lnTo>
                  <a:lnTo>
                    <a:pt x="396" y="339"/>
                  </a:lnTo>
                  <a:lnTo>
                    <a:pt x="481" y="339"/>
                  </a:lnTo>
                  <a:lnTo>
                    <a:pt x="483" y="339"/>
                  </a:lnTo>
                  <a:lnTo>
                    <a:pt x="483" y="339"/>
                  </a:lnTo>
                  <a:lnTo>
                    <a:pt x="492" y="336"/>
                  </a:lnTo>
                  <a:lnTo>
                    <a:pt x="499" y="333"/>
                  </a:lnTo>
                  <a:lnTo>
                    <a:pt x="507" y="328"/>
                  </a:lnTo>
                  <a:lnTo>
                    <a:pt x="513" y="324"/>
                  </a:lnTo>
                  <a:lnTo>
                    <a:pt x="519" y="320"/>
                  </a:lnTo>
                  <a:lnTo>
                    <a:pt x="524" y="314"/>
                  </a:lnTo>
                  <a:lnTo>
                    <a:pt x="527" y="310"/>
                  </a:lnTo>
                  <a:lnTo>
                    <a:pt x="531" y="304"/>
                  </a:lnTo>
                  <a:lnTo>
                    <a:pt x="531" y="303"/>
                  </a:lnTo>
                  <a:close/>
                  <a:moveTo>
                    <a:pt x="266" y="15"/>
                  </a:moveTo>
                  <a:lnTo>
                    <a:pt x="266" y="15"/>
                  </a:lnTo>
                  <a:lnTo>
                    <a:pt x="269" y="15"/>
                  </a:lnTo>
                  <a:lnTo>
                    <a:pt x="273" y="17"/>
                  </a:lnTo>
                  <a:lnTo>
                    <a:pt x="275" y="21"/>
                  </a:lnTo>
                  <a:lnTo>
                    <a:pt x="275" y="24"/>
                  </a:lnTo>
                  <a:lnTo>
                    <a:pt x="275" y="24"/>
                  </a:lnTo>
                  <a:lnTo>
                    <a:pt x="275" y="27"/>
                  </a:lnTo>
                  <a:lnTo>
                    <a:pt x="273" y="30"/>
                  </a:lnTo>
                  <a:lnTo>
                    <a:pt x="269" y="33"/>
                  </a:lnTo>
                  <a:lnTo>
                    <a:pt x="266" y="34"/>
                  </a:lnTo>
                  <a:lnTo>
                    <a:pt x="266" y="34"/>
                  </a:lnTo>
                  <a:lnTo>
                    <a:pt x="262" y="33"/>
                  </a:lnTo>
                  <a:lnTo>
                    <a:pt x="260" y="30"/>
                  </a:lnTo>
                  <a:lnTo>
                    <a:pt x="257" y="27"/>
                  </a:lnTo>
                  <a:lnTo>
                    <a:pt x="256" y="24"/>
                  </a:lnTo>
                  <a:lnTo>
                    <a:pt x="256" y="24"/>
                  </a:lnTo>
                  <a:lnTo>
                    <a:pt x="257" y="21"/>
                  </a:lnTo>
                  <a:lnTo>
                    <a:pt x="260" y="17"/>
                  </a:lnTo>
                  <a:lnTo>
                    <a:pt x="262" y="15"/>
                  </a:lnTo>
                  <a:lnTo>
                    <a:pt x="266" y="15"/>
                  </a:lnTo>
                  <a:lnTo>
                    <a:pt x="266" y="15"/>
                  </a:lnTo>
                  <a:close/>
                  <a:moveTo>
                    <a:pt x="134" y="325"/>
                  </a:moveTo>
                  <a:lnTo>
                    <a:pt x="51" y="325"/>
                  </a:lnTo>
                  <a:lnTo>
                    <a:pt x="51" y="325"/>
                  </a:lnTo>
                  <a:lnTo>
                    <a:pt x="41" y="322"/>
                  </a:lnTo>
                  <a:lnTo>
                    <a:pt x="34" y="318"/>
                  </a:lnTo>
                  <a:lnTo>
                    <a:pt x="26" y="313"/>
                  </a:lnTo>
                  <a:lnTo>
                    <a:pt x="21" y="308"/>
                  </a:lnTo>
                  <a:lnTo>
                    <a:pt x="166" y="308"/>
                  </a:lnTo>
                  <a:lnTo>
                    <a:pt x="166" y="308"/>
                  </a:lnTo>
                  <a:lnTo>
                    <a:pt x="159" y="313"/>
                  </a:lnTo>
                  <a:lnTo>
                    <a:pt x="152" y="318"/>
                  </a:lnTo>
                  <a:lnTo>
                    <a:pt x="144" y="322"/>
                  </a:lnTo>
                  <a:lnTo>
                    <a:pt x="134" y="325"/>
                  </a:lnTo>
                  <a:lnTo>
                    <a:pt x="134" y="325"/>
                  </a:lnTo>
                  <a:close/>
                  <a:moveTo>
                    <a:pt x="19" y="294"/>
                  </a:moveTo>
                  <a:lnTo>
                    <a:pt x="93" y="114"/>
                  </a:lnTo>
                  <a:lnTo>
                    <a:pt x="167" y="294"/>
                  </a:lnTo>
                  <a:lnTo>
                    <a:pt x="19" y="294"/>
                  </a:lnTo>
                  <a:close/>
                  <a:moveTo>
                    <a:pt x="270" y="217"/>
                  </a:moveTo>
                  <a:lnTo>
                    <a:pt x="270" y="217"/>
                  </a:lnTo>
                  <a:lnTo>
                    <a:pt x="273" y="227"/>
                  </a:lnTo>
                  <a:lnTo>
                    <a:pt x="275" y="237"/>
                  </a:lnTo>
                  <a:lnTo>
                    <a:pt x="276" y="245"/>
                  </a:lnTo>
                  <a:lnTo>
                    <a:pt x="276" y="255"/>
                  </a:lnTo>
                  <a:lnTo>
                    <a:pt x="276" y="265"/>
                  </a:lnTo>
                  <a:lnTo>
                    <a:pt x="275" y="274"/>
                  </a:lnTo>
                  <a:lnTo>
                    <a:pt x="273" y="283"/>
                  </a:lnTo>
                  <a:lnTo>
                    <a:pt x="270" y="293"/>
                  </a:lnTo>
                  <a:lnTo>
                    <a:pt x="262" y="293"/>
                  </a:lnTo>
                  <a:lnTo>
                    <a:pt x="262" y="293"/>
                  </a:lnTo>
                  <a:lnTo>
                    <a:pt x="259" y="283"/>
                  </a:lnTo>
                  <a:lnTo>
                    <a:pt x="256" y="274"/>
                  </a:lnTo>
                  <a:lnTo>
                    <a:pt x="255" y="265"/>
                  </a:lnTo>
                  <a:lnTo>
                    <a:pt x="255" y="255"/>
                  </a:lnTo>
                  <a:lnTo>
                    <a:pt x="255" y="245"/>
                  </a:lnTo>
                  <a:lnTo>
                    <a:pt x="256" y="237"/>
                  </a:lnTo>
                  <a:lnTo>
                    <a:pt x="259" y="227"/>
                  </a:lnTo>
                  <a:lnTo>
                    <a:pt x="262" y="217"/>
                  </a:lnTo>
                  <a:lnTo>
                    <a:pt x="270" y="217"/>
                  </a:lnTo>
                  <a:close/>
                  <a:moveTo>
                    <a:pt x="331" y="453"/>
                  </a:moveTo>
                  <a:lnTo>
                    <a:pt x="200" y="453"/>
                  </a:lnTo>
                  <a:lnTo>
                    <a:pt x="200" y="443"/>
                  </a:lnTo>
                  <a:lnTo>
                    <a:pt x="331" y="443"/>
                  </a:lnTo>
                  <a:lnTo>
                    <a:pt x="331" y="453"/>
                  </a:lnTo>
                  <a:close/>
                  <a:moveTo>
                    <a:pt x="207" y="429"/>
                  </a:moveTo>
                  <a:lnTo>
                    <a:pt x="207" y="406"/>
                  </a:lnTo>
                  <a:lnTo>
                    <a:pt x="326" y="406"/>
                  </a:lnTo>
                  <a:lnTo>
                    <a:pt x="326" y="429"/>
                  </a:lnTo>
                  <a:lnTo>
                    <a:pt x="207" y="429"/>
                  </a:lnTo>
                  <a:close/>
                  <a:moveTo>
                    <a:pt x="296" y="391"/>
                  </a:moveTo>
                  <a:lnTo>
                    <a:pt x="235" y="391"/>
                  </a:lnTo>
                  <a:lnTo>
                    <a:pt x="235" y="391"/>
                  </a:lnTo>
                  <a:lnTo>
                    <a:pt x="241" y="386"/>
                  </a:lnTo>
                  <a:lnTo>
                    <a:pt x="248" y="380"/>
                  </a:lnTo>
                  <a:lnTo>
                    <a:pt x="252" y="375"/>
                  </a:lnTo>
                  <a:lnTo>
                    <a:pt x="256" y="368"/>
                  </a:lnTo>
                  <a:lnTo>
                    <a:pt x="260" y="362"/>
                  </a:lnTo>
                  <a:lnTo>
                    <a:pt x="262" y="355"/>
                  </a:lnTo>
                  <a:lnTo>
                    <a:pt x="263" y="348"/>
                  </a:lnTo>
                  <a:lnTo>
                    <a:pt x="263" y="341"/>
                  </a:lnTo>
                  <a:lnTo>
                    <a:pt x="263" y="307"/>
                  </a:lnTo>
                  <a:lnTo>
                    <a:pt x="268" y="307"/>
                  </a:lnTo>
                  <a:lnTo>
                    <a:pt x="268" y="341"/>
                  </a:lnTo>
                  <a:lnTo>
                    <a:pt x="268" y="341"/>
                  </a:lnTo>
                  <a:lnTo>
                    <a:pt x="269" y="348"/>
                  </a:lnTo>
                  <a:lnTo>
                    <a:pt x="269" y="354"/>
                  </a:lnTo>
                  <a:lnTo>
                    <a:pt x="272" y="362"/>
                  </a:lnTo>
                  <a:lnTo>
                    <a:pt x="274" y="368"/>
                  </a:lnTo>
                  <a:lnTo>
                    <a:pt x="278" y="375"/>
                  </a:lnTo>
                  <a:lnTo>
                    <a:pt x="282" y="380"/>
                  </a:lnTo>
                  <a:lnTo>
                    <a:pt x="289" y="386"/>
                  </a:lnTo>
                  <a:lnTo>
                    <a:pt x="296" y="391"/>
                  </a:lnTo>
                  <a:lnTo>
                    <a:pt x="296" y="391"/>
                  </a:lnTo>
                  <a:close/>
                  <a:moveTo>
                    <a:pt x="268" y="203"/>
                  </a:moveTo>
                  <a:lnTo>
                    <a:pt x="263" y="203"/>
                  </a:lnTo>
                  <a:lnTo>
                    <a:pt x="263" y="53"/>
                  </a:lnTo>
                  <a:lnTo>
                    <a:pt x="263" y="53"/>
                  </a:lnTo>
                  <a:lnTo>
                    <a:pt x="266" y="53"/>
                  </a:lnTo>
                  <a:lnTo>
                    <a:pt x="266" y="53"/>
                  </a:lnTo>
                  <a:lnTo>
                    <a:pt x="268" y="53"/>
                  </a:lnTo>
                  <a:lnTo>
                    <a:pt x="268" y="203"/>
                  </a:lnTo>
                  <a:close/>
                  <a:moveTo>
                    <a:pt x="512" y="294"/>
                  </a:moveTo>
                  <a:lnTo>
                    <a:pt x="364" y="294"/>
                  </a:lnTo>
                  <a:lnTo>
                    <a:pt x="439" y="114"/>
                  </a:lnTo>
                  <a:lnTo>
                    <a:pt x="512" y="294"/>
                  </a:lnTo>
                  <a:close/>
                  <a:moveTo>
                    <a:pt x="480" y="325"/>
                  </a:moveTo>
                  <a:lnTo>
                    <a:pt x="397" y="325"/>
                  </a:lnTo>
                  <a:lnTo>
                    <a:pt x="397" y="325"/>
                  </a:lnTo>
                  <a:lnTo>
                    <a:pt x="387" y="322"/>
                  </a:lnTo>
                  <a:lnTo>
                    <a:pt x="380" y="318"/>
                  </a:lnTo>
                  <a:lnTo>
                    <a:pt x="372" y="313"/>
                  </a:lnTo>
                  <a:lnTo>
                    <a:pt x="367" y="308"/>
                  </a:lnTo>
                  <a:lnTo>
                    <a:pt x="511" y="308"/>
                  </a:lnTo>
                  <a:lnTo>
                    <a:pt x="511" y="308"/>
                  </a:lnTo>
                  <a:lnTo>
                    <a:pt x="505" y="313"/>
                  </a:lnTo>
                  <a:lnTo>
                    <a:pt x="497" y="318"/>
                  </a:lnTo>
                  <a:lnTo>
                    <a:pt x="490" y="322"/>
                  </a:lnTo>
                  <a:lnTo>
                    <a:pt x="480" y="325"/>
                  </a:lnTo>
                  <a:lnTo>
                    <a:pt x="480" y="325"/>
                  </a:lnTo>
                  <a:close/>
                </a:path>
              </a:pathLst>
            </a:custGeom>
            <a:solidFill>
              <a:srgbClr val="4BD7FF"/>
            </a:solidFill>
            <a:ln>
              <a:noFill/>
            </a:ln>
          </p:spPr>
          <p:txBody>
            <a:bodyPr vert="horz" wrap="square" lIns="91440" tIns="45720" rIns="91440" bIns="45720" numCol="1" anchor="t" anchorCtr="0" compatLnSpc="1">
              <a:prstTxWarp prst="textNoShape">
                <a:avLst/>
              </a:prstTxWarp>
            </a:bodyPr>
            <a:lstStyle/>
            <a:p>
              <a:pPr>
                <a:lnSpc>
                  <a:spcPct val="150000"/>
                </a:lnSpc>
              </a:pPr>
              <a:endParaRPr lang="ko-KR" altLang="en-US">
                <a:solidFill>
                  <a:srgbClr val="4BD7FF"/>
                </a:solidFill>
                <a:cs typeface="+mn-ea"/>
                <a:sym typeface="+mn-lt"/>
              </a:endParaRPr>
            </a:p>
          </p:txBody>
        </p:sp>
      </p:grpSp>
      <p:grpSp>
        <p:nvGrpSpPr>
          <p:cNvPr id="2" name="组合 1">
            <a:extLst>
              <a:ext uri="{FF2B5EF4-FFF2-40B4-BE49-F238E27FC236}">
                <a16:creationId xmlns="" xmlns:a16="http://schemas.microsoft.com/office/drawing/2014/main" id="{6E44A921-9754-467F-9DFD-B86A281A5FFC}"/>
              </a:ext>
            </a:extLst>
          </p:cNvPr>
          <p:cNvGrpSpPr/>
          <p:nvPr/>
        </p:nvGrpSpPr>
        <p:grpSpPr>
          <a:xfrm>
            <a:off x="5856378" y="1376514"/>
            <a:ext cx="3844112" cy="928903"/>
            <a:chOff x="5856378" y="1376514"/>
            <a:chExt cx="3844112" cy="928903"/>
          </a:xfrm>
        </p:grpSpPr>
        <p:grpSp>
          <p:nvGrpSpPr>
            <p:cNvPr id="51" name="Group 55">
              <a:extLst>
                <a:ext uri="{FF2B5EF4-FFF2-40B4-BE49-F238E27FC236}">
                  <a16:creationId xmlns="" xmlns:a16="http://schemas.microsoft.com/office/drawing/2014/main" id="{71EF06BB-3CD2-42B8-87E0-77C6951CC404}"/>
                </a:ext>
              </a:extLst>
            </p:cNvPr>
            <p:cNvGrpSpPr/>
            <p:nvPr/>
          </p:nvGrpSpPr>
          <p:grpSpPr>
            <a:xfrm>
              <a:off x="5856378" y="1457318"/>
              <a:ext cx="403040" cy="381555"/>
              <a:chOff x="2835275" y="3127375"/>
              <a:chExt cx="744538" cy="704850"/>
            </a:xfrm>
            <a:solidFill>
              <a:srgbClr val="4BD7FF"/>
            </a:solidFill>
          </p:grpSpPr>
          <p:sp>
            <p:nvSpPr>
              <p:cNvPr id="55" name="Freeform 56">
                <a:extLst>
                  <a:ext uri="{FF2B5EF4-FFF2-40B4-BE49-F238E27FC236}">
                    <a16:creationId xmlns="" xmlns:a16="http://schemas.microsoft.com/office/drawing/2014/main" id="{E52C66DC-006E-45B6-8B45-3303A2862543}"/>
                  </a:ext>
                </a:extLst>
              </p:cNvPr>
              <p:cNvSpPr>
                <a:spLocks noEditPoints="1"/>
              </p:cNvSpPr>
              <p:nvPr/>
            </p:nvSpPr>
            <p:spPr bwMode="auto">
              <a:xfrm>
                <a:off x="2835275" y="3324225"/>
                <a:ext cx="504825" cy="508000"/>
              </a:xfrm>
              <a:custGeom>
                <a:avLst/>
                <a:gdLst>
                  <a:gd name="T0" fmla="*/ 284 w 318"/>
                  <a:gd name="T1" fmla="*/ 55 h 320"/>
                  <a:gd name="T2" fmla="*/ 253 w 318"/>
                  <a:gd name="T3" fmla="*/ 61 h 320"/>
                  <a:gd name="T4" fmla="*/ 195 w 318"/>
                  <a:gd name="T5" fmla="*/ 28 h 320"/>
                  <a:gd name="T6" fmla="*/ 185 w 318"/>
                  <a:gd name="T7" fmla="*/ 0 h 320"/>
                  <a:gd name="T8" fmla="*/ 125 w 318"/>
                  <a:gd name="T9" fmla="*/ 27 h 320"/>
                  <a:gd name="T10" fmla="*/ 55 w 318"/>
                  <a:gd name="T11" fmla="*/ 36 h 320"/>
                  <a:gd name="T12" fmla="*/ 57 w 318"/>
                  <a:gd name="T13" fmla="*/ 66 h 320"/>
                  <a:gd name="T14" fmla="*/ 25 w 318"/>
                  <a:gd name="T15" fmla="*/ 120 h 320"/>
                  <a:gd name="T16" fmla="*/ 0 w 318"/>
                  <a:gd name="T17" fmla="*/ 135 h 320"/>
                  <a:gd name="T18" fmla="*/ 20 w 318"/>
                  <a:gd name="T19" fmla="*/ 192 h 320"/>
                  <a:gd name="T20" fmla="*/ 35 w 318"/>
                  <a:gd name="T21" fmla="*/ 264 h 320"/>
                  <a:gd name="T22" fmla="*/ 64 w 318"/>
                  <a:gd name="T23" fmla="*/ 268 h 320"/>
                  <a:gd name="T24" fmla="*/ 116 w 318"/>
                  <a:gd name="T25" fmla="*/ 298 h 320"/>
                  <a:gd name="T26" fmla="*/ 135 w 318"/>
                  <a:gd name="T27" fmla="*/ 320 h 320"/>
                  <a:gd name="T28" fmla="*/ 192 w 318"/>
                  <a:gd name="T29" fmla="*/ 300 h 320"/>
                  <a:gd name="T30" fmla="*/ 263 w 318"/>
                  <a:gd name="T31" fmla="*/ 284 h 320"/>
                  <a:gd name="T32" fmla="*/ 264 w 318"/>
                  <a:gd name="T33" fmla="*/ 255 h 320"/>
                  <a:gd name="T34" fmla="*/ 294 w 318"/>
                  <a:gd name="T35" fmla="*/ 199 h 320"/>
                  <a:gd name="T36" fmla="*/ 318 w 318"/>
                  <a:gd name="T37" fmla="*/ 185 h 320"/>
                  <a:gd name="T38" fmla="*/ 293 w 318"/>
                  <a:gd name="T39" fmla="*/ 126 h 320"/>
                  <a:gd name="T40" fmla="*/ 304 w 318"/>
                  <a:gd name="T41" fmla="*/ 173 h 320"/>
                  <a:gd name="T42" fmla="*/ 283 w 318"/>
                  <a:gd name="T43" fmla="*/ 183 h 320"/>
                  <a:gd name="T44" fmla="*/ 294 w 318"/>
                  <a:gd name="T45" fmla="*/ 218 h 320"/>
                  <a:gd name="T46" fmla="*/ 257 w 318"/>
                  <a:gd name="T47" fmla="*/ 242 h 320"/>
                  <a:gd name="T48" fmla="*/ 244 w 318"/>
                  <a:gd name="T49" fmla="*/ 256 h 320"/>
                  <a:gd name="T50" fmla="*/ 220 w 318"/>
                  <a:gd name="T51" fmla="*/ 293 h 320"/>
                  <a:gd name="T52" fmla="*/ 204 w 318"/>
                  <a:gd name="T53" fmla="*/ 281 h 320"/>
                  <a:gd name="T54" fmla="*/ 180 w 318"/>
                  <a:gd name="T55" fmla="*/ 288 h 320"/>
                  <a:gd name="T56" fmla="*/ 142 w 318"/>
                  <a:gd name="T57" fmla="*/ 290 h 320"/>
                  <a:gd name="T58" fmla="*/ 127 w 318"/>
                  <a:gd name="T59" fmla="*/ 286 h 320"/>
                  <a:gd name="T60" fmla="*/ 101 w 318"/>
                  <a:gd name="T61" fmla="*/ 294 h 320"/>
                  <a:gd name="T62" fmla="*/ 77 w 318"/>
                  <a:gd name="T63" fmla="*/ 260 h 320"/>
                  <a:gd name="T64" fmla="*/ 61 w 318"/>
                  <a:gd name="T65" fmla="*/ 245 h 320"/>
                  <a:gd name="T66" fmla="*/ 27 w 318"/>
                  <a:gd name="T67" fmla="*/ 220 h 320"/>
                  <a:gd name="T68" fmla="*/ 38 w 318"/>
                  <a:gd name="T69" fmla="*/ 204 h 320"/>
                  <a:gd name="T70" fmla="*/ 32 w 318"/>
                  <a:gd name="T71" fmla="*/ 180 h 320"/>
                  <a:gd name="T72" fmla="*/ 33 w 318"/>
                  <a:gd name="T73" fmla="*/ 143 h 320"/>
                  <a:gd name="T74" fmla="*/ 37 w 318"/>
                  <a:gd name="T75" fmla="*/ 129 h 320"/>
                  <a:gd name="T76" fmla="*/ 25 w 318"/>
                  <a:gd name="T77" fmla="*/ 102 h 320"/>
                  <a:gd name="T78" fmla="*/ 65 w 318"/>
                  <a:gd name="T79" fmla="*/ 79 h 320"/>
                  <a:gd name="T80" fmla="*/ 80 w 318"/>
                  <a:gd name="T81" fmla="*/ 65 h 320"/>
                  <a:gd name="T82" fmla="*/ 114 w 318"/>
                  <a:gd name="T83" fmla="*/ 45 h 320"/>
                  <a:gd name="T84" fmla="*/ 133 w 318"/>
                  <a:gd name="T85" fmla="*/ 40 h 320"/>
                  <a:gd name="T86" fmla="*/ 173 w 318"/>
                  <a:gd name="T87" fmla="*/ 14 h 320"/>
                  <a:gd name="T88" fmla="*/ 182 w 318"/>
                  <a:gd name="T89" fmla="*/ 40 h 320"/>
                  <a:gd name="T90" fmla="*/ 218 w 318"/>
                  <a:gd name="T91" fmla="*/ 25 h 320"/>
                  <a:gd name="T92" fmla="*/ 240 w 318"/>
                  <a:gd name="T93" fmla="*/ 68 h 320"/>
                  <a:gd name="T94" fmla="*/ 253 w 318"/>
                  <a:gd name="T95" fmla="*/ 80 h 320"/>
                  <a:gd name="T96" fmla="*/ 274 w 318"/>
                  <a:gd name="T97" fmla="*/ 115 h 320"/>
                  <a:gd name="T98" fmla="*/ 281 w 318"/>
                  <a:gd name="T99" fmla="*/ 134 h 320"/>
                  <a:gd name="T100" fmla="*/ 304 w 318"/>
                  <a:gd name="T101" fmla="*/ 17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8" h="320">
                    <a:moveTo>
                      <a:pt x="290" y="119"/>
                    </a:moveTo>
                    <a:lnTo>
                      <a:pt x="310" y="102"/>
                    </a:lnTo>
                    <a:lnTo>
                      <a:pt x="284" y="55"/>
                    </a:lnTo>
                    <a:lnTo>
                      <a:pt x="257" y="64"/>
                    </a:lnTo>
                    <a:lnTo>
                      <a:pt x="257" y="64"/>
                    </a:lnTo>
                    <a:lnTo>
                      <a:pt x="253" y="61"/>
                    </a:lnTo>
                    <a:lnTo>
                      <a:pt x="260" y="34"/>
                    </a:lnTo>
                    <a:lnTo>
                      <a:pt x="215" y="8"/>
                    </a:lnTo>
                    <a:lnTo>
                      <a:pt x="195" y="28"/>
                    </a:lnTo>
                    <a:lnTo>
                      <a:pt x="195" y="28"/>
                    </a:lnTo>
                    <a:lnTo>
                      <a:pt x="190" y="27"/>
                    </a:lnTo>
                    <a:lnTo>
                      <a:pt x="185" y="0"/>
                    </a:lnTo>
                    <a:lnTo>
                      <a:pt x="131" y="0"/>
                    </a:lnTo>
                    <a:lnTo>
                      <a:pt x="125" y="27"/>
                    </a:lnTo>
                    <a:lnTo>
                      <a:pt x="125" y="27"/>
                    </a:lnTo>
                    <a:lnTo>
                      <a:pt x="119" y="29"/>
                    </a:lnTo>
                    <a:lnTo>
                      <a:pt x="101" y="9"/>
                    </a:lnTo>
                    <a:lnTo>
                      <a:pt x="55" y="36"/>
                    </a:lnTo>
                    <a:lnTo>
                      <a:pt x="62" y="61"/>
                    </a:lnTo>
                    <a:lnTo>
                      <a:pt x="62" y="61"/>
                    </a:lnTo>
                    <a:lnTo>
                      <a:pt x="57" y="66"/>
                    </a:lnTo>
                    <a:lnTo>
                      <a:pt x="33" y="58"/>
                    </a:lnTo>
                    <a:lnTo>
                      <a:pt x="7" y="105"/>
                    </a:lnTo>
                    <a:lnTo>
                      <a:pt x="25" y="120"/>
                    </a:lnTo>
                    <a:lnTo>
                      <a:pt x="25" y="120"/>
                    </a:lnTo>
                    <a:lnTo>
                      <a:pt x="21" y="131"/>
                    </a:lnTo>
                    <a:lnTo>
                      <a:pt x="0" y="135"/>
                    </a:lnTo>
                    <a:lnTo>
                      <a:pt x="0" y="188"/>
                    </a:lnTo>
                    <a:lnTo>
                      <a:pt x="20" y="192"/>
                    </a:lnTo>
                    <a:lnTo>
                      <a:pt x="20" y="192"/>
                    </a:lnTo>
                    <a:lnTo>
                      <a:pt x="24" y="205"/>
                    </a:lnTo>
                    <a:lnTo>
                      <a:pt x="8" y="218"/>
                    </a:lnTo>
                    <a:lnTo>
                      <a:pt x="35" y="264"/>
                    </a:lnTo>
                    <a:lnTo>
                      <a:pt x="54" y="258"/>
                    </a:lnTo>
                    <a:lnTo>
                      <a:pt x="54" y="258"/>
                    </a:lnTo>
                    <a:lnTo>
                      <a:pt x="64" y="268"/>
                    </a:lnTo>
                    <a:lnTo>
                      <a:pt x="58" y="285"/>
                    </a:lnTo>
                    <a:lnTo>
                      <a:pt x="104" y="312"/>
                    </a:lnTo>
                    <a:lnTo>
                      <a:pt x="116" y="298"/>
                    </a:lnTo>
                    <a:lnTo>
                      <a:pt x="116" y="298"/>
                    </a:lnTo>
                    <a:lnTo>
                      <a:pt x="131" y="301"/>
                    </a:lnTo>
                    <a:lnTo>
                      <a:pt x="135" y="320"/>
                    </a:lnTo>
                    <a:lnTo>
                      <a:pt x="188" y="320"/>
                    </a:lnTo>
                    <a:lnTo>
                      <a:pt x="192" y="300"/>
                    </a:lnTo>
                    <a:lnTo>
                      <a:pt x="192" y="300"/>
                    </a:lnTo>
                    <a:lnTo>
                      <a:pt x="205" y="296"/>
                    </a:lnTo>
                    <a:lnTo>
                      <a:pt x="218" y="310"/>
                    </a:lnTo>
                    <a:lnTo>
                      <a:pt x="263" y="284"/>
                    </a:lnTo>
                    <a:lnTo>
                      <a:pt x="257" y="264"/>
                    </a:lnTo>
                    <a:lnTo>
                      <a:pt x="257" y="264"/>
                    </a:lnTo>
                    <a:lnTo>
                      <a:pt x="264" y="255"/>
                    </a:lnTo>
                    <a:lnTo>
                      <a:pt x="285" y="261"/>
                    </a:lnTo>
                    <a:lnTo>
                      <a:pt x="312" y="215"/>
                    </a:lnTo>
                    <a:lnTo>
                      <a:pt x="294" y="199"/>
                    </a:lnTo>
                    <a:lnTo>
                      <a:pt x="294" y="199"/>
                    </a:lnTo>
                    <a:lnTo>
                      <a:pt x="296" y="190"/>
                    </a:lnTo>
                    <a:lnTo>
                      <a:pt x="318" y="185"/>
                    </a:lnTo>
                    <a:lnTo>
                      <a:pt x="318" y="132"/>
                    </a:lnTo>
                    <a:lnTo>
                      <a:pt x="293" y="126"/>
                    </a:lnTo>
                    <a:lnTo>
                      <a:pt x="293" y="126"/>
                    </a:lnTo>
                    <a:lnTo>
                      <a:pt x="290" y="119"/>
                    </a:lnTo>
                    <a:lnTo>
                      <a:pt x="290" y="119"/>
                    </a:lnTo>
                    <a:close/>
                    <a:moveTo>
                      <a:pt x="304" y="173"/>
                    </a:moveTo>
                    <a:lnTo>
                      <a:pt x="283" y="178"/>
                    </a:lnTo>
                    <a:lnTo>
                      <a:pt x="283" y="183"/>
                    </a:lnTo>
                    <a:lnTo>
                      <a:pt x="283" y="183"/>
                    </a:lnTo>
                    <a:lnTo>
                      <a:pt x="278" y="199"/>
                    </a:lnTo>
                    <a:lnTo>
                      <a:pt x="277" y="203"/>
                    </a:lnTo>
                    <a:lnTo>
                      <a:pt x="294" y="218"/>
                    </a:lnTo>
                    <a:lnTo>
                      <a:pt x="278" y="244"/>
                    </a:lnTo>
                    <a:lnTo>
                      <a:pt x="260" y="238"/>
                    </a:lnTo>
                    <a:lnTo>
                      <a:pt x="257" y="242"/>
                    </a:lnTo>
                    <a:lnTo>
                      <a:pt x="257" y="242"/>
                    </a:lnTo>
                    <a:lnTo>
                      <a:pt x="250" y="250"/>
                    </a:lnTo>
                    <a:lnTo>
                      <a:pt x="244" y="256"/>
                    </a:lnTo>
                    <a:lnTo>
                      <a:pt x="241" y="259"/>
                    </a:lnTo>
                    <a:lnTo>
                      <a:pt x="246" y="278"/>
                    </a:lnTo>
                    <a:lnTo>
                      <a:pt x="220" y="293"/>
                    </a:lnTo>
                    <a:lnTo>
                      <a:pt x="208" y="280"/>
                    </a:lnTo>
                    <a:lnTo>
                      <a:pt x="204" y="281"/>
                    </a:lnTo>
                    <a:lnTo>
                      <a:pt x="204" y="281"/>
                    </a:lnTo>
                    <a:lnTo>
                      <a:pt x="194" y="285"/>
                    </a:lnTo>
                    <a:lnTo>
                      <a:pt x="185" y="287"/>
                    </a:lnTo>
                    <a:lnTo>
                      <a:pt x="180" y="288"/>
                    </a:lnTo>
                    <a:lnTo>
                      <a:pt x="176" y="306"/>
                    </a:lnTo>
                    <a:lnTo>
                      <a:pt x="146" y="306"/>
                    </a:lnTo>
                    <a:lnTo>
                      <a:pt x="142" y="290"/>
                    </a:lnTo>
                    <a:lnTo>
                      <a:pt x="138" y="288"/>
                    </a:lnTo>
                    <a:lnTo>
                      <a:pt x="138" y="288"/>
                    </a:lnTo>
                    <a:lnTo>
                      <a:pt x="127" y="286"/>
                    </a:lnTo>
                    <a:lnTo>
                      <a:pt x="116" y="283"/>
                    </a:lnTo>
                    <a:lnTo>
                      <a:pt x="112" y="282"/>
                    </a:lnTo>
                    <a:lnTo>
                      <a:pt x="101" y="294"/>
                    </a:lnTo>
                    <a:lnTo>
                      <a:pt x="74" y="279"/>
                    </a:lnTo>
                    <a:lnTo>
                      <a:pt x="80" y="264"/>
                    </a:lnTo>
                    <a:lnTo>
                      <a:pt x="77" y="260"/>
                    </a:lnTo>
                    <a:lnTo>
                      <a:pt x="77" y="260"/>
                    </a:lnTo>
                    <a:lnTo>
                      <a:pt x="68" y="253"/>
                    </a:lnTo>
                    <a:lnTo>
                      <a:pt x="61" y="245"/>
                    </a:lnTo>
                    <a:lnTo>
                      <a:pt x="58" y="242"/>
                    </a:lnTo>
                    <a:lnTo>
                      <a:pt x="42" y="247"/>
                    </a:lnTo>
                    <a:lnTo>
                      <a:pt x="27" y="220"/>
                    </a:lnTo>
                    <a:lnTo>
                      <a:pt x="40" y="210"/>
                    </a:lnTo>
                    <a:lnTo>
                      <a:pt x="38" y="204"/>
                    </a:lnTo>
                    <a:lnTo>
                      <a:pt x="38" y="204"/>
                    </a:lnTo>
                    <a:lnTo>
                      <a:pt x="35" y="196"/>
                    </a:lnTo>
                    <a:lnTo>
                      <a:pt x="33" y="185"/>
                    </a:lnTo>
                    <a:lnTo>
                      <a:pt x="32" y="180"/>
                    </a:lnTo>
                    <a:lnTo>
                      <a:pt x="14" y="176"/>
                    </a:lnTo>
                    <a:lnTo>
                      <a:pt x="14" y="146"/>
                    </a:lnTo>
                    <a:lnTo>
                      <a:pt x="33" y="143"/>
                    </a:lnTo>
                    <a:lnTo>
                      <a:pt x="34" y="137"/>
                    </a:lnTo>
                    <a:lnTo>
                      <a:pt x="34" y="137"/>
                    </a:lnTo>
                    <a:lnTo>
                      <a:pt x="37" y="129"/>
                    </a:lnTo>
                    <a:lnTo>
                      <a:pt x="39" y="120"/>
                    </a:lnTo>
                    <a:lnTo>
                      <a:pt x="41" y="116"/>
                    </a:lnTo>
                    <a:lnTo>
                      <a:pt x="25" y="102"/>
                    </a:lnTo>
                    <a:lnTo>
                      <a:pt x="40" y="76"/>
                    </a:lnTo>
                    <a:lnTo>
                      <a:pt x="61" y="82"/>
                    </a:lnTo>
                    <a:lnTo>
                      <a:pt x="65" y="79"/>
                    </a:lnTo>
                    <a:lnTo>
                      <a:pt x="65" y="79"/>
                    </a:lnTo>
                    <a:lnTo>
                      <a:pt x="75" y="68"/>
                    </a:lnTo>
                    <a:lnTo>
                      <a:pt x="80" y="65"/>
                    </a:lnTo>
                    <a:lnTo>
                      <a:pt x="72" y="42"/>
                    </a:lnTo>
                    <a:lnTo>
                      <a:pt x="98" y="27"/>
                    </a:lnTo>
                    <a:lnTo>
                      <a:pt x="114" y="45"/>
                    </a:lnTo>
                    <a:lnTo>
                      <a:pt x="119" y="43"/>
                    </a:lnTo>
                    <a:lnTo>
                      <a:pt x="119" y="43"/>
                    </a:lnTo>
                    <a:lnTo>
                      <a:pt x="133" y="40"/>
                    </a:lnTo>
                    <a:lnTo>
                      <a:pt x="137" y="39"/>
                    </a:lnTo>
                    <a:lnTo>
                      <a:pt x="142" y="14"/>
                    </a:lnTo>
                    <a:lnTo>
                      <a:pt x="173" y="14"/>
                    </a:lnTo>
                    <a:lnTo>
                      <a:pt x="178" y="39"/>
                    </a:lnTo>
                    <a:lnTo>
                      <a:pt x="182" y="40"/>
                    </a:lnTo>
                    <a:lnTo>
                      <a:pt x="182" y="40"/>
                    </a:lnTo>
                    <a:lnTo>
                      <a:pt x="195" y="43"/>
                    </a:lnTo>
                    <a:lnTo>
                      <a:pt x="200" y="44"/>
                    </a:lnTo>
                    <a:lnTo>
                      <a:pt x="218" y="25"/>
                    </a:lnTo>
                    <a:lnTo>
                      <a:pt x="244" y="40"/>
                    </a:lnTo>
                    <a:lnTo>
                      <a:pt x="236" y="65"/>
                    </a:lnTo>
                    <a:lnTo>
                      <a:pt x="240" y="68"/>
                    </a:lnTo>
                    <a:lnTo>
                      <a:pt x="240" y="68"/>
                    </a:lnTo>
                    <a:lnTo>
                      <a:pt x="249" y="77"/>
                    </a:lnTo>
                    <a:lnTo>
                      <a:pt x="253" y="80"/>
                    </a:lnTo>
                    <a:lnTo>
                      <a:pt x="277" y="72"/>
                    </a:lnTo>
                    <a:lnTo>
                      <a:pt x="293" y="98"/>
                    </a:lnTo>
                    <a:lnTo>
                      <a:pt x="274" y="115"/>
                    </a:lnTo>
                    <a:lnTo>
                      <a:pt x="276" y="119"/>
                    </a:lnTo>
                    <a:lnTo>
                      <a:pt x="276" y="119"/>
                    </a:lnTo>
                    <a:lnTo>
                      <a:pt x="281" y="134"/>
                    </a:lnTo>
                    <a:lnTo>
                      <a:pt x="282" y="138"/>
                    </a:lnTo>
                    <a:lnTo>
                      <a:pt x="304" y="143"/>
                    </a:lnTo>
                    <a:lnTo>
                      <a:pt x="30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cs typeface="+mn-ea"/>
                  <a:sym typeface="+mn-lt"/>
                </a:endParaRPr>
              </a:p>
            </p:txBody>
          </p:sp>
          <p:sp>
            <p:nvSpPr>
              <p:cNvPr id="56" name="Freeform 57">
                <a:extLst>
                  <a:ext uri="{FF2B5EF4-FFF2-40B4-BE49-F238E27FC236}">
                    <a16:creationId xmlns="" xmlns:a16="http://schemas.microsoft.com/office/drawing/2014/main" id="{B37D7CEF-664E-49AA-8021-C5F1A3C37201}"/>
                  </a:ext>
                </a:extLst>
              </p:cNvPr>
              <p:cNvSpPr>
                <a:spLocks noEditPoints="1"/>
              </p:cNvSpPr>
              <p:nvPr/>
            </p:nvSpPr>
            <p:spPr bwMode="auto">
              <a:xfrm>
                <a:off x="2963863" y="3462338"/>
                <a:ext cx="242888" cy="244475"/>
              </a:xfrm>
              <a:custGeom>
                <a:avLst/>
                <a:gdLst>
                  <a:gd name="T0" fmla="*/ 77 w 153"/>
                  <a:gd name="T1" fmla="*/ 0 h 154"/>
                  <a:gd name="T2" fmla="*/ 61 w 153"/>
                  <a:gd name="T3" fmla="*/ 2 h 154"/>
                  <a:gd name="T4" fmla="*/ 46 w 153"/>
                  <a:gd name="T5" fmla="*/ 6 h 154"/>
                  <a:gd name="T6" fmla="*/ 33 w 153"/>
                  <a:gd name="T7" fmla="*/ 14 h 154"/>
                  <a:gd name="T8" fmla="*/ 23 w 153"/>
                  <a:gd name="T9" fmla="*/ 22 h 154"/>
                  <a:gd name="T10" fmla="*/ 13 w 153"/>
                  <a:gd name="T11" fmla="*/ 34 h 154"/>
                  <a:gd name="T12" fmla="*/ 5 w 153"/>
                  <a:gd name="T13" fmla="*/ 47 h 154"/>
                  <a:gd name="T14" fmla="*/ 1 w 153"/>
                  <a:gd name="T15" fmla="*/ 61 h 154"/>
                  <a:gd name="T16" fmla="*/ 0 w 153"/>
                  <a:gd name="T17" fmla="*/ 77 h 154"/>
                  <a:gd name="T18" fmla="*/ 0 w 153"/>
                  <a:gd name="T19" fmla="*/ 85 h 154"/>
                  <a:gd name="T20" fmla="*/ 3 w 153"/>
                  <a:gd name="T21" fmla="*/ 100 h 154"/>
                  <a:gd name="T22" fmla="*/ 8 w 153"/>
                  <a:gd name="T23" fmla="*/ 114 h 154"/>
                  <a:gd name="T24" fmla="*/ 17 w 153"/>
                  <a:gd name="T25" fmla="*/ 126 h 154"/>
                  <a:gd name="T26" fmla="*/ 28 w 153"/>
                  <a:gd name="T27" fmla="*/ 137 h 154"/>
                  <a:gd name="T28" fmla="*/ 40 w 153"/>
                  <a:gd name="T29" fmla="*/ 144 h 154"/>
                  <a:gd name="T30" fmla="*/ 54 w 153"/>
                  <a:gd name="T31" fmla="*/ 151 h 154"/>
                  <a:gd name="T32" fmla="*/ 69 w 153"/>
                  <a:gd name="T33" fmla="*/ 154 h 154"/>
                  <a:gd name="T34" fmla="*/ 77 w 153"/>
                  <a:gd name="T35" fmla="*/ 154 h 154"/>
                  <a:gd name="T36" fmla="*/ 92 w 153"/>
                  <a:gd name="T37" fmla="*/ 153 h 154"/>
                  <a:gd name="T38" fmla="*/ 107 w 153"/>
                  <a:gd name="T39" fmla="*/ 147 h 154"/>
                  <a:gd name="T40" fmla="*/ 120 w 153"/>
                  <a:gd name="T41" fmla="*/ 141 h 154"/>
                  <a:gd name="T42" fmla="*/ 132 w 153"/>
                  <a:gd name="T43" fmla="*/ 131 h 154"/>
                  <a:gd name="T44" fmla="*/ 140 w 153"/>
                  <a:gd name="T45" fmla="*/ 120 h 154"/>
                  <a:gd name="T46" fmla="*/ 148 w 153"/>
                  <a:gd name="T47" fmla="*/ 106 h 154"/>
                  <a:gd name="T48" fmla="*/ 152 w 153"/>
                  <a:gd name="T49" fmla="*/ 92 h 154"/>
                  <a:gd name="T50" fmla="*/ 153 w 153"/>
                  <a:gd name="T51" fmla="*/ 77 h 154"/>
                  <a:gd name="T52" fmla="*/ 153 w 153"/>
                  <a:gd name="T53" fmla="*/ 69 h 154"/>
                  <a:gd name="T54" fmla="*/ 150 w 153"/>
                  <a:gd name="T55" fmla="*/ 55 h 154"/>
                  <a:gd name="T56" fmla="*/ 145 w 153"/>
                  <a:gd name="T57" fmla="*/ 41 h 154"/>
                  <a:gd name="T58" fmla="*/ 136 w 153"/>
                  <a:gd name="T59" fmla="*/ 28 h 154"/>
                  <a:gd name="T60" fmla="*/ 125 w 153"/>
                  <a:gd name="T61" fmla="*/ 18 h 154"/>
                  <a:gd name="T62" fmla="*/ 113 w 153"/>
                  <a:gd name="T63" fmla="*/ 9 h 154"/>
                  <a:gd name="T64" fmla="*/ 99 w 153"/>
                  <a:gd name="T65" fmla="*/ 4 h 154"/>
                  <a:gd name="T66" fmla="*/ 84 w 153"/>
                  <a:gd name="T67" fmla="*/ 1 h 154"/>
                  <a:gd name="T68" fmla="*/ 77 w 153"/>
                  <a:gd name="T69" fmla="*/ 0 h 154"/>
                  <a:gd name="T70" fmla="*/ 77 w 153"/>
                  <a:gd name="T71" fmla="*/ 140 h 154"/>
                  <a:gd name="T72" fmla="*/ 64 w 153"/>
                  <a:gd name="T73" fmla="*/ 139 h 154"/>
                  <a:gd name="T74" fmla="*/ 42 w 153"/>
                  <a:gd name="T75" fmla="*/ 129 h 154"/>
                  <a:gd name="T76" fmla="*/ 25 w 153"/>
                  <a:gd name="T77" fmla="*/ 112 h 154"/>
                  <a:gd name="T78" fmla="*/ 15 w 153"/>
                  <a:gd name="T79" fmla="*/ 89 h 154"/>
                  <a:gd name="T80" fmla="*/ 14 w 153"/>
                  <a:gd name="T81" fmla="*/ 77 h 154"/>
                  <a:gd name="T82" fmla="*/ 14 w 153"/>
                  <a:gd name="T83" fmla="*/ 71 h 154"/>
                  <a:gd name="T84" fmla="*/ 18 w 153"/>
                  <a:gd name="T85" fmla="*/ 52 h 154"/>
                  <a:gd name="T86" fmla="*/ 32 w 153"/>
                  <a:gd name="T87" fmla="*/ 33 h 154"/>
                  <a:gd name="T88" fmla="*/ 52 w 153"/>
                  <a:gd name="T89" fmla="*/ 19 h 154"/>
                  <a:gd name="T90" fmla="*/ 70 w 153"/>
                  <a:gd name="T91" fmla="*/ 15 h 154"/>
                  <a:gd name="T92" fmla="*/ 77 w 153"/>
                  <a:gd name="T93" fmla="*/ 14 h 154"/>
                  <a:gd name="T94" fmla="*/ 89 w 153"/>
                  <a:gd name="T95" fmla="*/ 16 h 154"/>
                  <a:gd name="T96" fmla="*/ 112 w 153"/>
                  <a:gd name="T97" fmla="*/ 24 h 154"/>
                  <a:gd name="T98" fmla="*/ 128 w 153"/>
                  <a:gd name="T99" fmla="*/ 42 h 154"/>
                  <a:gd name="T100" fmla="*/ 138 w 153"/>
                  <a:gd name="T101" fmla="*/ 64 h 154"/>
                  <a:gd name="T102" fmla="*/ 139 w 153"/>
                  <a:gd name="T103" fmla="*/ 77 h 154"/>
                  <a:gd name="T104" fmla="*/ 139 w 153"/>
                  <a:gd name="T105" fmla="*/ 84 h 154"/>
                  <a:gd name="T106" fmla="*/ 135 w 153"/>
                  <a:gd name="T107" fmla="*/ 101 h 154"/>
                  <a:gd name="T108" fmla="*/ 121 w 153"/>
                  <a:gd name="T109" fmla="*/ 122 h 154"/>
                  <a:gd name="T110" fmla="*/ 101 w 153"/>
                  <a:gd name="T111" fmla="*/ 135 h 154"/>
                  <a:gd name="T112" fmla="*/ 83 w 153"/>
                  <a:gd name="T113" fmla="*/ 140 h 154"/>
                  <a:gd name="T114" fmla="*/ 77 w 153"/>
                  <a:gd name="T115"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 h="154">
                    <a:moveTo>
                      <a:pt x="77" y="0"/>
                    </a:moveTo>
                    <a:lnTo>
                      <a:pt x="77" y="0"/>
                    </a:lnTo>
                    <a:lnTo>
                      <a:pt x="69" y="1"/>
                    </a:lnTo>
                    <a:lnTo>
                      <a:pt x="61" y="2"/>
                    </a:lnTo>
                    <a:lnTo>
                      <a:pt x="54" y="4"/>
                    </a:lnTo>
                    <a:lnTo>
                      <a:pt x="46" y="6"/>
                    </a:lnTo>
                    <a:lnTo>
                      <a:pt x="40" y="9"/>
                    </a:lnTo>
                    <a:lnTo>
                      <a:pt x="33" y="14"/>
                    </a:lnTo>
                    <a:lnTo>
                      <a:pt x="28" y="18"/>
                    </a:lnTo>
                    <a:lnTo>
                      <a:pt x="23" y="22"/>
                    </a:lnTo>
                    <a:lnTo>
                      <a:pt x="17" y="28"/>
                    </a:lnTo>
                    <a:lnTo>
                      <a:pt x="13" y="34"/>
                    </a:lnTo>
                    <a:lnTo>
                      <a:pt x="8" y="41"/>
                    </a:lnTo>
                    <a:lnTo>
                      <a:pt x="5" y="47"/>
                    </a:lnTo>
                    <a:lnTo>
                      <a:pt x="3" y="55"/>
                    </a:lnTo>
                    <a:lnTo>
                      <a:pt x="1" y="61"/>
                    </a:lnTo>
                    <a:lnTo>
                      <a:pt x="0" y="69"/>
                    </a:lnTo>
                    <a:lnTo>
                      <a:pt x="0" y="77"/>
                    </a:lnTo>
                    <a:lnTo>
                      <a:pt x="0" y="77"/>
                    </a:lnTo>
                    <a:lnTo>
                      <a:pt x="0" y="85"/>
                    </a:lnTo>
                    <a:lnTo>
                      <a:pt x="1" y="92"/>
                    </a:lnTo>
                    <a:lnTo>
                      <a:pt x="3" y="100"/>
                    </a:lnTo>
                    <a:lnTo>
                      <a:pt x="5" y="106"/>
                    </a:lnTo>
                    <a:lnTo>
                      <a:pt x="8" y="114"/>
                    </a:lnTo>
                    <a:lnTo>
                      <a:pt x="13" y="120"/>
                    </a:lnTo>
                    <a:lnTo>
                      <a:pt x="17" y="126"/>
                    </a:lnTo>
                    <a:lnTo>
                      <a:pt x="23" y="131"/>
                    </a:lnTo>
                    <a:lnTo>
                      <a:pt x="28" y="137"/>
                    </a:lnTo>
                    <a:lnTo>
                      <a:pt x="33" y="141"/>
                    </a:lnTo>
                    <a:lnTo>
                      <a:pt x="40" y="144"/>
                    </a:lnTo>
                    <a:lnTo>
                      <a:pt x="46" y="147"/>
                    </a:lnTo>
                    <a:lnTo>
                      <a:pt x="54" y="151"/>
                    </a:lnTo>
                    <a:lnTo>
                      <a:pt x="61" y="153"/>
                    </a:lnTo>
                    <a:lnTo>
                      <a:pt x="69" y="154"/>
                    </a:lnTo>
                    <a:lnTo>
                      <a:pt x="77" y="154"/>
                    </a:lnTo>
                    <a:lnTo>
                      <a:pt x="77" y="154"/>
                    </a:lnTo>
                    <a:lnTo>
                      <a:pt x="84" y="154"/>
                    </a:lnTo>
                    <a:lnTo>
                      <a:pt x="92" y="153"/>
                    </a:lnTo>
                    <a:lnTo>
                      <a:pt x="99" y="151"/>
                    </a:lnTo>
                    <a:lnTo>
                      <a:pt x="107" y="147"/>
                    </a:lnTo>
                    <a:lnTo>
                      <a:pt x="113" y="144"/>
                    </a:lnTo>
                    <a:lnTo>
                      <a:pt x="120" y="141"/>
                    </a:lnTo>
                    <a:lnTo>
                      <a:pt x="125" y="137"/>
                    </a:lnTo>
                    <a:lnTo>
                      <a:pt x="132" y="131"/>
                    </a:lnTo>
                    <a:lnTo>
                      <a:pt x="136" y="126"/>
                    </a:lnTo>
                    <a:lnTo>
                      <a:pt x="140" y="120"/>
                    </a:lnTo>
                    <a:lnTo>
                      <a:pt x="145" y="114"/>
                    </a:lnTo>
                    <a:lnTo>
                      <a:pt x="148" y="106"/>
                    </a:lnTo>
                    <a:lnTo>
                      <a:pt x="150" y="100"/>
                    </a:lnTo>
                    <a:lnTo>
                      <a:pt x="152" y="92"/>
                    </a:lnTo>
                    <a:lnTo>
                      <a:pt x="153" y="85"/>
                    </a:lnTo>
                    <a:lnTo>
                      <a:pt x="153" y="77"/>
                    </a:lnTo>
                    <a:lnTo>
                      <a:pt x="153" y="77"/>
                    </a:lnTo>
                    <a:lnTo>
                      <a:pt x="153" y="69"/>
                    </a:lnTo>
                    <a:lnTo>
                      <a:pt x="152" y="61"/>
                    </a:lnTo>
                    <a:lnTo>
                      <a:pt x="150" y="55"/>
                    </a:lnTo>
                    <a:lnTo>
                      <a:pt x="148" y="47"/>
                    </a:lnTo>
                    <a:lnTo>
                      <a:pt x="145" y="41"/>
                    </a:lnTo>
                    <a:lnTo>
                      <a:pt x="140" y="34"/>
                    </a:lnTo>
                    <a:lnTo>
                      <a:pt x="136" y="28"/>
                    </a:lnTo>
                    <a:lnTo>
                      <a:pt x="132" y="22"/>
                    </a:lnTo>
                    <a:lnTo>
                      <a:pt x="125" y="18"/>
                    </a:lnTo>
                    <a:lnTo>
                      <a:pt x="120" y="14"/>
                    </a:lnTo>
                    <a:lnTo>
                      <a:pt x="113" y="9"/>
                    </a:lnTo>
                    <a:lnTo>
                      <a:pt x="107" y="6"/>
                    </a:lnTo>
                    <a:lnTo>
                      <a:pt x="99" y="4"/>
                    </a:lnTo>
                    <a:lnTo>
                      <a:pt x="92" y="2"/>
                    </a:lnTo>
                    <a:lnTo>
                      <a:pt x="84" y="1"/>
                    </a:lnTo>
                    <a:lnTo>
                      <a:pt x="77" y="0"/>
                    </a:lnTo>
                    <a:lnTo>
                      <a:pt x="77" y="0"/>
                    </a:lnTo>
                    <a:close/>
                    <a:moveTo>
                      <a:pt x="77" y="140"/>
                    </a:moveTo>
                    <a:lnTo>
                      <a:pt x="77" y="140"/>
                    </a:lnTo>
                    <a:lnTo>
                      <a:pt x="70" y="140"/>
                    </a:lnTo>
                    <a:lnTo>
                      <a:pt x="64" y="139"/>
                    </a:lnTo>
                    <a:lnTo>
                      <a:pt x="52" y="135"/>
                    </a:lnTo>
                    <a:lnTo>
                      <a:pt x="42" y="129"/>
                    </a:lnTo>
                    <a:lnTo>
                      <a:pt x="32" y="122"/>
                    </a:lnTo>
                    <a:lnTo>
                      <a:pt x="25" y="112"/>
                    </a:lnTo>
                    <a:lnTo>
                      <a:pt x="18" y="101"/>
                    </a:lnTo>
                    <a:lnTo>
                      <a:pt x="15" y="89"/>
                    </a:lnTo>
                    <a:lnTo>
                      <a:pt x="14" y="84"/>
                    </a:lnTo>
                    <a:lnTo>
                      <a:pt x="14" y="77"/>
                    </a:lnTo>
                    <a:lnTo>
                      <a:pt x="14" y="77"/>
                    </a:lnTo>
                    <a:lnTo>
                      <a:pt x="14" y="71"/>
                    </a:lnTo>
                    <a:lnTo>
                      <a:pt x="15" y="64"/>
                    </a:lnTo>
                    <a:lnTo>
                      <a:pt x="18" y="52"/>
                    </a:lnTo>
                    <a:lnTo>
                      <a:pt x="25" y="42"/>
                    </a:lnTo>
                    <a:lnTo>
                      <a:pt x="32" y="33"/>
                    </a:lnTo>
                    <a:lnTo>
                      <a:pt x="42" y="24"/>
                    </a:lnTo>
                    <a:lnTo>
                      <a:pt x="52" y="19"/>
                    </a:lnTo>
                    <a:lnTo>
                      <a:pt x="64" y="16"/>
                    </a:lnTo>
                    <a:lnTo>
                      <a:pt x="70" y="15"/>
                    </a:lnTo>
                    <a:lnTo>
                      <a:pt x="77" y="14"/>
                    </a:lnTo>
                    <a:lnTo>
                      <a:pt x="77" y="14"/>
                    </a:lnTo>
                    <a:lnTo>
                      <a:pt x="83" y="15"/>
                    </a:lnTo>
                    <a:lnTo>
                      <a:pt x="89" y="16"/>
                    </a:lnTo>
                    <a:lnTo>
                      <a:pt x="101" y="19"/>
                    </a:lnTo>
                    <a:lnTo>
                      <a:pt x="112" y="24"/>
                    </a:lnTo>
                    <a:lnTo>
                      <a:pt x="121" y="33"/>
                    </a:lnTo>
                    <a:lnTo>
                      <a:pt x="128" y="42"/>
                    </a:lnTo>
                    <a:lnTo>
                      <a:pt x="135" y="52"/>
                    </a:lnTo>
                    <a:lnTo>
                      <a:pt x="138" y="64"/>
                    </a:lnTo>
                    <a:lnTo>
                      <a:pt x="139" y="71"/>
                    </a:lnTo>
                    <a:lnTo>
                      <a:pt x="139" y="77"/>
                    </a:lnTo>
                    <a:lnTo>
                      <a:pt x="139" y="77"/>
                    </a:lnTo>
                    <a:lnTo>
                      <a:pt x="139" y="84"/>
                    </a:lnTo>
                    <a:lnTo>
                      <a:pt x="138" y="89"/>
                    </a:lnTo>
                    <a:lnTo>
                      <a:pt x="135" y="101"/>
                    </a:lnTo>
                    <a:lnTo>
                      <a:pt x="128" y="112"/>
                    </a:lnTo>
                    <a:lnTo>
                      <a:pt x="121" y="122"/>
                    </a:lnTo>
                    <a:lnTo>
                      <a:pt x="112" y="129"/>
                    </a:lnTo>
                    <a:lnTo>
                      <a:pt x="101" y="135"/>
                    </a:lnTo>
                    <a:lnTo>
                      <a:pt x="89" y="139"/>
                    </a:lnTo>
                    <a:lnTo>
                      <a:pt x="83" y="140"/>
                    </a:lnTo>
                    <a:lnTo>
                      <a:pt x="77" y="140"/>
                    </a:lnTo>
                    <a:lnTo>
                      <a:pt x="7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cs typeface="+mn-ea"/>
                  <a:sym typeface="+mn-lt"/>
                </a:endParaRPr>
              </a:p>
            </p:txBody>
          </p:sp>
          <p:sp>
            <p:nvSpPr>
              <p:cNvPr id="57" name="Freeform 58">
                <a:extLst>
                  <a:ext uri="{FF2B5EF4-FFF2-40B4-BE49-F238E27FC236}">
                    <a16:creationId xmlns="" xmlns:a16="http://schemas.microsoft.com/office/drawing/2014/main" id="{47A9BC8C-07BD-4C7A-8A9B-22A335FE8368}"/>
                  </a:ext>
                </a:extLst>
              </p:cNvPr>
              <p:cNvSpPr>
                <a:spLocks noEditPoints="1"/>
              </p:cNvSpPr>
              <p:nvPr/>
            </p:nvSpPr>
            <p:spPr bwMode="auto">
              <a:xfrm>
                <a:off x="3238500" y="3127375"/>
                <a:ext cx="341313" cy="342900"/>
              </a:xfrm>
              <a:custGeom>
                <a:avLst/>
                <a:gdLst>
                  <a:gd name="T0" fmla="*/ 197 w 215"/>
                  <a:gd name="T1" fmla="*/ 83 h 216"/>
                  <a:gd name="T2" fmla="*/ 209 w 215"/>
                  <a:gd name="T3" fmla="*/ 70 h 216"/>
                  <a:gd name="T4" fmla="*/ 171 w 215"/>
                  <a:gd name="T5" fmla="*/ 42 h 216"/>
                  <a:gd name="T6" fmla="*/ 143 w 215"/>
                  <a:gd name="T7" fmla="*/ 4 h 216"/>
                  <a:gd name="T8" fmla="*/ 129 w 215"/>
                  <a:gd name="T9" fmla="*/ 18 h 216"/>
                  <a:gd name="T10" fmla="*/ 83 w 215"/>
                  <a:gd name="T11" fmla="*/ 18 h 216"/>
                  <a:gd name="T12" fmla="*/ 69 w 215"/>
                  <a:gd name="T13" fmla="*/ 5 h 216"/>
                  <a:gd name="T14" fmla="*/ 41 w 215"/>
                  <a:gd name="T15" fmla="*/ 41 h 216"/>
                  <a:gd name="T16" fmla="*/ 3 w 215"/>
                  <a:gd name="T17" fmla="*/ 71 h 216"/>
                  <a:gd name="T18" fmla="*/ 14 w 215"/>
                  <a:gd name="T19" fmla="*/ 86 h 216"/>
                  <a:gd name="T20" fmla="*/ 13 w 215"/>
                  <a:gd name="T21" fmla="*/ 132 h 216"/>
                  <a:gd name="T22" fmla="*/ 4 w 215"/>
                  <a:gd name="T23" fmla="*/ 146 h 216"/>
                  <a:gd name="T24" fmla="*/ 36 w 215"/>
                  <a:gd name="T25" fmla="*/ 175 h 216"/>
                  <a:gd name="T26" fmla="*/ 71 w 215"/>
                  <a:gd name="T27" fmla="*/ 212 h 216"/>
                  <a:gd name="T28" fmla="*/ 86 w 215"/>
                  <a:gd name="T29" fmla="*/ 203 h 216"/>
                  <a:gd name="T30" fmla="*/ 130 w 215"/>
                  <a:gd name="T31" fmla="*/ 202 h 216"/>
                  <a:gd name="T32" fmla="*/ 144 w 215"/>
                  <a:gd name="T33" fmla="*/ 211 h 216"/>
                  <a:gd name="T34" fmla="*/ 174 w 215"/>
                  <a:gd name="T35" fmla="*/ 177 h 216"/>
                  <a:gd name="T36" fmla="*/ 210 w 215"/>
                  <a:gd name="T37" fmla="*/ 144 h 216"/>
                  <a:gd name="T38" fmla="*/ 198 w 215"/>
                  <a:gd name="T39" fmla="*/ 130 h 216"/>
                  <a:gd name="T40" fmla="*/ 184 w 215"/>
                  <a:gd name="T41" fmla="*/ 161 h 216"/>
                  <a:gd name="T42" fmla="*/ 169 w 215"/>
                  <a:gd name="T43" fmla="*/ 161 h 216"/>
                  <a:gd name="T44" fmla="*/ 162 w 215"/>
                  <a:gd name="T45" fmla="*/ 185 h 216"/>
                  <a:gd name="T46" fmla="*/ 136 w 215"/>
                  <a:gd name="T47" fmla="*/ 186 h 216"/>
                  <a:gd name="T48" fmla="*/ 118 w 215"/>
                  <a:gd name="T49" fmla="*/ 191 h 216"/>
                  <a:gd name="T50" fmla="*/ 98 w 215"/>
                  <a:gd name="T51" fmla="*/ 191 h 216"/>
                  <a:gd name="T52" fmla="*/ 80 w 215"/>
                  <a:gd name="T53" fmla="*/ 187 h 216"/>
                  <a:gd name="T54" fmla="*/ 54 w 215"/>
                  <a:gd name="T55" fmla="*/ 186 h 216"/>
                  <a:gd name="T56" fmla="*/ 54 w 215"/>
                  <a:gd name="T57" fmla="*/ 173 h 216"/>
                  <a:gd name="T58" fmla="*/ 30 w 215"/>
                  <a:gd name="T59" fmla="*/ 162 h 216"/>
                  <a:gd name="T60" fmla="*/ 29 w 215"/>
                  <a:gd name="T61" fmla="*/ 137 h 216"/>
                  <a:gd name="T62" fmla="*/ 26 w 215"/>
                  <a:gd name="T63" fmla="*/ 120 h 216"/>
                  <a:gd name="T64" fmla="*/ 26 w 215"/>
                  <a:gd name="T65" fmla="*/ 98 h 216"/>
                  <a:gd name="T66" fmla="*/ 30 w 215"/>
                  <a:gd name="T67" fmla="*/ 83 h 216"/>
                  <a:gd name="T68" fmla="*/ 29 w 215"/>
                  <a:gd name="T69" fmla="*/ 55 h 216"/>
                  <a:gd name="T70" fmla="*/ 46 w 215"/>
                  <a:gd name="T71" fmla="*/ 56 h 216"/>
                  <a:gd name="T72" fmla="*/ 53 w 215"/>
                  <a:gd name="T73" fmla="*/ 31 h 216"/>
                  <a:gd name="T74" fmla="*/ 81 w 215"/>
                  <a:gd name="T75" fmla="*/ 33 h 216"/>
                  <a:gd name="T76" fmla="*/ 95 w 215"/>
                  <a:gd name="T77" fmla="*/ 30 h 216"/>
                  <a:gd name="T78" fmla="*/ 117 w 215"/>
                  <a:gd name="T79" fmla="*/ 30 h 216"/>
                  <a:gd name="T80" fmla="*/ 130 w 215"/>
                  <a:gd name="T81" fmla="*/ 33 h 216"/>
                  <a:gd name="T82" fmla="*/ 159 w 215"/>
                  <a:gd name="T83" fmla="*/ 30 h 216"/>
                  <a:gd name="T84" fmla="*/ 158 w 215"/>
                  <a:gd name="T85" fmla="*/ 49 h 216"/>
                  <a:gd name="T86" fmla="*/ 183 w 215"/>
                  <a:gd name="T87" fmla="*/ 53 h 216"/>
                  <a:gd name="T88" fmla="*/ 181 w 215"/>
                  <a:gd name="T89" fmla="*/ 82 h 216"/>
                  <a:gd name="T90" fmla="*/ 185 w 215"/>
                  <a:gd name="T91" fmla="*/ 95 h 216"/>
                  <a:gd name="T92" fmla="*/ 186 w 215"/>
                  <a:gd name="T93" fmla="*/ 118 h 216"/>
                  <a:gd name="T94" fmla="*/ 183 w 215"/>
                  <a:gd name="T95" fmla="*/ 13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 h="216">
                    <a:moveTo>
                      <a:pt x="215" y="126"/>
                    </a:moveTo>
                    <a:lnTo>
                      <a:pt x="215" y="87"/>
                    </a:lnTo>
                    <a:lnTo>
                      <a:pt x="197" y="83"/>
                    </a:lnTo>
                    <a:lnTo>
                      <a:pt x="197" y="83"/>
                    </a:lnTo>
                    <a:lnTo>
                      <a:pt x="196" y="82"/>
                    </a:lnTo>
                    <a:lnTo>
                      <a:pt x="209" y="70"/>
                    </a:lnTo>
                    <a:lnTo>
                      <a:pt x="190" y="37"/>
                    </a:lnTo>
                    <a:lnTo>
                      <a:pt x="171" y="42"/>
                    </a:lnTo>
                    <a:lnTo>
                      <a:pt x="171" y="42"/>
                    </a:lnTo>
                    <a:lnTo>
                      <a:pt x="171" y="41"/>
                    </a:lnTo>
                    <a:lnTo>
                      <a:pt x="177" y="24"/>
                    </a:lnTo>
                    <a:lnTo>
                      <a:pt x="143" y="4"/>
                    </a:lnTo>
                    <a:lnTo>
                      <a:pt x="130" y="18"/>
                    </a:lnTo>
                    <a:lnTo>
                      <a:pt x="130" y="18"/>
                    </a:lnTo>
                    <a:lnTo>
                      <a:pt x="129" y="18"/>
                    </a:lnTo>
                    <a:lnTo>
                      <a:pt x="125" y="0"/>
                    </a:lnTo>
                    <a:lnTo>
                      <a:pt x="86" y="0"/>
                    </a:lnTo>
                    <a:lnTo>
                      <a:pt x="83" y="18"/>
                    </a:lnTo>
                    <a:lnTo>
                      <a:pt x="83" y="18"/>
                    </a:lnTo>
                    <a:lnTo>
                      <a:pt x="81" y="18"/>
                    </a:lnTo>
                    <a:lnTo>
                      <a:pt x="69" y="5"/>
                    </a:lnTo>
                    <a:lnTo>
                      <a:pt x="35" y="25"/>
                    </a:lnTo>
                    <a:lnTo>
                      <a:pt x="41" y="41"/>
                    </a:lnTo>
                    <a:lnTo>
                      <a:pt x="41" y="41"/>
                    </a:lnTo>
                    <a:lnTo>
                      <a:pt x="39" y="43"/>
                    </a:lnTo>
                    <a:lnTo>
                      <a:pt x="22" y="38"/>
                    </a:lnTo>
                    <a:lnTo>
                      <a:pt x="3" y="71"/>
                    </a:lnTo>
                    <a:lnTo>
                      <a:pt x="15" y="82"/>
                    </a:lnTo>
                    <a:lnTo>
                      <a:pt x="15" y="82"/>
                    </a:lnTo>
                    <a:lnTo>
                      <a:pt x="14" y="86"/>
                    </a:lnTo>
                    <a:lnTo>
                      <a:pt x="0" y="90"/>
                    </a:lnTo>
                    <a:lnTo>
                      <a:pt x="0" y="128"/>
                    </a:lnTo>
                    <a:lnTo>
                      <a:pt x="13" y="132"/>
                    </a:lnTo>
                    <a:lnTo>
                      <a:pt x="13" y="132"/>
                    </a:lnTo>
                    <a:lnTo>
                      <a:pt x="15" y="137"/>
                    </a:lnTo>
                    <a:lnTo>
                      <a:pt x="4" y="146"/>
                    </a:lnTo>
                    <a:lnTo>
                      <a:pt x="23" y="179"/>
                    </a:lnTo>
                    <a:lnTo>
                      <a:pt x="36" y="175"/>
                    </a:lnTo>
                    <a:lnTo>
                      <a:pt x="36" y="175"/>
                    </a:lnTo>
                    <a:lnTo>
                      <a:pt x="41" y="180"/>
                    </a:lnTo>
                    <a:lnTo>
                      <a:pt x="37" y="192"/>
                    </a:lnTo>
                    <a:lnTo>
                      <a:pt x="71" y="212"/>
                    </a:lnTo>
                    <a:lnTo>
                      <a:pt x="80" y="202"/>
                    </a:lnTo>
                    <a:lnTo>
                      <a:pt x="80" y="202"/>
                    </a:lnTo>
                    <a:lnTo>
                      <a:pt x="86" y="203"/>
                    </a:lnTo>
                    <a:lnTo>
                      <a:pt x="88" y="216"/>
                    </a:lnTo>
                    <a:lnTo>
                      <a:pt x="127" y="216"/>
                    </a:lnTo>
                    <a:lnTo>
                      <a:pt x="130" y="202"/>
                    </a:lnTo>
                    <a:lnTo>
                      <a:pt x="130" y="202"/>
                    </a:lnTo>
                    <a:lnTo>
                      <a:pt x="136" y="201"/>
                    </a:lnTo>
                    <a:lnTo>
                      <a:pt x="144" y="211"/>
                    </a:lnTo>
                    <a:lnTo>
                      <a:pt x="179" y="191"/>
                    </a:lnTo>
                    <a:lnTo>
                      <a:pt x="174" y="177"/>
                    </a:lnTo>
                    <a:lnTo>
                      <a:pt x="174" y="177"/>
                    </a:lnTo>
                    <a:lnTo>
                      <a:pt x="177" y="173"/>
                    </a:lnTo>
                    <a:lnTo>
                      <a:pt x="191" y="177"/>
                    </a:lnTo>
                    <a:lnTo>
                      <a:pt x="210" y="144"/>
                    </a:lnTo>
                    <a:lnTo>
                      <a:pt x="198" y="133"/>
                    </a:lnTo>
                    <a:lnTo>
                      <a:pt x="198" y="133"/>
                    </a:lnTo>
                    <a:lnTo>
                      <a:pt x="198" y="130"/>
                    </a:lnTo>
                    <a:lnTo>
                      <a:pt x="215" y="126"/>
                    </a:lnTo>
                    <a:close/>
                    <a:moveTo>
                      <a:pt x="193" y="147"/>
                    </a:moveTo>
                    <a:lnTo>
                      <a:pt x="184" y="161"/>
                    </a:lnTo>
                    <a:lnTo>
                      <a:pt x="172" y="157"/>
                    </a:lnTo>
                    <a:lnTo>
                      <a:pt x="169" y="161"/>
                    </a:lnTo>
                    <a:lnTo>
                      <a:pt x="169" y="161"/>
                    </a:lnTo>
                    <a:lnTo>
                      <a:pt x="161" y="169"/>
                    </a:lnTo>
                    <a:lnTo>
                      <a:pt x="157" y="173"/>
                    </a:lnTo>
                    <a:lnTo>
                      <a:pt x="162" y="185"/>
                    </a:lnTo>
                    <a:lnTo>
                      <a:pt x="148" y="192"/>
                    </a:lnTo>
                    <a:lnTo>
                      <a:pt x="140" y="184"/>
                    </a:lnTo>
                    <a:lnTo>
                      <a:pt x="136" y="186"/>
                    </a:lnTo>
                    <a:lnTo>
                      <a:pt x="136" y="186"/>
                    </a:lnTo>
                    <a:lnTo>
                      <a:pt x="123" y="190"/>
                    </a:lnTo>
                    <a:lnTo>
                      <a:pt x="118" y="191"/>
                    </a:lnTo>
                    <a:lnTo>
                      <a:pt x="116" y="202"/>
                    </a:lnTo>
                    <a:lnTo>
                      <a:pt x="100" y="202"/>
                    </a:lnTo>
                    <a:lnTo>
                      <a:pt x="98" y="191"/>
                    </a:lnTo>
                    <a:lnTo>
                      <a:pt x="93" y="190"/>
                    </a:lnTo>
                    <a:lnTo>
                      <a:pt x="93" y="190"/>
                    </a:lnTo>
                    <a:lnTo>
                      <a:pt x="80" y="187"/>
                    </a:lnTo>
                    <a:lnTo>
                      <a:pt x="75" y="186"/>
                    </a:lnTo>
                    <a:lnTo>
                      <a:pt x="68" y="193"/>
                    </a:lnTo>
                    <a:lnTo>
                      <a:pt x="54" y="186"/>
                    </a:lnTo>
                    <a:lnTo>
                      <a:pt x="57" y="176"/>
                    </a:lnTo>
                    <a:lnTo>
                      <a:pt x="54" y="173"/>
                    </a:lnTo>
                    <a:lnTo>
                      <a:pt x="54" y="173"/>
                    </a:lnTo>
                    <a:lnTo>
                      <a:pt x="44" y="163"/>
                    </a:lnTo>
                    <a:lnTo>
                      <a:pt x="41" y="159"/>
                    </a:lnTo>
                    <a:lnTo>
                      <a:pt x="30" y="162"/>
                    </a:lnTo>
                    <a:lnTo>
                      <a:pt x="22" y="149"/>
                    </a:lnTo>
                    <a:lnTo>
                      <a:pt x="31" y="141"/>
                    </a:lnTo>
                    <a:lnTo>
                      <a:pt x="29" y="137"/>
                    </a:lnTo>
                    <a:lnTo>
                      <a:pt x="29" y="137"/>
                    </a:lnTo>
                    <a:lnTo>
                      <a:pt x="27" y="124"/>
                    </a:lnTo>
                    <a:lnTo>
                      <a:pt x="26" y="120"/>
                    </a:lnTo>
                    <a:lnTo>
                      <a:pt x="14" y="117"/>
                    </a:lnTo>
                    <a:lnTo>
                      <a:pt x="14" y="100"/>
                    </a:lnTo>
                    <a:lnTo>
                      <a:pt x="26" y="98"/>
                    </a:lnTo>
                    <a:lnTo>
                      <a:pt x="27" y="94"/>
                    </a:lnTo>
                    <a:lnTo>
                      <a:pt x="27" y="94"/>
                    </a:lnTo>
                    <a:lnTo>
                      <a:pt x="30" y="83"/>
                    </a:lnTo>
                    <a:lnTo>
                      <a:pt x="32" y="78"/>
                    </a:lnTo>
                    <a:lnTo>
                      <a:pt x="21" y="69"/>
                    </a:lnTo>
                    <a:lnTo>
                      <a:pt x="29" y="55"/>
                    </a:lnTo>
                    <a:lnTo>
                      <a:pt x="43" y="59"/>
                    </a:lnTo>
                    <a:lnTo>
                      <a:pt x="46" y="56"/>
                    </a:lnTo>
                    <a:lnTo>
                      <a:pt x="46" y="56"/>
                    </a:lnTo>
                    <a:lnTo>
                      <a:pt x="54" y="49"/>
                    </a:lnTo>
                    <a:lnTo>
                      <a:pt x="57" y="46"/>
                    </a:lnTo>
                    <a:lnTo>
                      <a:pt x="53" y="31"/>
                    </a:lnTo>
                    <a:lnTo>
                      <a:pt x="67" y="24"/>
                    </a:lnTo>
                    <a:lnTo>
                      <a:pt x="76" y="34"/>
                    </a:lnTo>
                    <a:lnTo>
                      <a:pt x="81" y="33"/>
                    </a:lnTo>
                    <a:lnTo>
                      <a:pt x="81" y="33"/>
                    </a:lnTo>
                    <a:lnTo>
                      <a:pt x="89" y="31"/>
                    </a:lnTo>
                    <a:lnTo>
                      <a:pt x="95" y="30"/>
                    </a:lnTo>
                    <a:lnTo>
                      <a:pt x="98" y="14"/>
                    </a:lnTo>
                    <a:lnTo>
                      <a:pt x="114" y="14"/>
                    </a:lnTo>
                    <a:lnTo>
                      <a:pt x="117" y="30"/>
                    </a:lnTo>
                    <a:lnTo>
                      <a:pt x="122" y="31"/>
                    </a:lnTo>
                    <a:lnTo>
                      <a:pt x="122" y="31"/>
                    </a:lnTo>
                    <a:lnTo>
                      <a:pt x="130" y="33"/>
                    </a:lnTo>
                    <a:lnTo>
                      <a:pt x="135" y="34"/>
                    </a:lnTo>
                    <a:lnTo>
                      <a:pt x="145" y="23"/>
                    </a:lnTo>
                    <a:lnTo>
                      <a:pt x="159" y="30"/>
                    </a:lnTo>
                    <a:lnTo>
                      <a:pt x="154" y="46"/>
                    </a:lnTo>
                    <a:lnTo>
                      <a:pt x="158" y="49"/>
                    </a:lnTo>
                    <a:lnTo>
                      <a:pt x="158" y="49"/>
                    </a:lnTo>
                    <a:lnTo>
                      <a:pt x="165" y="55"/>
                    </a:lnTo>
                    <a:lnTo>
                      <a:pt x="167" y="58"/>
                    </a:lnTo>
                    <a:lnTo>
                      <a:pt x="183" y="53"/>
                    </a:lnTo>
                    <a:lnTo>
                      <a:pt x="192" y="67"/>
                    </a:lnTo>
                    <a:lnTo>
                      <a:pt x="180" y="78"/>
                    </a:lnTo>
                    <a:lnTo>
                      <a:pt x="181" y="82"/>
                    </a:lnTo>
                    <a:lnTo>
                      <a:pt x="181" y="82"/>
                    </a:lnTo>
                    <a:lnTo>
                      <a:pt x="184" y="91"/>
                    </a:lnTo>
                    <a:lnTo>
                      <a:pt x="185" y="95"/>
                    </a:lnTo>
                    <a:lnTo>
                      <a:pt x="201" y="98"/>
                    </a:lnTo>
                    <a:lnTo>
                      <a:pt x="201" y="114"/>
                    </a:lnTo>
                    <a:lnTo>
                      <a:pt x="186" y="118"/>
                    </a:lnTo>
                    <a:lnTo>
                      <a:pt x="185" y="123"/>
                    </a:lnTo>
                    <a:lnTo>
                      <a:pt x="185" y="123"/>
                    </a:lnTo>
                    <a:lnTo>
                      <a:pt x="183" y="133"/>
                    </a:lnTo>
                    <a:lnTo>
                      <a:pt x="182" y="137"/>
                    </a:lnTo>
                    <a:lnTo>
                      <a:pt x="193"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cs typeface="+mn-ea"/>
                  <a:sym typeface="+mn-lt"/>
                </a:endParaRPr>
              </a:p>
            </p:txBody>
          </p:sp>
          <p:sp>
            <p:nvSpPr>
              <p:cNvPr id="58" name="Freeform 59">
                <a:extLst>
                  <a:ext uri="{FF2B5EF4-FFF2-40B4-BE49-F238E27FC236}">
                    <a16:creationId xmlns="" xmlns:a16="http://schemas.microsoft.com/office/drawing/2014/main" id="{E7A945FF-01AC-4BEE-92B9-9480D81F814B}"/>
                  </a:ext>
                </a:extLst>
              </p:cNvPr>
              <p:cNvSpPr>
                <a:spLocks noEditPoints="1"/>
              </p:cNvSpPr>
              <p:nvPr/>
            </p:nvSpPr>
            <p:spPr bwMode="auto">
              <a:xfrm>
                <a:off x="3335338" y="3232150"/>
                <a:ext cx="142875" cy="141288"/>
              </a:xfrm>
              <a:custGeom>
                <a:avLst/>
                <a:gdLst>
                  <a:gd name="T0" fmla="*/ 44 w 90"/>
                  <a:gd name="T1" fmla="*/ 0 h 89"/>
                  <a:gd name="T2" fmla="*/ 27 w 90"/>
                  <a:gd name="T3" fmla="*/ 3 h 89"/>
                  <a:gd name="T4" fmla="*/ 13 w 90"/>
                  <a:gd name="T5" fmla="*/ 13 h 89"/>
                  <a:gd name="T6" fmla="*/ 3 w 90"/>
                  <a:gd name="T7" fmla="*/ 27 h 89"/>
                  <a:gd name="T8" fmla="*/ 0 w 90"/>
                  <a:gd name="T9" fmla="*/ 44 h 89"/>
                  <a:gd name="T10" fmla="*/ 1 w 90"/>
                  <a:gd name="T11" fmla="*/ 54 h 89"/>
                  <a:gd name="T12" fmla="*/ 8 w 90"/>
                  <a:gd name="T13" fmla="*/ 70 h 89"/>
                  <a:gd name="T14" fmla="*/ 20 w 90"/>
                  <a:gd name="T15" fmla="*/ 82 h 89"/>
                  <a:gd name="T16" fmla="*/ 36 w 90"/>
                  <a:gd name="T17" fmla="*/ 88 h 89"/>
                  <a:gd name="T18" fmla="*/ 44 w 90"/>
                  <a:gd name="T19" fmla="*/ 89 h 89"/>
                  <a:gd name="T20" fmla="*/ 62 w 90"/>
                  <a:gd name="T21" fmla="*/ 86 h 89"/>
                  <a:gd name="T22" fmla="*/ 77 w 90"/>
                  <a:gd name="T23" fmla="*/ 76 h 89"/>
                  <a:gd name="T24" fmla="*/ 86 w 90"/>
                  <a:gd name="T25" fmla="*/ 62 h 89"/>
                  <a:gd name="T26" fmla="*/ 90 w 90"/>
                  <a:gd name="T27" fmla="*/ 44 h 89"/>
                  <a:gd name="T28" fmla="*/ 89 w 90"/>
                  <a:gd name="T29" fmla="*/ 35 h 89"/>
                  <a:gd name="T30" fmla="*/ 82 w 90"/>
                  <a:gd name="T31" fmla="*/ 19 h 89"/>
                  <a:gd name="T32" fmla="*/ 69 w 90"/>
                  <a:gd name="T33" fmla="*/ 7 h 89"/>
                  <a:gd name="T34" fmla="*/ 54 w 90"/>
                  <a:gd name="T35" fmla="*/ 1 h 89"/>
                  <a:gd name="T36" fmla="*/ 44 w 90"/>
                  <a:gd name="T37" fmla="*/ 0 h 89"/>
                  <a:gd name="T38" fmla="*/ 44 w 90"/>
                  <a:gd name="T39" fmla="*/ 75 h 89"/>
                  <a:gd name="T40" fmla="*/ 33 w 90"/>
                  <a:gd name="T41" fmla="*/ 73 h 89"/>
                  <a:gd name="T42" fmla="*/ 23 w 90"/>
                  <a:gd name="T43" fmla="*/ 66 h 89"/>
                  <a:gd name="T44" fmla="*/ 16 w 90"/>
                  <a:gd name="T45" fmla="*/ 56 h 89"/>
                  <a:gd name="T46" fmla="*/ 14 w 90"/>
                  <a:gd name="T47" fmla="*/ 44 h 89"/>
                  <a:gd name="T48" fmla="*/ 14 w 90"/>
                  <a:gd name="T49" fmla="*/ 39 h 89"/>
                  <a:gd name="T50" fmla="*/ 20 w 90"/>
                  <a:gd name="T51" fmla="*/ 28 h 89"/>
                  <a:gd name="T52" fmla="*/ 27 w 90"/>
                  <a:gd name="T53" fmla="*/ 19 h 89"/>
                  <a:gd name="T54" fmla="*/ 39 w 90"/>
                  <a:gd name="T55" fmla="*/ 15 h 89"/>
                  <a:gd name="T56" fmla="*/ 44 w 90"/>
                  <a:gd name="T57" fmla="*/ 14 h 89"/>
                  <a:gd name="T58" fmla="*/ 56 w 90"/>
                  <a:gd name="T59" fmla="*/ 16 h 89"/>
                  <a:gd name="T60" fmla="*/ 66 w 90"/>
                  <a:gd name="T61" fmla="*/ 22 h 89"/>
                  <a:gd name="T62" fmla="*/ 73 w 90"/>
                  <a:gd name="T63" fmla="*/ 32 h 89"/>
                  <a:gd name="T64" fmla="*/ 76 w 90"/>
                  <a:gd name="T65" fmla="*/ 44 h 89"/>
                  <a:gd name="T66" fmla="*/ 75 w 90"/>
                  <a:gd name="T67" fmla="*/ 51 h 89"/>
                  <a:gd name="T68" fmla="*/ 70 w 90"/>
                  <a:gd name="T69" fmla="*/ 61 h 89"/>
                  <a:gd name="T70" fmla="*/ 62 w 90"/>
                  <a:gd name="T71" fmla="*/ 70 h 89"/>
                  <a:gd name="T72" fmla="*/ 51 w 90"/>
                  <a:gd name="T73" fmla="*/ 74 h 89"/>
                  <a:gd name="T74" fmla="*/ 44 w 90"/>
                  <a:gd name="T75" fmla="*/ 7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9">
                    <a:moveTo>
                      <a:pt x="44" y="0"/>
                    </a:moveTo>
                    <a:lnTo>
                      <a:pt x="44" y="0"/>
                    </a:lnTo>
                    <a:lnTo>
                      <a:pt x="36" y="1"/>
                    </a:lnTo>
                    <a:lnTo>
                      <a:pt x="27" y="3"/>
                    </a:lnTo>
                    <a:lnTo>
                      <a:pt x="20" y="7"/>
                    </a:lnTo>
                    <a:lnTo>
                      <a:pt x="13" y="13"/>
                    </a:lnTo>
                    <a:lnTo>
                      <a:pt x="8" y="19"/>
                    </a:lnTo>
                    <a:lnTo>
                      <a:pt x="3" y="27"/>
                    </a:lnTo>
                    <a:lnTo>
                      <a:pt x="1" y="35"/>
                    </a:lnTo>
                    <a:lnTo>
                      <a:pt x="0" y="44"/>
                    </a:lnTo>
                    <a:lnTo>
                      <a:pt x="0" y="44"/>
                    </a:lnTo>
                    <a:lnTo>
                      <a:pt x="1" y="54"/>
                    </a:lnTo>
                    <a:lnTo>
                      <a:pt x="3" y="62"/>
                    </a:lnTo>
                    <a:lnTo>
                      <a:pt x="8" y="70"/>
                    </a:lnTo>
                    <a:lnTo>
                      <a:pt x="13" y="76"/>
                    </a:lnTo>
                    <a:lnTo>
                      <a:pt x="20" y="82"/>
                    </a:lnTo>
                    <a:lnTo>
                      <a:pt x="27" y="86"/>
                    </a:lnTo>
                    <a:lnTo>
                      <a:pt x="36" y="88"/>
                    </a:lnTo>
                    <a:lnTo>
                      <a:pt x="44" y="89"/>
                    </a:lnTo>
                    <a:lnTo>
                      <a:pt x="44" y="89"/>
                    </a:lnTo>
                    <a:lnTo>
                      <a:pt x="54" y="88"/>
                    </a:lnTo>
                    <a:lnTo>
                      <a:pt x="62" y="86"/>
                    </a:lnTo>
                    <a:lnTo>
                      <a:pt x="69" y="82"/>
                    </a:lnTo>
                    <a:lnTo>
                      <a:pt x="77" y="76"/>
                    </a:lnTo>
                    <a:lnTo>
                      <a:pt x="82" y="70"/>
                    </a:lnTo>
                    <a:lnTo>
                      <a:pt x="86" y="62"/>
                    </a:lnTo>
                    <a:lnTo>
                      <a:pt x="89" y="54"/>
                    </a:lnTo>
                    <a:lnTo>
                      <a:pt x="90" y="44"/>
                    </a:lnTo>
                    <a:lnTo>
                      <a:pt x="90" y="44"/>
                    </a:lnTo>
                    <a:lnTo>
                      <a:pt x="89" y="35"/>
                    </a:lnTo>
                    <a:lnTo>
                      <a:pt x="86" y="27"/>
                    </a:lnTo>
                    <a:lnTo>
                      <a:pt x="82" y="19"/>
                    </a:lnTo>
                    <a:lnTo>
                      <a:pt x="77" y="13"/>
                    </a:lnTo>
                    <a:lnTo>
                      <a:pt x="69" y="7"/>
                    </a:lnTo>
                    <a:lnTo>
                      <a:pt x="62" y="3"/>
                    </a:lnTo>
                    <a:lnTo>
                      <a:pt x="54" y="1"/>
                    </a:lnTo>
                    <a:lnTo>
                      <a:pt x="44" y="0"/>
                    </a:lnTo>
                    <a:lnTo>
                      <a:pt x="44" y="0"/>
                    </a:lnTo>
                    <a:close/>
                    <a:moveTo>
                      <a:pt x="44" y="75"/>
                    </a:moveTo>
                    <a:lnTo>
                      <a:pt x="44" y="75"/>
                    </a:lnTo>
                    <a:lnTo>
                      <a:pt x="39" y="74"/>
                    </a:lnTo>
                    <a:lnTo>
                      <a:pt x="33" y="73"/>
                    </a:lnTo>
                    <a:lnTo>
                      <a:pt x="27" y="70"/>
                    </a:lnTo>
                    <a:lnTo>
                      <a:pt x="23" y="66"/>
                    </a:lnTo>
                    <a:lnTo>
                      <a:pt x="20" y="61"/>
                    </a:lnTo>
                    <a:lnTo>
                      <a:pt x="16" y="56"/>
                    </a:lnTo>
                    <a:lnTo>
                      <a:pt x="14" y="51"/>
                    </a:lnTo>
                    <a:lnTo>
                      <a:pt x="14" y="44"/>
                    </a:lnTo>
                    <a:lnTo>
                      <a:pt x="14" y="44"/>
                    </a:lnTo>
                    <a:lnTo>
                      <a:pt x="14" y="39"/>
                    </a:lnTo>
                    <a:lnTo>
                      <a:pt x="16" y="32"/>
                    </a:lnTo>
                    <a:lnTo>
                      <a:pt x="20" y="28"/>
                    </a:lnTo>
                    <a:lnTo>
                      <a:pt x="23" y="22"/>
                    </a:lnTo>
                    <a:lnTo>
                      <a:pt x="27" y="19"/>
                    </a:lnTo>
                    <a:lnTo>
                      <a:pt x="33" y="16"/>
                    </a:lnTo>
                    <a:lnTo>
                      <a:pt x="39" y="15"/>
                    </a:lnTo>
                    <a:lnTo>
                      <a:pt x="44" y="14"/>
                    </a:lnTo>
                    <a:lnTo>
                      <a:pt x="44" y="14"/>
                    </a:lnTo>
                    <a:lnTo>
                      <a:pt x="51" y="15"/>
                    </a:lnTo>
                    <a:lnTo>
                      <a:pt x="56" y="16"/>
                    </a:lnTo>
                    <a:lnTo>
                      <a:pt x="62" y="19"/>
                    </a:lnTo>
                    <a:lnTo>
                      <a:pt x="66" y="22"/>
                    </a:lnTo>
                    <a:lnTo>
                      <a:pt x="70" y="28"/>
                    </a:lnTo>
                    <a:lnTo>
                      <a:pt x="73" y="32"/>
                    </a:lnTo>
                    <a:lnTo>
                      <a:pt x="75" y="39"/>
                    </a:lnTo>
                    <a:lnTo>
                      <a:pt x="76" y="44"/>
                    </a:lnTo>
                    <a:lnTo>
                      <a:pt x="76" y="44"/>
                    </a:lnTo>
                    <a:lnTo>
                      <a:pt x="75" y="51"/>
                    </a:lnTo>
                    <a:lnTo>
                      <a:pt x="73" y="56"/>
                    </a:lnTo>
                    <a:lnTo>
                      <a:pt x="70" y="61"/>
                    </a:lnTo>
                    <a:lnTo>
                      <a:pt x="66" y="66"/>
                    </a:lnTo>
                    <a:lnTo>
                      <a:pt x="62" y="70"/>
                    </a:lnTo>
                    <a:lnTo>
                      <a:pt x="56" y="73"/>
                    </a:lnTo>
                    <a:lnTo>
                      <a:pt x="51" y="74"/>
                    </a:lnTo>
                    <a:lnTo>
                      <a:pt x="44" y="75"/>
                    </a:lnTo>
                    <a:lnTo>
                      <a:pt x="4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cs typeface="+mn-ea"/>
                  <a:sym typeface="+mn-lt"/>
                </a:endParaRPr>
              </a:p>
            </p:txBody>
          </p:sp>
          <p:sp>
            <p:nvSpPr>
              <p:cNvPr id="59" name="Freeform 60">
                <a:extLst>
                  <a:ext uri="{FF2B5EF4-FFF2-40B4-BE49-F238E27FC236}">
                    <a16:creationId xmlns="" xmlns:a16="http://schemas.microsoft.com/office/drawing/2014/main" id="{ADAA7EFD-77D9-4E33-8FCF-A03596F0E31D}"/>
                  </a:ext>
                </a:extLst>
              </p:cNvPr>
              <p:cNvSpPr>
                <a:spLocks noEditPoints="1"/>
              </p:cNvSpPr>
              <p:nvPr/>
            </p:nvSpPr>
            <p:spPr bwMode="auto">
              <a:xfrm>
                <a:off x="3352800" y="3486150"/>
                <a:ext cx="200025" cy="201613"/>
              </a:xfrm>
              <a:custGeom>
                <a:avLst/>
                <a:gdLst>
                  <a:gd name="T0" fmla="*/ 111 w 126"/>
                  <a:gd name="T1" fmla="*/ 45 h 127"/>
                  <a:gd name="T2" fmla="*/ 117 w 126"/>
                  <a:gd name="T3" fmla="*/ 27 h 127"/>
                  <a:gd name="T4" fmla="*/ 93 w 126"/>
                  <a:gd name="T5" fmla="*/ 10 h 127"/>
                  <a:gd name="T6" fmla="*/ 82 w 126"/>
                  <a:gd name="T7" fmla="*/ 5 h 127"/>
                  <a:gd name="T8" fmla="*/ 53 w 126"/>
                  <a:gd name="T9" fmla="*/ 0 h 127"/>
                  <a:gd name="T10" fmla="*/ 44 w 126"/>
                  <a:gd name="T11" fmla="*/ 15 h 127"/>
                  <a:gd name="T12" fmla="*/ 27 w 126"/>
                  <a:gd name="T13" fmla="*/ 10 h 127"/>
                  <a:gd name="T14" fmla="*/ 11 w 126"/>
                  <a:gd name="T15" fmla="*/ 34 h 127"/>
                  <a:gd name="T16" fmla="*/ 5 w 126"/>
                  <a:gd name="T17" fmla="*/ 45 h 127"/>
                  <a:gd name="T18" fmla="*/ 0 w 126"/>
                  <a:gd name="T19" fmla="*/ 73 h 127"/>
                  <a:gd name="T20" fmla="*/ 15 w 126"/>
                  <a:gd name="T21" fmla="*/ 82 h 127"/>
                  <a:gd name="T22" fmla="*/ 10 w 126"/>
                  <a:gd name="T23" fmla="*/ 100 h 127"/>
                  <a:gd name="T24" fmla="*/ 33 w 126"/>
                  <a:gd name="T25" fmla="*/ 116 h 127"/>
                  <a:gd name="T26" fmla="*/ 44 w 126"/>
                  <a:gd name="T27" fmla="*/ 122 h 127"/>
                  <a:gd name="T28" fmla="*/ 72 w 126"/>
                  <a:gd name="T29" fmla="*/ 127 h 127"/>
                  <a:gd name="T30" fmla="*/ 82 w 126"/>
                  <a:gd name="T31" fmla="*/ 112 h 127"/>
                  <a:gd name="T32" fmla="*/ 99 w 126"/>
                  <a:gd name="T33" fmla="*/ 116 h 127"/>
                  <a:gd name="T34" fmla="*/ 116 w 126"/>
                  <a:gd name="T35" fmla="*/ 93 h 127"/>
                  <a:gd name="T36" fmla="*/ 121 w 126"/>
                  <a:gd name="T37" fmla="*/ 82 h 127"/>
                  <a:gd name="T38" fmla="*/ 126 w 126"/>
                  <a:gd name="T39" fmla="*/ 54 h 127"/>
                  <a:gd name="T40" fmla="*/ 98 w 126"/>
                  <a:gd name="T41" fmla="*/ 73 h 127"/>
                  <a:gd name="T42" fmla="*/ 100 w 126"/>
                  <a:gd name="T43" fmla="*/ 96 h 127"/>
                  <a:gd name="T44" fmla="*/ 81 w 126"/>
                  <a:gd name="T45" fmla="*/ 95 h 127"/>
                  <a:gd name="T46" fmla="*/ 67 w 126"/>
                  <a:gd name="T47" fmla="*/ 113 h 127"/>
                  <a:gd name="T48" fmla="*/ 54 w 126"/>
                  <a:gd name="T49" fmla="*/ 98 h 127"/>
                  <a:gd name="T50" fmla="*/ 31 w 126"/>
                  <a:gd name="T51" fmla="*/ 101 h 127"/>
                  <a:gd name="T52" fmla="*/ 32 w 126"/>
                  <a:gd name="T53" fmla="*/ 82 h 127"/>
                  <a:gd name="T54" fmla="*/ 14 w 126"/>
                  <a:gd name="T55" fmla="*/ 68 h 127"/>
                  <a:gd name="T56" fmla="*/ 28 w 126"/>
                  <a:gd name="T57" fmla="*/ 54 h 127"/>
                  <a:gd name="T58" fmla="*/ 26 w 126"/>
                  <a:gd name="T59" fmla="*/ 31 h 127"/>
                  <a:gd name="T60" fmla="*/ 45 w 126"/>
                  <a:gd name="T61" fmla="*/ 32 h 127"/>
                  <a:gd name="T62" fmla="*/ 59 w 126"/>
                  <a:gd name="T63" fmla="*/ 14 h 127"/>
                  <a:gd name="T64" fmla="*/ 72 w 126"/>
                  <a:gd name="T65" fmla="*/ 29 h 127"/>
                  <a:gd name="T66" fmla="*/ 95 w 126"/>
                  <a:gd name="T67" fmla="*/ 26 h 127"/>
                  <a:gd name="T68" fmla="*/ 94 w 126"/>
                  <a:gd name="T69" fmla="*/ 45 h 127"/>
                  <a:gd name="T70" fmla="*/ 112 w 126"/>
                  <a:gd name="T71" fmla="*/ 59 h 127"/>
                  <a:gd name="T72" fmla="*/ 98 w 126"/>
                  <a:gd name="T73" fmla="*/ 7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27">
                    <a:moveTo>
                      <a:pt x="121" y="47"/>
                    </a:moveTo>
                    <a:lnTo>
                      <a:pt x="111" y="45"/>
                    </a:lnTo>
                    <a:lnTo>
                      <a:pt x="117" y="35"/>
                    </a:lnTo>
                    <a:lnTo>
                      <a:pt x="117" y="27"/>
                    </a:lnTo>
                    <a:lnTo>
                      <a:pt x="102" y="12"/>
                    </a:lnTo>
                    <a:lnTo>
                      <a:pt x="93" y="10"/>
                    </a:lnTo>
                    <a:lnTo>
                      <a:pt x="84" y="16"/>
                    </a:lnTo>
                    <a:lnTo>
                      <a:pt x="82" y="5"/>
                    </a:lnTo>
                    <a:lnTo>
                      <a:pt x="75" y="0"/>
                    </a:lnTo>
                    <a:lnTo>
                      <a:pt x="53" y="0"/>
                    </a:lnTo>
                    <a:lnTo>
                      <a:pt x="46" y="5"/>
                    </a:lnTo>
                    <a:lnTo>
                      <a:pt x="44" y="15"/>
                    </a:lnTo>
                    <a:lnTo>
                      <a:pt x="36" y="9"/>
                    </a:lnTo>
                    <a:lnTo>
                      <a:pt x="27" y="10"/>
                    </a:lnTo>
                    <a:lnTo>
                      <a:pt x="12" y="26"/>
                    </a:lnTo>
                    <a:lnTo>
                      <a:pt x="11" y="34"/>
                    </a:lnTo>
                    <a:lnTo>
                      <a:pt x="15" y="43"/>
                    </a:lnTo>
                    <a:lnTo>
                      <a:pt x="5" y="45"/>
                    </a:lnTo>
                    <a:lnTo>
                      <a:pt x="0" y="51"/>
                    </a:lnTo>
                    <a:lnTo>
                      <a:pt x="0" y="73"/>
                    </a:lnTo>
                    <a:lnTo>
                      <a:pt x="5" y="80"/>
                    </a:lnTo>
                    <a:lnTo>
                      <a:pt x="15" y="82"/>
                    </a:lnTo>
                    <a:lnTo>
                      <a:pt x="9" y="91"/>
                    </a:lnTo>
                    <a:lnTo>
                      <a:pt x="10" y="100"/>
                    </a:lnTo>
                    <a:lnTo>
                      <a:pt x="25" y="115"/>
                    </a:lnTo>
                    <a:lnTo>
                      <a:pt x="33" y="116"/>
                    </a:lnTo>
                    <a:lnTo>
                      <a:pt x="42" y="111"/>
                    </a:lnTo>
                    <a:lnTo>
                      <a:pt x="44" y="122"/>
                    </a:lnTo>
                    <a:lnTo>
                      <a:pt x="52" y="127"/>
                    </a:lnTo>
                    <a:lnTo>
                      <a:pt x="72" y="127"/>
                    </a:lnTo>
                    <a:lnTo>
                      <a:pt x="80" y="122"/>
                    </a:lnTo>
                    <a:lnTo>
                      <a:pt x="82" y="112"/>
                    </a:lnTo>
                    <a:lnTo>
                      <a:pt x="91" y="117"/>
                    </a:lnTo>
                    <a:lnTo>
                      <a:pt x="99" y="116"/>
                    </a:lnTo>
                    <a:lnTo>
                      <a:pt x="114" y="101"/>
                    </a:lnTo>
                    <a:lnTo>
                      <a:pt x="116" y="93"/>
                    </a:lnTo>
                    <a:lnTo>
                      <a:pt x="111" y="84"/>
                    </a:lnTo>
                    <a:lnTo>
                      <a:pt x="121" y="82"/>
                    </a:lnTo>
                    <a:lnTo>
                      <a:pt x="126" y="75"/>
                    </a:lnTo>
                    <a:lnTo>
                      <a:pt x="126" y="54"/>
                    </a:lnTo>
                    <a:lnTo>
                      <a:pt x="121" y="47"/>
                    </a:lnTo>
                    <a:close/>
                    <a:moveTo>
                      <a:pt x="98" y="73"/>
                    </a:moveTo>
                    <a:lnTo>
                      <a:pt x="94" y="84"/>
                    </a:lnTo>
                    <a:lnTo>
                      <a:pt x="100" y="96"/>
                    </a:lnTo>
                    <a:lnTo>
                      <a:pt x="94" y="102"/>
                    </a:lnTo>
                    <a:lnTo>
                      <a:pt x="81" y="95"/>
                    </a:lnTo>
                    <a:lnTo>
                      <a:pt x="70" y="99"/>
                    </a:lnTo>
                    <a:lnTo>
                      <a:pt x="67" y="113"/>
                    </a:lnTo>
                    <a:lnTo>
                      <a:pt x="57" y="113"/>
                    </a:lnTo>
                    <a:lnTo>
                      <a:pt x="54" y="98"/>
                    </a:lnTo>
                    <a:lnTo>
                      <a:pt x="43" y="94"/>
                    </a:lnTo>
                    <a:lnTo>
                      <a:pt x="31" y="101"/>
                    </a:lnTo>
                    <a:lnTo>
                      <a:pt x="24" y="94"/>
                    </a:lnTo>
                    <a:lnTo>
                      <a:pt x="32" y="82"/>
                    </a:lnTo>
                    <a:lnTo>
                      <a:pt x="28" y="71"/>
                    </a:lnTo>
                    <a:lnTo>
                      <a:pt x="14" y="68"/>
                    </a:lnTo>
                    <a:lnTo>
                      <a:pt x="14" y="58"/>
                    </a:lnTo>
                    <a:lnTo>
                      <a:pt x="28" y="54"/>
                    </a:lnTo>
                    <a:lnTo>
                      <a:pt x="32" y="44"/>
                    </a:lnTo>
                    <a:lnTo>
                      <a:pt x="26" y="31"/>
                    </a:lnTo>
                    <a:lnTo>
                      <a:pt x="32" y="24"/>
                    </a:lnTo>
                    <a:lnTo>
                      <a:pt x="45" y="32"/>
                    </a:lnTo>
                    <a:lnTo>
                      <a:pt x="56" y="28"/>
                    </a:lnTo>
                    <a:lnTo>
                      <a:pt x="59" y="14"/>
                    </a:lnTo>
                    <a:lnTo>
                      <a:pt x="69" y="14"/>
                    </a:lnTo>
                    <a:lnTo>
                      <a:pt x="72" y="29"/>
                    </a:lnTo>
                    <a:lnTo>
                      <a:pt x="83" y="33"/>
                    </a:lnTo>
                    <a:lnTo>
                      <a:pt x="95" y="26"/>
                    </a:lnTo>
                    <a:lnTo>
                      <a:pt x="103" y="33"/>
                    </a:lnTo>
                    <a:lnTo>
                      <a:pt x="94" y="45"/>
                    </a:lnTo>
                    <a:lnTo>
                      <a:pt x="98" y="56"/>
                    </a:lnTo>
                    <a:lnTo>
                      <a:pt x="112" y="59"/>
                    </a:lnTo>
                    <a:lnTo>
                      <a:pt x="112" y="70"/>
                    </a:lnTo>
                    <a:lnTo>
                      <a:pt x="98"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cs typeface="+mn-ea"/>
                  <a:sym typeface="+mn-lt"/>
                </a:endParaRPr>
              </a:p>
            </p:txBody>
          </p:sp>
          <p:sp>
            <p:nvSpPr>
              <p:cNvPr id="60" name="Freeform 61">
                <a:extLst>
                  <a:ext uri="{FF2B5EF4-FFF2-40B4-BE49-F238E27FC236}">
                    <a16:creationId xmlns="" xmlns:a16="http://schemas.microsoft.com/office/drawing/2014/main" id="{6E57F31C-4790-464F-8971-136E09BEDE9C}"/>
                  </a:ext>
                </a:extLst>
              </p:cNvPr>
              <p:cNvSpPr>
                <a:spLocks noEditPoints="1"/>
              </p:cNvSpPr>
              <p:nvPr/>
            </p:nvSpPr>
            <p:spPr bwMode="auto">
              <a:xfrm>
                <a:off x="3414713" y="3549650"/>
                <a:ext cx="74613" cy="74613"/>
              </a:xfrm>
              <a:custGeom>
                <a:avLst/>
                <a:gdLst>
                  <a:gd name="T0" fmla="*/ 24 w 47"/>
                  <a:gd name="T1" fmla="*/ 0 h 47"/>
                  <a:gd name="T2" fmla="*/ 24 w 47"/>
                  <a:gd name="T3" fmla="*/ 0 h 47"/>
                  <a:gd name="T4" fmla="*/ 19 w 47"/>
                  <a:gd name="T5" fmla="*/ 0 h 47"/>
                  <a:gd name="T6" fmla="*/ 15 w 47"/>
                  <a:gd name="T7" fmla="*/ 2 h 47"/>
                  <a:gd name="T8" fmla="*/ 11 w 47"/>
                  <a:gd name="T9" fmla="*/ 4 h 47"/>
                  <a:gd name="T10" fmla="*/ 7 w 47"/>
                  <a:gd name="T11" fmla="*/ 6 h 47"/>
                  <a:gd name="T12" fmla="*/ 4 w 47"/>
                  <a:gd name="T13" fmla="*/ 10 h 47"/>
                  <a:gd name="T14" fmla="*/ 2 w 47"/>
                  <a:gd name="T15" fmla="*/ 14 h 47"/>
                  <a:gd name="T16" fmla="*/ 1 w 47"/>
                  <a:gd name="T17" fmla="*/ 19 h 47"/>
                  <a:gd name="T18" fmla="*/ 0 w 47"/>
                  <a:gd name="T19" fmla="*/ 23 h 47"/>
                  <a:gd name="T20" fmla="*/ 0 w 47"/>
                  <a:gd name="T21" fmla="*/ 23 h 47"/>
                  <a:gd name="T22" fmla="*/ 1 w 47"/>
                  <a:gd name="T23" fmla="*/ 28 h 47"/>
                  <a:gd name="T24" fmla="*/ 2 w 47"/>
                  <a:gd name="T25" fmla="*/ 33 h 47"/>
                  <a:gd name="T26" fmla="*/ 4 w 47"/>
                  <a:gd name="T27" fmla="*/ 36 h 47"/>
                  <a:gd name="T28" fmla="*/ 7 w 47"/>
                  <a:gd name="T29" fmla="*/ 41 h 47"/>
                  <a:gd name="T30" fmla="*/ 11 w 47"/>
                  <a:gd name="T31" fmla="*/ 43 h 47"/>
                  <a:gd name="T32" fmla="*/ 15 w 47"/>
                  <a:gd name="T33" fmla="*/ 45 h 47"/>
                  <a:gd name="T34" fmla="*/ 19 w 47"/>
                  <a:gd name="T35" fmla="*/ 47 h 47"/>
                  <a:gd name="T36" fmla="*/ 24 w 47"/>
                  <a:gd name="T37" fmla="*/ 47 h 47"/>
                  <a:gd name="T38" fmla="*/ 24 w 47"/>
                  <a:gd name="T39" fmla="*/ 47 h 47"/>
                  <a:gd name="T40" fmla="*/ 29 w 47"/>
                  <a:gd name="T41" fmla="*/ 47 h 47"/>
                  <a:gd name="T42" fmla="*/ 33 w 47"/>
                  <a:gd name="T43" fmla="*/ 45 h 47"/>
                  <a:gd name="T44" fmla="*/ 38 w 47"/>
                  <a:gd name="T45" fmla="*/ 43 h 47"/>
                  <a:gd name="T46" fmla="*/ 41 w 47"/>
                  <a:gd name="T47" fmla="*/ 41 h 47"/>
                  <a:gd name="T48" fmla="*/ 44 w 47"/>
                  <a:gd name="T49" fmla="*/ 36 h 47"/>
                  <a:gd name="T50" fmla="*/ 46 w 47"/>
                  <a:gd name="T51" fmla="*/ 33 h 47"/>
                  <a:gd name="T52" fmla="*/ 47 w 47"/>
                  <a:gd name="T53" fmla="*/ 28 h 47"/>
                  <a:gd name="T54" fmla="*/ 47 w 47"/>
                  <a:gd name="T55" fmla="*/ 23 h 47"/>
                  <a:gd name="T56" fmla="*/ 47 w 47"/>
                  <a:gd name="T57" fmla="*/ 23 h 47"/>
                  <a:gd name="T58" fmla="*/ 47 w 47"/>
                  <a:gd name="T59" fmla="*/ 19 h 47"/>
                  <a:gd name="T60" fmla="*/ 46 w 47"/>
                  <a:gd name="T61" fmla="*/ 14 h 47"/>
                  <a:gd name="T62" fmla="*/ 44 w 47"/>
                  <a:gd name="T63" fmla="*/ 10 h 47"/>
                  <a:gd name="T64" fmla="*/ 41 w 47"/>
                  <a:gd name="T65" fmla="*/ 6 h 47"/>
                  <a:gd name="T66" fmla="*/ 38 w 47"/>
                  <a:gd name="T67" fmla="*/ 4 h 47"/>
                  <a:gd name="T68" fmla="*/ 33 w 47"/>
                  <a:gd name="T69" fmla="*/ 2 h 47"/>
                  <a:gd name="T70" fmla="*/ 29 w 47"/>
                  <a:gd name="T71" fmla="*/ 0 h 47"/>
                  <a:gd name="T72" fmla="*/ 24 w 47"/>
                  <a:gd name="T73" fmla="*/ 0 h 47"/>
                  <a:gd name="T74" fmla="*/ 24 w 47"/>
                  <a:gd name="T75" fmla="*/ 0 h 47"/>
                  <a:gd name="T76" fmla="*/ 24 w 47"/>
                  <a:gd name="T77" fmla="*/ 33 h 47"/>
                  <a:gd name="T78" fmla="*/ 24 w 47"/>
                  <a:gd name="T79" fmla="*/ 33 h 47"/>
                  <a:gd name="T80" fmla="*/ 20 w 47"/>
                  <a:gd name="T81" fmla="*/ 32 h 47"/>
                  <a:gd name="T82" fmla="*/ 17 w 47"/>
                  <a:gd name="T83" fmla="*/ 30 h 47"/>
                  <a:gd name="T84" fmla="*/ 15 w 47"/>
                  <a:gd name="T85" fmla="*/ 27 h 47"/>
                  <a:gd name="T86" fmla="*/ 15 w 47"/>
                  <a:gd name="T87" fmla="*/ 23 h 47"/>
                  <a:gd name="T88" fmla="*/ 15 w 47"/>
                  <a:gd name="T89" fmla="*/ 23 h 47"/>
                  <a:gd name="T90" fmla="*/ 15 w 47"/>
                  <a:gd name="T91" fmla="*/ 20 h 47"/>
                  <a:gd name="T92" fmla="*/ 17 w 47"/>
                  <a:gd name="T93" fmla="*/ 17 h 47"/>
                  <a:gd name="T94" fmla="*/ 20 w 47"/>
                  <a:gd name="T95" fmla="*/ 15 h 47"/>
                  <a:gd name="T96" fmla="*/ 24 w 47"/>
                  <a:gd name="T97" fmla="*/ 14 h 47"/>
                  <a:gd name="T98" fmla="*/ 24 w 47"/>
                  <a:gd name="T99" fmla="*/ 14 h 47"/>
                  <a:gd name="T100" fmla="*/ 28 w 47"/>
                  <a:gd name="T101" fmla="*/ 15 h 47"/>
                  <a:gd name="T102" fmla="*/ 31 w 47"/>
                  <a:gd name="T103" fmla="*/ 17 h 47"/>
                  <a:gd name="T104" fmla="*/ 33 w 47"/>
                  <a:gd name="T105" fmla="*/ 20 h 47"/>
                  <a:gd name="T106" fmla="*/ 33 w 47"/>
                  <a:gd name="T107" fmla="*/ 23 h 47"/>
                  <a:gd name="T108" fmla="*/ 33 w 47"/>
                  <a:gd name="T109" fmla="*/ 23 h 47"/>
                  <a:gd name="T110" fmla="*/ 33 w 47"/>
                  <a:gd name="T111" fmla="*/ 27 h 47"/>
                  <a:gd name="T112" fmla="*/ 31 w 47"/>
                  <a:gd name="T113" fmla="*/ 30 h 47"/>
                  <a:gd name="T114" fmla="*/ 28 w 47"/>
                  <a:gd name="T115" fmla="*/ 32 h 47"/>
                  <a:gd name="T116" fmla="*/ 24 w 47"/>
                  <a:gd name="T117" fmla="*/ 33 h 47"/>
                  <a:gd name="T118" fmla="*/ 24 w 47"/>
                  <a:gd name="T119"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 h="47">
                    <a:moveTo>
                      <a:pt x="24" y="0"/>
                    </a:moveTo>
                    <a:lnTo>
                      <a:pt x="24" y="0"/>
                    </a:lnTo>
                    <a:lnTo>
                      <a:pt x="19" y="0"/>
                    </a:lnTo>
                    <a:lnTo>
                      <a:pt x="15" y="2"/>
                    </a:lnTo>
                    <a:lnTo>
                      <a:pt x="11" y="4"/>
                    </a:lnTo>
                    <a:lnTo>
                      <a:pt x="7" y="6"/>
                    </a:lnTo>
                    <a:lnTo>
                      <a:pt x="4" y="10"/>
                    </a:lnTo>
                    <a:lnTo>
                      <a:pt x="2" y="14"/>
                    </a:lnTo>
                    <a:lnTo>
                      <a:pt x="1" y="19"/>
                    </a:lnTo>
                    <a:lnTo>
                      <a:pt x="0" y="23"/>
                    </a:lnTo>
                    <a:lnTo>
                      <a:pt x="0" y="23"/>
                    </a:lnTo>
                    <a:lnTo>
                      <a:pt x="1" y="28"/>
                    </a:lnTo>
                    <a:lnTo>
                      <a:pt x="2" y="33"/>
                    </a:lnTo>
                    <a:lnTo>
                      <a:pt x="4" y="36"/>
                    </a:lnTo>
                    <a:lnTo>
                      <a:pt x="7" y="41"/>
                    </a:lnTo>
                    <a:lnTo>
                      <a:pt x="11" y="43"/>
                    </a:lnTo>
                    <a:lnTo>
                      <a:pt x="15" y="45"/>
                    </a:lnTo>
                    <a:lnTo>
                      <a:pt x="19" y="47"/>
                    </a:lnTo>
                    <a:lnTo>
                      <a:pt x="24" y="47"/>
                    </a:lnTo>
                    <a:lnTo>
                      <a:pt x="24" y="47"/>
                    </a:lnTo>
                    <a:lnTo>
                      <a:pt x="29" y="47"/>
                    </a:lnTo>
                    <a:lnTo>
                      <a:pt x="33" y="45"/>
                    </a:lnTo>
                    <a:lnTo>
                      <a:pt x="38" y="43"/>
                    </a:lnTo>
                    <a:lnTo>
                      <a:pt x="41" y="41"/>
                    </a:lnTo>
                    <a:lnTo>
                      <a:pt x="44" y="36"/>
                    </a:lnTo>
                    <a:lnTo>
                      <a:pt x="46" y="33"/>
                    </a:lnTo>
                    <a:lnTo>
                      <a:pt x="47" y="28"/>
                    </a:lnTo>
                    <a:lnTo>
                      <a:pt x="47" y="23"/>
                    </a:lnTo>
                    <a:lnTo>
                      <a:pt x="47" y="23"/>
                    </a:lnTo>
                    <a:lnTo>
                      <a:pt x="47" y="19"/>
                    </a:lnTo>
                    <a:lnTo>
                      <a:pt x="46" y="14"/>
                    </a:lnTo>
                    <a:lnTo>
                      <a:pt x="44" y="10"/>
                    </a:lnTo>
                    <a:lnTo>
                      <a:pt x="41" y="6"/>
                    </a:lnTo>
                    <a:lnTo>
                      <a:pt x="38" y="4"/>
                    </a:lnTo>
                    <a:lnTo>
                      <a:pt x="33" y="2"/>
                    </a:lnTo>
                    <a:lnTo>
                      <a:pt x="29" y="0"/>
                    </a:lnTo>
                    <a:lnTo>
                      <a:pt x="24" y="0"/>
                    </a:lnTo>
                    <a:lnTo>
                      <a:pt x="24" y="0"/>
                    </a:lnTo>
                    <a:close/>
                    <a:moveTo>
                      <a:pt x="24" y="33"/>
                    </a:moveTo>
                    <a:lnTo>
                      <a:pt x="24" y="33"/>
                    </a:lnTo>
                    <a:lnTo>
                      <a:pt x="20" y="32"/>
                    </a:lnTo>
                    <a:lnTo>
                      <a:pt x="17" y="30"/>
                    </a:lnTo>
                    <a:lnTo>
                      <a:pt x="15" y="27"/>
                    </a:lnTo>
                    <a:lnTo>
                      <a:pt x="15" y="23"/>
                    </a:lnTo>
                    <a:lnTo>
                      <a:pt x="15" y="23"/>
                    </a:lnTo>
                    <a:lnTo>
                      <a:pt x="15" y="20"/>
                    </a:lnTo>
                    <a:lnTo>
                      <a:pt x="17" y="17"/>
                    </a:lnTo>
                    <a:lnTo>
                      <a:pt x="20" y="15"/>
                    </a:lnTo>
                    <a:lnTo>
                      <a:pt x="24" y="14"/>
                    </a:lnTo>
                    <a:lnTo>
                      <a:pt x="24" y="14"/>
                    </a:lnTo>
                    <a:lnTo>
                      <a:pt x="28" y="15"/>
                    </a:lnTo>
                    <a:lnTo>
                      <a:pt x="31" y="17"/>
                    </a:lnTo>
                    <a:lnTo>
                      <a:pt x="33" y="20"/>
                    </a:lnTo>
                    <a:lnTo>
                      <a:pt x="33" y="23"/>
                    </a:lnTo>
                    <a:lnTo>
                      <a:pt x="33" y="23"/>
                    </a:lnTo>
                    <a:lnTo>
                      <a:pt x="33" y="27"/>
                    </a:lnTo>
                    <a:lnTo>
                      <a:pt x="31" y="30"/>
                    </a:lnTo>
                    <a:lnTo>
                      <a:pt x="28" y="32"/>
                    </a:lnTo>
                    <a:lnTo>
                      <a:pt x="24" y="33"/>
                    </a:lnTo>
                    <a:lnTo>
                      <a:pt x="2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cs typeface="+mn-ea"/>
                  <a:sym typeface="+mn-lt"/>
                </a:endParaRPr>
              </a:p>
            </p:txBody>
          </p:sp>
          <p:sp>
            <p:nvSpPr>
              <p:cNvPr id="61" name="Freeform 62">
                <a:extLst>
                  <a:ext uri="{FF2B5EF4-FFF2-40B4-BE49-F238E27FC236}">
                    <a16:creationId xmlns="" xmlns:a16="http://schemas.microsoft.com/office/drawing/2014/main" id="{37A0C19B-B6CE-486B-B807-D36F06F57A3F}"/>
                  </a:ext>
                </a:extLst>
              </p:cNvPr>
              <p:cNvSpPr>
                <a:spLocks/>
              </p:cNvSpPr>
              <p:nvPr/>
            </p:nvSpPr>
            <p:spPr bwMode="auto">
              <a:xfrm>
                <a:off x="2921000" y="3421063"/>
                <a:ext cx="165100" cy="163513"/>
              </a:xfrm>
              <a:custGeom>
                <a:avLst/>
                <a:gdLst>
                  <a:gd name="T0" fmla="*/ 104 w 104"/>
                  <a:gd name="T1" fmla="*/ 14 h 103"/>
                  <a:gd name="T2" fmla="*/ 104 w 104"/>
                  <a:gd name="T3" fmla="*/ 0 h 103"/>
                  <a:gd name="T4" fmla="*/ 104 w 104"/>
                  <a:gd name="T5" fmla="*/ 0 h 103"/>
                  <a:gd name="T6" fmla="*/ 93 w 104"/>
                  <a:gd name="T7" fmla="*/ 0 h 103"/>
                  <a:gd name="T8" fmla="*/ 83 w 104"/>
                  <a:gd name="T9" fmla="*/ 2 h 103"/>
                  <a:gd name="T10" fmla="*/ 73 w 104"/>
                  <a:gd name="T11" fmla="*/ 4 h 103"/>
                  <a:gd name="T12" fmla="*/ 64 w 104"/>
                  <a:gd name="T13" fmla="*/ 7 h 103"/>
                  <a:gd name="T14" fmla="*/ 54 w 104"/>
                  <a:gd name="T15" fmla="*/ 11 h 103"/>
                  <a:gd name="T16" fmla="*/ 45 w 104"/>
                  <a:gd name="T17" fmla="*/ 17 h 103"/>
                  <a:gd name="T18" fmla="*/ 38 w 104"/>
                  <a:gd name="T19" fmla="*/ 23 h 103"/>
                  <a:gd name="T20" fmla="*/ 30 w 104"/>
                  <a:gd name="T21" fmla="*/ 30 h 103"/>
                  <a:gd name="T22" fmla="*/ 24 w 104"/>
                  <a:gd name="T23" fmla="*/ 37 h 103"/>
                  <a:gd name="T24" fmla="*/ 17 w 104"/>
                  <a:gd name="T25" fmla="*/ 45 h 103"/>
                  <a:gd name="T26" fmla="*/ 13 w 104"/>
                  <a:gd name="T27" fmla="*/ 54 h 103"/>
                  <a:gd name="T28" fmla="*/ 7 w 104"/>
                  <a:gd name="T29" fmla="*/ 62 h 103"/>
                  <a:gd name="T30" fmla="*/ 4 w 104"/>
                  <a:gd name="T31" fmla="*/ 72 h 103"/>
                  <a:gd name="T32" fmla="*/ 2 w 104"/>
                  <a:gd name="T33" fmla="*/ 82 h 103"/>
                  <a:gd name="T34" fmla="*/ 0 w 104"/>
                  <a:gd name="T35" fmla="*/ 92 h 103"/>
                  <a:gd name="T36" fmla="*/ 0 w 104"/>
                  <a:gd name="T37" fmla="*/ 103 h 103"/>
                  <a:gd name="T38" fmla="*/ 14 w 104"/>
                  <a:gd name="T39" fmla="*/ 103 h 103"/>
                  <a:gd name="T40" fmla="*/ 14 w 104"/>
                  <a:gd name="T41" fmla="*/ 103 h 103"/>
                  <a:gd name="T42" fmla="*/ 14 w 104"/>
                  <a:gd name="T43" fmla="*/ 94 h 103"/>
                  <a:gd name="T44" fmla="*/ 16 w 104"/>
                  <a:gd name="T45" fmla="*/ 85 h 103"/>
                  <a:gd name="T46" fmla="*/ 18 w 104"/>
                  <a:gd name="T47" fmla="*/ 76 h 103"/>
                  <a:gd name="T48" fmla="*/ 21 w 104"/>
                  <a:gd name="T49" fmla="*/ 68 h 103"/>
                  <a:gd name="T50" fmla="*/ 25 w 104"/>
                  <a:gd name="T51" fmla="*/ 60 h 103"/>
                  <a:gd name="T52" fmla="*/ 29 w 104"/>
                  <a:gd name="T53" fmla="*/ 53 h 103"/>
                  <a:gd name="T54" fmla="*/ 34 w 104"/>
                  <a:gd name="T55" fmla="*/ 46 h 103"/>
                  <a:gd name="T56" fmla="*/ 40 w 104"/>
                  <a:gd name="T57" fmla="*/ 40 h 103"/>
                  <a:gd name="T58" fmla="*/ 46 w 104"/>
                  <a:gd name="T59" fmla="*/ 34 h 103"/>
                  <a:gd name="T60" fmla="*/ 54 w 104"/>
                  <a:gd name="T61" fmla="*/ 29 h 103"/>
                  <a:gd name="T62" fmla="*/ 61 w 104"/>
                  <a:gd name="T63" fmla="*/ 24 h 103"/>
                  <a:gd name="T64" fmla="*/ 69 w 104"/>
                  <a:gd name="T65" fmla="*/ 20 h 103"/>
                  <a:gd name="T66" fmla="*/ 77 w 104"/>
                  <a:gd name="T67" fmla="*/ 17 h 103"/>
                  <a:gd name="T68" fmla="*/ 85 w 104"/>
                  <a:gd name="T69" fmla="*/ 15 h 103"/>
                  <a:gd name="T70" fmla="*/ 95 w 104"/>
                  <a:gd name="T71" fmla="*/ 14 h 103"/>
                  <a:gd name="T72" fmla="*/ 104 w 104"/>
                  <a:gd name="T73" fmla="*/ 14 h 103"/>
                  <a:gd name="T74" fmla="*/ 104 w 104"/>
                  <a:gd name="T7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104" y="14"/>
                    </a:moveTo>
                    <a:lnTo>
                      <a:pt x="104" y="0"/>
                    </a:lnTo>
                    <a:lnTo>
                      <a:pt x="104" y="0"/>
                    </a:lnTo>
                    <a:lnTo>
                      <a:pt x="93" y="0"/>
                    </a:lnTo>
                    <a:lnTo>
                      <a:pt x="83" y="2"/>
                    </a:lnTo>
                    <a:lnTo>
                      <a:pt x="73" y="4"/>
                    </a:lnTo>
                    <a:lnTo>
                      <a:pt x="64" y="7"/>
                    </a:lnTo>
                    <a:lnTo>
                      <a:pt x="54" y="11"/>
                    </a:lnTo>
                    <a:lnTo>
                      <a:pt x="45" y="17"/>
                    </a:lnTo>
                    <a:lnTo>
                      <a:pt x="38" y="23"/>
                    </a:lnTo>
                    <a:lnTo>
                      <a:pt x="30" y="30"/>
                    </a:lnTo>
                    <a:lnTo>
                      <a:pt x="24" y="37"/>
                    </a:lnTo>
                    <a:lnTo>
                      <a:pt x="17" y="45"/>
                    </a:lnTo>
                    <a:lnTo>
                      <a:pt x="13" y="54"/>
                    </a:lnTo>
                    <a:lnTo>
                      <a:pt x="7" y="62"/>
                    </a:lnTo>
                    <a:lnTo>
                      <a:pt x="4" y="72"/>
                    </a:lnTo>
                    <a:lnTo>
                      <a:pt x="2" y="82"/>
                    </a:lnTo>
                    <a:lnTo>
                      <a:pt x="0" y="92"/>
                    </a:lnTo>
                    <a:lnTo>
                      <a:pt x="0" y="103"/>
                    </a:lnTo>
                    <a:lnTo>
                      <a:pt x="14" y="103"/>
                    </a:lnTo>
                    <a:lnTo>
                      <a:pt x="14" y="103"/>
                    </a:lnTo>
                    <a:lnTo>
                      <a:pt x="14" y="94"/>
                    </a:lnTo>
                    <a:lnTo>
                      <a:pt x="16" y="85"/>
                    </a:lnTo>
                    <a:lnTo>
                      <a:pt x="18" y="76"/>
                    </a:lnTo>
                    <a:lnTo>
                      <a:pt x="21" y="68"/>
                    </a:lnTo>
                    <a:lnTo>
                      <a:pt x="25" y="60"/>
                    </a:lnTo>
                    <a:lnTo>
                      <a:pt x="29" y="53"/>
                    </a:lnTo>
                    <a:lnTo>
                      <a:pt x="34" y="46"/>
                    </a:lnTo>
                    <a:lnTo>
                      <a:pt x="40" y="40"/>
                    </a:lnTo>
                    <a:lnTo>
                      <a:pt x="46" y="34"/>
                    </a:lnTo>
                    <a:lnTo>
                      <a:pt x="54" y="29"/>
                    </a:lnTo>
                    <a:lnTo>
                      <a:pt x="61" y="24"/>
                    </a:lnTo>
                    <a:lnTo>
                      <a:pt x="69" y="20"/>
                    </a:lnTo>
                    <a:lnTo>
                      <a:pt x="77" y="17"/>
                    </a:lnTo>
                    <a:lnTo>
                      <a:pt x="85" y="15"/>
                    </a:lnTo>
                    <a:lnTo>
                      <a:pt x="95" y="14"/>
                    </a:lnTo>
                    <a:lnTo>
                      <a:pt x="104" y="14"/>
                    </a:lnTo>
                    <a:lnTo>
                      <a:pt x="10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ko-KR" altLang="en-US">
                  <a:cs typeface="+mn-ea"/>
                  <a:sym typeface="+mn-lt"/>
                </a:endParaRPr>
              </a:p>
            </p:txBody>
          </p:sp>
        </p:grpSp>
        <p:grpSp>
          <p:nvGrpSpPr>
            <p:cNvPr id="52" name="Group 64">
              <a:extLst>
                <a:ext uri="{FF2B5EF4-FFF2-40B4-BE49-F238E27FC236}">
                  <a16:creationId xmlns="" xmlns:a16="http://schemas.microsoft.com/office/drawing/2014/main" id="{FE649085-DE85-47E3-9A76-3E1B74C2B38E}"/>
                </a:ext>
              </a:extLst>
            </p:cNvPr>
            <p:cNvGrpSpPr/>
            <p:nvPr/>
          </p:nvGrpSpPr>
          <p:grpSpPr>
            <a:xfrm flipH="1">
              <a:off x="6355368" y="1376514"/>
              <a:ext cx="3345122" cy="928903"/>
              <a:chOff x="743841" y="3209984"/>
              <a:chExt cx="3483915" cy="967445"/>
            </a:xfrm>
          </p:grpSpPr>
          <p:sp>
            <p:nvSpPr>
              <p:cNvPr id="53" name="Rectangle 3">
                <a:extLst>
                  <a:ext uri="{FF2B5EF4-FFF2-40B4-BE49-F238E27FC236}">
                    <a16:creationId xmlns="" xmlns:a16="http://schemas.microsoft.com/office/drawing/2014/main" id="{526FBE25-BB56-47B0-91F4-B49D3D115964}"/>
                  </a:ext>
                </a:extLst>
              </p:cNvPr>
              <p:cNvSpPr txBox="1">
                <a:spLocks noChangeArrowheads="1"/>
              </p:cNvSpPr>
              <p:nvPr/>
            </p:nvSpPr>
            <p:spPr bwMode="auto">
              <a:xfrm>
                <a:off x="743841" y="3623683"/>
                <a:ext cx="3483915" cy="5537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lnSpc>
                    <a:spcPct val="150000"/>
                  </a:lnSpc>
                </a:pPr>
                <a:r>
                  <a:rPr lang="zh-CN" altLang="en-US" sz="1000" b="0" dirty="0">
                    <a:solidFill>
                      <a:srgbClr val="4BD7FF"/>
                    </a:solidFill>
                    <a:effectLst/>
                    <a:latin typeface="+mn-lt"/>
                    <a:ea typeface="+mn-ea"/>
                    <a:cs typeface="+mn-ea"/>
                    <a:sym typeface="+mn-lt"/>
                  </a:rPr>
                  <a:t>用户可以在投影仪或者计算机上进行演示</a:t>
                </a:r>
                <a:r>
                  <a:rPr lang="en-US" altLang="zh-CN" sz="1000" b="0" dirty="0">
                    <a:solidFill>
                      <a:srgbClr val="4BD7FF"/>
                    </a:solidFill>
                    <a:effectLst/>
                    <a:latin typeface="+mn-lt"/>
                    <a:ea typeface="+mn-ea"/>
                    <a:cs typeface="+mn-ea"/>
                    <a:sym typeface="+mn-lt"/>
                  </a:rPr>
                  <a:t>,</a:t>
                </a:r>
                <a:r>
                  <a:rPr lang="zh-CN" altLang="en-US" sz="1000" b="0" dirty="0">
                    <a:solidFill>
                      <a:srgbClr val="4BD7FF"/>
                    </a:solidFill>
                    <a:effectLst/>
                    <a:latin typeface="+mn-lt"/>
                    <a:ea typeface="+mn-ea"/>
                    <a:cs typeface="+mn-ea"/>
                    <a:sym typeface="+mn-lt"/>
                  </a:rPr>
                  <a:t>双击输入替换，在此处输入您想要输入的内容</a:t>
                </a:r>
                <a:endParaRPr lang="en-US" altLang="ko-KR" sz="1000" b="0" dirty="0">
                  <a:solidFill>
                    <a:srgbClr val="4BD7FF"/>
                  </a:solidFill>
                  <a:effectLst/>
                  <a:latin typeface="+mn-lt"/>
                  <a:ea typeface="+mn-ea"/>
                  <a:cs typeface="+mn-ea"/>
                  <a:sym typeface="+mn-lt"/>
                </a:endParaRPr>
              </a:p>
            </p:txBody>
          </p:sp>
          <p:sp>
            <p:nvSpPr>
              <p:cNvPr id="54" name="TextBox 66">
                <a:extLst>
                  <a:ext uri="{FF2B5EF4-FFF2-40B4-BE49-F238E27FC236}">
                    <a16:creationId xmlns="" xmlns:a16="http://schemas.microsoft.com/office/drawing/2014/main" id="{554E3B8E-9BD2-4B01-BB8E-08C357E088B3}"/>
                  </a:ext>
                </a:extLst>
              </p:cNvPr>
              <p:cNvSpPr txBox="1"/>
              <p:nvPr/>
            </p:nvSpPr>
            <p:spPr>
              <a:xfrm>
                <a:off x="1797247" y="3209984"/>
                <a:ext cx="2430509" cy="484760"/>
              </a:xfrm>
              <a:prstGeom prst="rect">
                <a:avLst/>
              </a:prstGeom>
            </p:spPr>
            <p:txBody>
              <a:bodyPr wrap="square" rtlCol="0">
                <a:spAutoFit/>
              </a:bodyPr>
              <a:lstStyle/>
              <a:p>
                <a:pPr>
                  <a:lnSpc>
                    <a:spcPct val="150000"/>
                  </a:lnSpc>
                  <a:buClr>
                    <a:schemeClr val="tx1">
                      <a:lumMod val="85000"/>
                      <a:lumOff val="15000"/>
                    </a:schemeClr>
                  </a:buClr>
                  <a:buSzPct val="105000"/>
                </a:pPr>
                <a:r>
                  <a:rPr lang="zh-CN" altLang="en-US" b="1" dirty="0">
                    <a:solidFill>
                      <a:srgbClr val="4BD7FF"/>
                    </a:solidFill>
                    <a:cs typeface="+mn-ea"/>
                    <a:sym typeface="+mn-lt"/>
                  </a:rPr>
                  <a:t>输入您的标题</a:t>
                </a:r>
                <a:endParaRPr lang="en-US" altLang="ko-KR" b="1" dirty="0">
                  <a:solidFill>
                    <a:srgbClr val="4BD7FF"/>
                  </a:solidFill>
                  <a:cs typeface="+mn-ea"/>
                  <a:sym typeface="+mn-lt"/>
                </a:endParaRPr>
              </a:p>
            </p:txBody>
          </p:sp>
        </p:grpSp>
      </p:grpSp>
      <p:grpSp>
        <p:nvGrpSpPr>
          <p:cNvPr id="62" name="组合 61">
            <a:extLst>
              <a:ext uri="{FF2B5EF4-FFF2-40B4-BE49-F238E27FC236}">
                <a16:creationId xmlns="" xmlns:a16="http://schemas.microsoft.com/office/drawing/2014/main" id="{74A951AD-92BA-49B3-A1C2-82FE0FFA84F1}"/>
              </a:ext>
            </a:extLst>
          </p:cNvPr>
          <p:cNvGrpSpPr/>
          <p:nvPr/>
        </p:nvGrpSpPr>
        <p:grpSpPr>
          <a:xfrm>
            <a:off x="382276" y="202078"/>
            <a:ext cx="4291324" cy="381000"/>
            <a:chOff x="382276" y="202078"/>
            <a:chExt cx="4291324" cy="381000"/>
          </a:xfrm>
        </p:grpSpPr>
        <p:grpSp>
          <p:nvGrpSpPr>
            <p:cNvPr id="63" name="组合 62">
              <a:extLst>
                <a:ext uri="{FF2B5EF4-FFF2-40B4-BE49-F238E27FC236}">
                  <a16:creationId xmlns="" xmlns:a16="http://schemas.microsoft.com/office/drawing/2014/main" id="{50A5F196-CACA-417A-A185-C3212E052209}"/>
                </a:ext>
              </a:extLst>
            </p:cNvPr>
            <p:cNvGrpSpPr/>
            <p:nvPr/>
          </p:nvGrpSpPr>
          <p:grpSpPr>
            <a:xfrm>
              <a:off x="382276" y="269854"/>
              <a:ext cx="604607" cy="274860"/>
              <a:chOff x="775976" y="295254"/>
              <a:chExt cx="604607" cy="274860"/>
            </a:xfrm>
          </p:grpSpPr>
          <p:grpSp>
            <p:nvGrpSpPr>
              <p:cNvPr id="65" name="组合 64">
                <a:extLst>
                  <a:ext uri="{FF2B5EF4-FFF2-40B4-BE49-F238E27FC236}">
                    <a16:creationId xmlns="" xmlns:a16="http://schemas.microsoft.com/office/drawing/2014/main" id="{FF61FA2F-9863-4E19-B2FB-6FB65FFB93BD}"/>
                  </a:ext>
                </a:extLst>
              </p:cNvPr>
              <p:cNvGrpSpPr/>
              <p:nvPr/>
            </p:nvGrpSpPr>
            <p:grpSpPr>
              <a:xfrm rot="2788198">
                <a:off x="784307" y="286923"/>
                <a:ext cx="266582" cy="283243"/>
                <a:chOff x="4389120" y="2293620"/>
                <a:chExt cx="609600" cy="647700"/>
              </a:xfrm>
            </p:grpSpPr>
            <p:cxnSp>
              <p:nvCxnSpPr>
                <p:cNvPr id="72" name="直接连接符 71">
                  <a:extLst>
                    <a:ext uri="{FF2B5EF4-FFF2-40B4-BE49-F238E27FC236}">
                      <a16:creationId xmlns="" xmlns:a16="http://schemas.microsoft.com/office/drawing/2014/main" id="{C0BA1EC1-A9A0-4B48-9538-49AAE2D79CE0}"/>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 xmlns:a16="http://schemas.microsoft.com/office/drawing/2014/main" id="{A5F2205C-5F53-48CC-AA87-FEEC9F5A714D}"/>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66" name="组合 65">
                <a:extLst>
                  <a:ext uri="{FF2B5EF4-FFF2-40B4-BE49-F238E27FC236}">
                    <a16:creationId xmlns="" xmlns:a16="http://schemas.microsoft.com/office/drawing/2014/main" id="{98E801D5-6914-418F-AF7C-51413EC9A5F0}"/>
                  </a:ext>
                </a:extLst>
              </p:cNvPr>
              <p:cNvGrpSpPr/>
              <p:nvPr/>
            </p:nvGrpSpPr>
            <p:grpSpPr>
              <a:xfrm rot="2788198">
                <a:off x="938001" y="286923"/>
                <a:ext cx="266582" cy="283243"/>
                <a:chOff x="4389120" y="2293620"/>
                <a:chExt cx="609600" cy="647700"/>
              </a:xfrm>
            </p:grpSpPr>
            <p:cxnSp>
              <p:nvCxnSpPr>
                <p:cNvPr id="70" name="直接连接符 69">
                  <a:extLst>
                    <a:ext uri="{FF2B5EF4-FFF2-40B4-BE49-F238E27FC236}">
                      <a16:creationId xmlns="" xmlns:a16="http://schemas.microsoft.com/office/drawing/2014/main" id="{975D48CC-3B6F-4AD1-9BF4-0817005112C1}"/>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 xmlns:a16="http://schemas.microsoft.com/office/drawing/2014/main" id="{47D4ACDC-04BB-48E8-8A16-AAAB087FD1A0}"/>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67" name="组合 66">
                <a:extLst>
                  <a:ext uri="{FF2B5EF4-FFF2-40B4-BE49-F238E27FC236}">
                    <a16:creationId xmlns="" xmlns:a16="http://schemas.microsoft.com/office/drawing/2014/main" id="{82DBBCE4-87E7-42A3-9762-3DDA579CF3B3}"/>
                  </a:ext>
                </a:extLst>
              </p:cNvPr>
              <p:cNvGrpSpPr/>
              <p:nvPr/>
            </p:nvGrpSpPr>
            <p:grpSpPr>
              <a:xfrm rot="2788198">
                <a:off x="1105671" y="295201"/>
                <a:ext cx="266582" cy="283243"/>
                <a:chOff x="4389120" y="2293620"/>
                <a:chExt cx="609600" cy="647700"/>
              </a:xfrm>
            </p:grpSpPr>
            <p:cxnSp>
              <p:nvCxnSpPr>
                <p:cNvPr id="68" name="直接连接符 67">
                  <a:extLst>
                    <a:ext uri="{FF2B5EF4-FFF2-40B4-BE49-F238E27FC236}">
                      <a16:creationId xmlns="" xmlns:a16="http://schemas.microsoft.com/office/drawing/2014/main" id="{83141509-3F51-4181-BA42-CBF0D2F7AE0C}"/>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 xmlns:a16="http://schemas.microsoft.com/office/drawing/2014/main" id="{51AC4976-D1C5-4222-A4C3-A02328189BDC}"/>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64" name="文本框 63">
              <a:extLst>
                <a:ext uri="{FF2B5EF4-FFF2-40B4-BE49-F238E27FC236}">
                  <a16:creationId xmlns="" xmlns:a16="http://schemas.microsoft.com/office/drawing/2014/main" id="{CAF5DF50-B394-42AF-9A44-CAF670E96434}"/>
                </a:ext>
              </a:extLst>
            </p:cNvPr>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工作概述</a:t>
              </a:r>
            </a:p>
          </p:txBody>
        </p:sp>
      </p:gr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172E2F39-D07B-4E67-B97B-E5B95CA48F1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75796">
            <a:off x="2307764" y="152393"/>
            <a:ext cx="6995893" cy="6995893"/>
          </a:xfrm>
          <a:prstGeom prst="rect">
            <a:avLst/>
          </a:prstGeom>
        </p:spPr>
      </p:pic>
      <p:sp>
        <p:nvSpPr>
          <p:cNvPr id="2" name="文本框 1">
            <a:extLst>
              <a:ext uri="{FF2B5EF4-FFF2-40B4-BE49-F238E27FC236}">
                <a16:creationId xmlns="" xmlns:a16="http://schemas.microsoft.com/office/drawing/2014/main" id="{61B6BBB5-FD20-4554-95CF-5D4CB1E0574F}"/>
              </a:ext>
            </a:extLst>
          </p:cNvPr>
          <p:cNvSpPr txBox="1"/>
          <p:nvPr/>
        </p:nvSpPr>
        <p:spPr>
          <a:xfrm>
            <a:off x="4855573" y="1844781"/>
            <a:ext cx="3193143" cy="2646878"/>
          </a:xfrm>
          <a:prstGeom prst="rect">
            <a:avLst/>
          </a:prstGeom>
          <a:noFill/>
        </p:spPr>
        <p:txBody>
          <a:bodyPr wrap="square" rtlCol="0">
            <a:spAutoFit/>
          </a:bodyPr>
          <a:lstStyle/>
          <a:p>
            <a:r>
              <a:rPr lang="en-US" altLang="zh-CN" sz="16600" dirty="0">
                <a:gradFill>
                  <a:gsLst>
                    <a:gs pos="0">
                      <a:schemeClr val="accent1">
                        <a:lumMod val="5000"/>
                        <a:lumOff val="95000"/>
                      </a:schemeClr>
                    </a:gs>
                    <a:gs pos="0">
                      <a:srgbClr val="4BD7FF"/>
                    </a:gs>
                    <a:gs pos="100000">
                      <a:srgbClr val="1B82FF"/>
                    </a:gs>
                  </a:gsLst>
                  <a:lin ang="5400000" scaled="1"/>
                </a:gradFill>
                <a:cs typeface="+mn-ea"/>
                <a:sym typeface="+mn-lt"/>
              </a:rPr>
              <a:t>02</a:t>
            </a:r>
            <a:endParaRPr lang="zh-CN" altLang="en-US" sz="16600" dirty="0">
              <a:gradFill>
                <a:gsLst>
                  <a:gs pos="0">
                    <a:schemeClr val="accent1">
                      <a:lumMod val="5000"/>
                      <a:lumOff val="95000"/>
                    </a:schemeClr>
                  </a:gs>
                  <a:gs pos="0">
                    <a:srgbClr val="4BD7FF"/>
                  </a:gs>
                  <a:gs pos="100000">
                    <a:srgbClr val="1B82FF"/>
                  </a:gs>
                </a:gsLst>
                <a:lin ang="5400000" scaled="1"/>
              </a:gradFill>
              <a:cs typeface="+mn-ea"/>
              <a:sym typeface="+mn-lt"/>
            </a:endParaRPr>
          </a:p>
        </p:txBody>
      </p:sp>
      <p:grpSp>
        <p:nvGrpSpPr>
          <p:cNvPr id="69" name="组合 68">
            <a:extLst>
              <a:ext uri="{FF2B5EF4-FFF2-40B4-BE49-F238E27FC236}">
                <a16:creationId xmlns="" xmlns:a16="http://schemas.microsoft.com/office/drawing/2014/main" id="{1B9CE832-26A2-4AFF-8960-DF53A35E3E7E}"/>
              </a:ext>
            </a:extLst>
          </p:cNvPr>
          <p:cNvGrpSpPr/>
          <p:nvPr/>
        </p:nvGrpSpPr>
        <p:grpSpPr>
          <a:xfrm>
            <a:off x="4702408" y="3429000"/>
            <a:ext cx="2935705" cy="1202070"/>
            <a:chOff x="4602496" y="2705479"/>
            <a:chExt cx="2935705" cy="1202070"/>
          </a:xfrm>
          <a:solidFill>
            <a:srgbClr val="122041"/>
          </a:solidFill>
        </p:grpSpPr>
        <p:sp>
          <p:nvSpPr>
            <p:cNvPr id="70" name="文本框 69">
              <a:extLst>
                <a:ext uri="{FF2B5EF4-FFF2-40B4-BE49-F238E27FC236}">
                  <a16:creationId xmlns="" xmlns:a16="http://schemas.microsoft.com/office/drawing/2014/main" id="{97C6C925-7434-4673-9F60-B8F2D228DE26}"/>
                </a:ext>
              </a:extLst>
            </p:cNvPr>
            <p:cNvSpPr txBox="1"/>
            <p:nvPr/>
          </p:nvSpPr>
          <p:spPr>
            <a:xfrm>
              <a:off x="4602496" y="2705479"/>
              <a:ext cx="2790592" cy="1200329"/>
            </a:xfrm>
            <a:prstGeom prst="rect">
              <a:avLst/>
            </a:prstGeom>
            <a:grpFill/>
          </p:spPr>
          <p:txBody>
            <a:bodyPr wrap="square" rtlCol="0">
              <a:spAutoFit/>
            </a:bodyPr>
            <a:lstStyle/>
            <a:p>
              <a:pPr algn="ctr"/>
              <a:r>
                <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rPr>
                <a:t>完成</a:t>
              </a:r>
              <a:endParaRPr lang="en-US" altLang="zh-CN" sz="3600" b="1" kern="2400" spc="1200" dirty="0">
                <a:gradFill>
                  <a:gsLst>
                    <a:gs pos="0">
                      <a:schemeClr val="accent1">
                        <a:lumMod val="5000"/>
                        <a:lumOff val="95000"/>
                      </a:schemeClr>
                    </a:gs>
                    <a:gs pos="0">
                      <a:srgbClr val="4BD7FF"/>
                    </a:gs>
                    <a:gs pos="100000">
                      <a:srgbClr val="1B82FF"/>
                    </a:gs>
                  </a:gsLst>
                  <a:lin ang="5400000" scaled="1"/>
                </a:gradFill>
                <a:cs typeface="+mn-ea"/>
                <a:sym typeface="+mn-lt"/>
              </a:endParaRPr>
            </a:p>
            <a:p>
              <a:pPr algn="ctr"/>
              <a:r>
                <a:rPr lang="zh-CN" altLang="en-US" sz="3600" b="1" kern="2400" spc="1200" dirty="0">
                  <a:gradFill>
                    <a:gsLst>
                      <a:gs pos="0">
                        <a:schemeClr val="accent1">
                          <a:lumMod val="5000"/>
                          <a:lumOff val="95000"/>
                        </a:schemeClr>
                      </a:gs>
                      <a:gs pos="0">
                        <a:srgbClr val="4BD7FF"/>
                      </a:gs>
                      <a:gs pos="100000">
                        <a:srgbClr val="1B82FF"/>
                      </a:gs>
                    </a:gsLst>
                    <a:lin ang="5400000" scaled="1"/>
                  </a:gradFill>
                  <a:cs typeface="+mn-ea"/>
                  <a:sym typeface="+mn-lt"/>
                </a:rPr>
                <a:t>情况</a:t>
              </a:r>
            </a:p>
          </p:txBody>
        </p:sp>
        <p:cxnSp>
          <p:nvCxnSpPr>
            <p:cNvPr id="72" name="直接连接符 71">
              <a:extLst>
                <a:ext uri="{FF2B5EF4-FFF2-40B4-BE49-F238E27FC236}">
                  <a16:creationId xmlns="" xmlns:a16="http://schemas.microsoft.com/office/drawing/2014/main" id="{119DB335-AA0F-4882-8F3E-8DFF9C177BC2}"/>
                </a:ext>
              </a:extLst>
            </p:cNvPr>
            <p:cNvCxnSpPr/>
            <p:nvPr/>
          </p:nvCxnSpPr>
          <p:spPr>
            <a:xfrm>
              <a:off x="4602496" y="2705479"/>
              <a:ext cx="2935705" cy="0"/>
            </a:xfrm>
            <a:prstGeom prst="line">
              <a:avLst/>
            </a:prstGeom>
            <a:grpFill/>
            <a:ln>
              <a:gradFill>
                <a:gsLst>
                  <a:gs pos="0">
                    <a:srgbClr val="1B82FF"/>
                  </a:gs>
                  <a:gs pos="100000">
                    <a:srgbClr val="4BD7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 xmlns:a16="http://schemas.microsoft.com/office/drawing/2014/main" id="{621667F6-C768-4E71-8431-D33FE5689C91}"/>
                </a:ext>
              </a:extLst>
            </p:cNvPr>
            <p:cNvCxnSpPr/>
            <p:nvPr/>
          </p:nvCxnSpPr>
          <p:spPr>
            <a:xfrm>
              <a:off x="4602496" y="3907549"/>
              <a:ext cx="2935705" cy="0"/>
            </a:xfrm>
            <a:prstGeom prst="line">
              <a:avLst/>
            </a:prstGeom>
            <a:grpFill/>
            <a:ln>
              <a:gradFill>
                <a:gsLst>
                  <a:gs pos="0">
                    <a:schemeClr val="accent1">
                      <a:lumMod val="5000"/>
                      <a:lumOff val="95000"/>
                    </a:schemeClr>
                  </a:gs>
                  <a:gs pos="0">
                    <a:srgbClr val="4BD7FF"/>
                  </a:gs>
                  <a:gs pos="100000">
                    <a:srgbClr val="1B82FF"/>
                  </a:gs>
                </a:gsLst>
                <a:lin ang="5400000" scaled="1"/>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89492220"/>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additive="base">
                                        <p:cTn id="14" dur="500" fill="hold"/>
                                        <p:tgtEl>
                                          <p:spTgt spid="69"/>
                                        </p:tgtEl>
                                        <p:attrNameLst>
                                          <p:attrName>ppt_x</p:attrName>
                                        </p:attrNameLst>
                                      </p:cBhvr>
                                      <p:tavLst>
                                        <p:tav tm="0">
                                          <p:val>
                                            <p:strVal val="#ppt_x"/>
                                          </p:val>
                                        </p:tav>
                                        <p:tav tm="100000">
                                          <p:val>
                                            <p:strVal val="#ppt_x"/>
                                          </p:val>
                                        </p:tav>
                                      </p:tavLst>
                                    </p:anim>
                                    <p:anim calcmode="lin" valueType="num">
                                      <p:cBhvr additive="base">
                                        <p:cTn id="1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90">
            <a:extLst>
              <a:ext uri="{FF2B5EF4-FFF2-40B4-BE49-F238E27FC236}">
                <a16:creationId xmlns="" xmlns:a16="http://schemas.microsoft.com/office/drawing/2014/main" id="{C44F4436-A695-42D4-BDE2-956FA8965B84}"/>
              </a:ext>
            </a:extLst>
          </p:cNvPr>
          <p:cNvSpPr/>
          <p:nvPr/>
        </p:nvSpPr>
        <p:spPr>
          <a:xfrm>
            <a:off x="1414917" y="1134381"/>
            <a:ext cx="1569660" cy="369332"/>
          </a:xfrm>
          <a:prstGeom prst="rect">
            <a:avLst/>
          </a:prstGeom>
        </p:spPr>
        <p:txBody>
          <a:bodyPr wrap="none">
            <a:spAutoFit/>
          </a:bodyPr>
          <a:lstStyle/>
          <a:p>
            <a:r>
              <a:rPr lang="zh-CN" altLang="en-US" b="1" dirty="0">
                <a:solidFill>
                  <a:srgbClr val="4BD7FF"/>
                </a:solidFill>
                <a:cs typeface="+mn-ea"/>
                <a:sym typeface="+mn-lt"/>
              </a:rPr>
              <a:t>完成情况简介</a:t>
            </a:r>
            <a:endParaRPr lang="ko-KR" altLang="en-US" b="1" dirty="0">
              <a:solidFill>
                <a:srgbClr val="4BD7FF"/>
              </a:solidFill>
              <a:cs typeface="+mn-ea"/>
              <a:sym typeface="+mn-lt"/>
            </a:endParaRPr>
          </a:p>
        </p:txBody>
      </p:sp>
      <p:sp>
        <p:nvSpPr>
          <p:cNvPr id="38" name="Rectangle 92">
            <a:extLst>
              <a:ext uri="{FF2B5EF4-FFF2-40B4-BE49-F238E27FC236}">
                <a16:creationId xmlns="" xmlns:a16="http://schemas.microsoft.com/office/drawing/2014/main" id="{9A37DC5A-1296-416E-9EE3-720E645CC112}"/>
              </a:ext>
            </a:extLst>
          </p:cNvPr>
          <p:cNvSpPr/>
          <p:nvPr/>
        </p:nvSpPr>
        <p:spPr>
          <a:xfrm>
            <a:off x="1414916" y="2918418"/>
            <a:ext cx="1569660" cy="369332"/>
          </a:xfrm>
          <a:prstGeom prst="rect">
            <a:avLst/>
          </a:prstGeom>
        </p:spPr>
        <p:txBody>
          <a:bodyPr wrap="none">
            <a:spAutoFit/>
          </a:bodyPr>
          <a:lstStyle/>
          <a:p>
            <a:r>
              <a:rPr lang="zh-CN" altLang="en-US" b="1" dirty="0">
                <a:solidFill>
                  <a:srgbClr val="4BD7FF"/>
                </a:solidFill>
                <a:cs typeface="+mn-ea"/>
                <a:sym typeface="+mn-lt"/>
              </a:rPr>
              <a:t>完成情况简介</a:t>
            </a:r>
            <a:endParaRPr lang="ko-KR" altLang="en-US" b="1" dirty="0">
              <a:solidFill>
                <a:srgbClr val="4BD7FF"/>
              </a:solidFill>
              <a:cs typeface="+mn-ea"/>
              <a:sym typeface="+mn-lt"/>
            </a:endParaRPr>
          </a:p>
        </p:txBody>
      </p:sp>
      <p:sp>
        <p:nvSpPr>
          <p:cNvPr id="39" name="Rectangle 93">
            <a:extLst>
              <a:ext uri="{FF2B5EF4-FFF2-40B4-BE49-F238E27FC236}">
                <a16:creationId xmlns="" xmlns:a16="http://schemas.microsoft.com/office/drawing/2014/main" id="{7F56499F-6D07-4C00-B13F-F730C7BE0D99}"/>
              </a:ext>
            </a:extLst>
          </p:cNvPr>
          <p:cNvSpPr/>
          <p:nvPr/>
        </p:nvSpPr>
        <p:spPr>
          <a:xfrm>
            <a:off x="1414916" y="4684980"/>
            <a:ext cx="1569660" cy="369332"/>
          </a:xfrm>
          <a:prstGeom prst="rect">
            <a:avLst/>
          </a:prstGeom>
        </p:spPr>
        <p:txBody>
          <a:bodyPr wrap="none">
            <a:spAutoFit/>
          </a:bodyPr>
          <a:lstStyle/>
          <a:p>
            <a:r>
              <a:rPr lang="zh-CN" altLang="en-US" b="1" dirty="0">
                <a:solidFill>
                  <a:srgbClr val="4BD7FF"/>
                </a:solidFill>
                <a:cs typeface="+mn-ea"/>
                <a:sym typeface="+mn-lt"/>
              </a:rPr>
              <a:t>完成情况简介</a:t>
            </a:r>
            <a:endParaRPr lang="ko-KR" altLang="en-US" b="1" dirty="0">
              <a:solidFill>
                <a:srgbClr val="4BD7FF"/>
              </a:solidFill>
              <a:cs typeface="+mn-ea"/>
              <a:sym typeface="+mn-lt"/>
            </a:endParaRPr>
          </a:p>
        </p:txBody>
      </p:sp>
      <p:sp>
        <p:nvSpPr>
          <p:cNvPr id="40" name="Rectangle 94">
            <a:extLst>
              <a:ext uri="{FF2B5EF4-FFF2-40B4-BE49-F238E27FC236}">
                <a16:creationId xmlns="" xmlns:a16="http://schemas.microsoft.com/office/drawing/2014/main" id="{E6D1B180-76FB-4E22-B8AB-1F68D1302936}"/>
              </a:ext>
            </a:extLst>
          </p:cNvPr>
          <p:cNvSpPr/>
          <p:nvPr/>
        </p:nvSpPr>
        <p:spPr>
          <a:xfrm>
            <a:off x="1414916" y="1503713"/>
            <a:ext cx="4582187" cy="895053"/>
          </a:xfrm>
          <a:prstGeom prst="rect">
            <a:avLst/>
          </a:prstGeom>
        </p:spPr>
        <p:txBody>
          <a:bodyPr wrap="square">
            <a:spAutoFit/>
          </a:bodyPr>
          <a:lstStyle/>
          <a:p>
            <a:pPr>
              <a:lnSpc>
                <a:spcPct val="150000"/>
              </a:lnSpc>
            </a:pPr>
            <a:r>
              <a:rPr lang="zh-CN" altLang="en-US" sz="1200" dirty="0">
                <a:solidFill>
                  <a:srgbClr val="4BD7FF"/>
                </a:solidFill>
                <a:cs typeface="+mn-ea"/>
                <a:sym typeface="+mn-lt"/>
              </a:rPr>
              <a:t>标题数字等都可以通过点击和重新输入进行更改，顶部“开始”面板中可以对字体、字号、颜色、行距等进行修改。双击输入替换内容</a:t>
            </a:r>
            <a:endParaRPr lang="ko-KR" altLang="en-US" sz="1200" dirty="0">
              <a:solidFill>
                <a:srgbClr val="4BD7FF"/>
              </a:solidFill>
              <a:cs typeface="+mn-ea"/>
              <a:sym typeface="+mn-lt"/>
            </a:endParaRPr>
          </a:p>
        </p:txBody>
      </p:sp>
      <p:sp>
        <p:nvSpPr>
          <p:cNvPr id="41" name="Rectangle 95">
            <a:extLst>
              <a:ext uri="{FF2B5EF4-FFF2-40B4-BE49-F238E27FC236}">
                <a16:creationId xmlns="" xmlns:a16="http://schemas.microsoft.com/office/drawing/2014/main" id="{C56FEDA7-3AA8-4A39-A060-B1C0C8A6CD6D}"/>
              </a:ext>
            </a:extLst>
          </p:cNvPr>
          <p:cNvSpPr/>
          <p:nvPr/>
        </p:nvSpPr>
        <p:spPr>
          <a:xfrm>
            <a:off x="1414916" y="3250445"/>
            <a:ext cx="4582187" cy="895053"/>
          </a:xfrm>
          <a:prstGeom prst="rect">
            <a:avLst/>
          </a:prstGeom>
        </p:spPr>
        <p:txBody>
          <a:bodyPr wrap="square">
            <a:spAutoFit/>
          </a:bodyPr>
          <a:lstStyle/>
          <a:p>
            <a:pPr>
              <a:lnSpc>
                <a:spcPct val="150000"/>
              </a:lnSpc>
            </a:pPr>
            <a:r>
              <a:rPr lang="zh-CN" altLang="en-US" sz="1200" dirty="0">
                <a:solidFill>
                  <a:srgbClr val="4BD7FF"/>
                </a:solidFill>
                <a:cs typeface="+mn-ea"/>
                <a:sym typeface="+mn-lt"/>
              </a:rPr>
              <a:t>标题数字等都可以通过点击和重新输入进行更改，顶部“开始”面板中可以对字体、字号、颜色、行距等进行修改。双击输入替换内容</a:t>
            </a:r>
            <a:endParaRPr lang="ko-KR" altLang="en-US" sz="1200" dirty="0">
              <a:solidFill>
                <a:srgbClr val="4BD7FF"/>
              </a:solidFill>
              <a:cs typeface="+mn-ea"/>
              <a:sym typeface="+mn-lt"/>
            </a:endParaRPr>
          </a:p>
        </p:txBody>
      </p:sp>
      <p:sp>
        <p:nvSpPr>
          <p:cNvPr id="42" name="Rectangle 96">
            <a:extLst>
              <a:ext uri="{FF2B5EF4-FFF2-40B4-BE49-F238E27FC236}">
                <a16:creationId xmlns="" xmlns:a16="http://schemas.microsoft.com/office/drawing/2014/main" id="{A3DC8815-5049-4BA0-AA4F-85AF9DB5DB68}"/>
              </a:ext>
            </a:extLst>
          </p:cNvPr>
          <p:cNvSpPr/>
          <p:nvPr/>
        </p:nvSpPr>
        <p:spPr>
          <a:xfrm>
            <a:off x="1414916" y="4985496"/>
            <a:ext cx="4582187" cy="895053"/>
          </a:xfrm>
          <a:prstGeom prst="rect">
            <a:avLst/>
          </a:prstGeom>
        </p:spPr>
        <p:txBody>
          <a:bodyPr wrap="square">
            <a:spAutoFit/>
          </a:bodyPr>
          <a:lstStyle/>
          <a:p>
            <a:pPr>
              <a:lnSpc>
                <a:spcPct val="150000"/>
              </a:lnSpc>
            </a:pPr>
            <a:r>
              <a:rPr lang="zh-CN" altLang="en-US" sz="1200" dirty="0">
                <a:solidFill>
                  <a:srgbClr val="4BD7FF"/>
                </a:solidFill>
                <a:cs typeface="+mn-ea"/>
                <a:sym typeface="+mn-lt"/>
              </a:rPr>
              <a:t>标题数字等都可以通过点击和重新输入进行更改，顶部“开始”面板中可以对字体、字号、颜色、行距等进行修改。双击输入替换内容</a:t>
            </a:r>
          </a:p>
        </p:txBody>
      </p:sp>
      <p:pic>
        <p:nvPicPr>
          <p:cNvPr id="43" name="Picture Placeholder 6">
            <a:extLst>
              <a:ext uri="{FF2B5EF4-FFF2-40B4-BE49-F238E27FC236}">
                <a16:creationId xmlns="" xmlns:a16="http://schemas.microsoft.com/office/drawing/2014/main" id="{1CAF7FD8-6FB3-4B54-9AC3-5CFCCEB40B2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332273" y="1503713"/>
            <a:ext cx="4826974" cy="3990929"/>
          </a:xfrm>
          <a:prstGeom prst="rect">
            <a:avLst/>
          </a:prstGeom>
        </p:spPr>
      </p:pic>
      <p:sp>
        <p:nvSpPr>
          <p:cNvPr id="2" name="矩形 1">
            <a:extLst>
              <a:ext uri="{FF2B5EF4-FFF2-40B4-BE49-F238E27FC236}">
                <a16:creationId xmlns="" xmlns:a16="http://schemas.microsoft.com/office/drawing/2014/main" id="{C373E6A1-4D7F-43F5-8E89-C944B2FD78AD}"/>
              </a:ext>
            </a:extLst>
          </p:cNvPr>
          <p:cNvSpPr/>
          <p:nvPr/>
        </p:nvSpPr>
        <p:spPr>
          <a:xfrm>
            <a:off x="1392055" y="1134381"/>
            <a:ext cx="45719" cy="369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D7FF"/>
              </a:solidFill>
              <a:cs typeface="+mn-ea"/>
              <a:sym typeface="+mn-lt"/>
            </a:endParaRPr>
          </a:p>
        </p:txBody>
      </p:sp>
      <p:sp>
        <p:nvSpPr>
          <p:cNvPr id="10" name="矩形 9">
            <a:extLst>
              <a:ext uri="{FF2B5EF4-FFF2-40B4-BE49-F238E27FC236}">
                <a16:creationId xmlns="" xmlns:a16="http://schemas.microsoft.com/office/drawing/2014/main" id="{CB48047B-95ED-4AE5-B2AA-A3E6D66A139F}"/>
              </a:ext>
            </a:extLst>
          </p:cNvPr>
          <p:cNvSpPr/>
          <p:nvPr/>
        </p:nvSpPr>
        <p:spPr>
          <a:xfrm>
            <a:off x="1437774" y="2938248"/>
            <a:ext cx="45719" cy="369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D7FF"/>
              </a:solidFill>
              <a:cs typeface="+mn-ea"/>
              <a:sym typeface="+mn-lt"/>
            </a:endParaRPr>
          </a:p>
        </p:txBody>
      </p:sp>
      <p:sp>
        <p:nvSpPr>
          <p:cNvPr id="11" name="矩形 10">
            <a:extLst>
              <a:ext uri="{FF2B5EF4-FFF2-40B4-BE49-F238E27FC236}">
                <a16:creationId xmlns="" xmlns:a16="http://schemas.microsoft.com/office/drawing/2014/main" id="{5411983F-3991-4EA6-B3F4-78E6071D3902}"/>
              </a:ext>
            </a:extLst>
          </p:cNvPr>
          <p:cNvSpPr/>
          <p:nvPr/>
        </p:nvSpPr>
        <p:spPr>
          <a:xfrm>
            <a:off x="1414914" y="4684980"/>
            <a:ext cx="45719" cy="369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D7FF"/>
              </a:solidFill>
              <a:cs typeface="+mn-ea"/>
              <a:sym typeface="+mn-lt"/>
            </a:endParaRPr>
          </a:p>
        </p:txBody>
      </p:sp>
      <p:grpSp>
        <p:nvGrpSpPr>
          <p:cNvPr id="12" name="组合 11">
            <a:extLst>
              <a:ext uri="{FF2B5EF4-FFF2-40B4-BE49-F238E27FC236}">
                <a16:creationId xmlns="" xmlns:a16="http://schemas.microsoft.com/office/drawing/2014/main" id="{B1A614D5-CE04-43BB-813D-6DF5AC9586EB}"/>
              </a:ext>
            </a:extLst>
          </p:cNvPr>
          <p:cNvGrpSpPr/>
          <p:nvPr/>
        </p:nvGrpSpPr>
        <p:grpSpPr>
          <a:xfrm>
            <a:off x="382276" y="202078"/>
            <a:ext cx="4291324" cy="381000"/>
            <a:chOff x="382276" y="202078"/>
            <a:chExt cx="4291324" cy="381000"/>
          </a:xfrm>
        </p:grpSpPr>
        <p:grpSp>
          <p:nvGrpSpPr>
            <p:cNvPr id="13" name="组合 12">
              <a:extLst>
                <a:ext uri="{FF2B5EF4-FFF2-40B4-BE49-F238E27FC236}">
                  <a16:creationId xmlns="" xmlns:a16="http://schemas.microsoft.com/office/drawing/2014/main" id="{7FFAC662-D34C-4DAD-AB27-610F2E883F98}"/>
                </a:ext>
              </a:extLst>
            </p:cNvPr>
            <p:cNvGrpSpPr/>
            <p:nvPr/>
          </p:nvGrpSpPr>
          <p:grpSpPr>
            <a:xfrm>
              <a:off x="382276" y="269854"/>
              <a:ext cx="604607" cy="274860"/>
              <a:chOff x="775976" y="295254"/>
              <a:chExt cx="604607" cy="274860"/>
            </a:xfrm>
          </p:grpSpPr>
          <p:grpSp>
            <p:nvGrpSpPr>
              <p:cNvPr id="15" name="组合 14">
                <a:extLst>
                  <a:ext uri="{FF2B5EF4-FFF2-40B4-BE49-F238E27FC236}">
                    <a16:creationId xmlns="" xmlns:a16="http://schemas.microsoft.com/office/drawing/2014/main" id="{A21CC7D5-C8F2-4D19-9F99-A83D495E7168}"/>
                  </a:ext>
                </a:extLst>
              </p:cNvPr>
              <p:cNvGrpSpPr/>
              <p:nvPr/>
            </p:nvGrpSpPr>
            <p:grpSpPr>
              <a:xfrm rot="2788198">
                <a:off x="784307" y="286923"/>
                <a:ext cx="266582" cy="283243"/>
                <a:chOff x="4389120" y="2293620"/>
                <a:chExt cx="609600" cy="647700"/>
              </a:xfrm>
            </p:grpSpPr>
            <p:cxnSp>
              <p:nvCxnSpPr>
                <p:cNvPr id="22" name="直接连接符 21">
                  <a:extLst>
                    <a:ext uri="{FF2B5EF4-FFF2-40B4-BE49-F238E27FC236}">
                      <a16:creationId xmlns="" xmlns:a16="http://schemas.microsoft.com/office/drawing/2014/main" id="{A48290B4-E80E-4AE4-9E42-5B5F486954A2}"/>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BAE22A32-5D8E-4870-9286-AF8024DE1EDA}"/>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 xmlns:a16="http://schemas.microsoft.com/office/drawing/2014/main" id="{9ECDED3A-8C37-420F-807B-6DBD6F6D4502}"/>
                  </a:ext>
                </a:extLst>
              </p:cNvPr>
              <p:cNvGrpSpPr/>
              <p:nvPr/>
            </p:nvGrpSpPr>
            <p:grpSpPr>
              <a:xfrm rot="2788198">
                <a:off x="938001" y="286923"/>
                <a:ext cx="266582" cy="283243"/>
                <a:chOff x="4389120" y="2293620"/>
                <a:chExt cx="609600" cy="647700"/>
              </a:xfrm>
            </p:grpSpPr>
            <p:cxnSp>
              <p:nvCxnSpPr>
                <p:cNvPr id="20" name="直接连接符 19">
                  <a:extLst>
                    <a:ext uri="{FF2B5EF4-FFF2-40B4-BE49-F238E27FC236}">
                      <a16:creationId xmlns="" xmlns:a16="http://schemas.microsoft.com/office/drawing/2014/main" id="{03CB5B2B-4269-4A42-A3C8-2CCC5B7C5D3B}"/>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FA2285BB-682C-48B4-9A0A-E51BCB50D917}"/>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 xmlns:a16="http://schemas.microsoft.com/office/drawing/2014/main" id="{F34099B1-7220-45C5-BC36-DE4809D4D913}"/>
                  </a:ext>
                </a:extLst>
              </p:cNvPr>
              <p:cNvGrpSpPr/>
              <p:nvPr/>
            </p:nvGrpSpPr>
            <p:grpSpPr>
              <a:xfrm rot="2788198">
                <a:off x="1105671" y="295201"/>
                <a:ext cx="266582" cy="283243"/>
                <a:chOff x="4389120" y="2293620"/>
                <a:chExt cx="609600" cy="647700"/>
              </a:xfrm>
            </p:grpSpPr>
            <p:cxnSp>
              <p:nvCxnSpPr>
                <p:cNvPr id="18" name="直接连接符 17">
                  <a:extLst>
                    <a:ext uri="{FF2B5EF4-FFF2-40B4-BE49-F238E27FC236}">
                      <a16:creationId xmlns="" xmlns:a16="http://schemas.microsoft.com/office/drawing/2014/main" id="{AA425C00-920D-470F-BB91-267C80D48FB1}"/>
                    </a:ext>
                  </a:extLst>
                </p:cNvPr>
                <p:cNvCxnSpPr/>
                <p:nvPr/>
              </p:nvCxnSpPr>
              <p:spPr>
                <a:xfrm>
                  <a:off x="4389120" y="2324100"/>
                  <a:ext cx="609600" cy="0"/>
                </a:xfrm>
                <a:prstGeom prst="line">
                  <a:avLst/>
                </a:prstGeom>
                <a:ln w="25400">
                  <a:gradFill flip="none" rotWithShape="1">
                    <a:gsLst>
                      <a:gs pos="0">
                        <a:srgbClr val="4BD7FF">
                          <a:alpha val="0"/>
                        </a:srgbClr>
                      </a:gs>
                      <a:gs pos="100000">
                        <a:srgbClr val="1B82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F1F270B4-2BC4-4BBC-8F15-DCCFFF826A33}"/>
                    </a:ext>
                  </a:extLst>
                </p:cNvPr>
                <p:cNvCxnSpPr>
                  <a:cxnSpLocks/>
                </p:cNvCxnSpPr>
                <p:nvPr/>
              </p:nvCxnSpPr>
              <p:spPr>
                <a:xfrm flipV="1">
                  <a:off x="4968240" y="2293620"/>
                  <a:ext cx="0" cy="647700"/>
                </a:xfrm>
                <a:prstGeom prst="line">
                  <a:avLst/>
                </a:prstGeom>
                <a:ln w="25400">
                  <a:gradFill flip="none" rotWithShape="1">
                    <a:gsLst>
                      <a:gs pos="100000">
                        <a:srgbClr val="4BD7FF">
                          <a:alpha val="0"/>
                        </a:srgbClr>
                      </a:gs>
                      <a:gs pos="0">
                        <a:srgbClr val="1B82FF"/>
                      </a:gs>
                    </a:gsLst>
                    <a:lin ang="162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14" name="文本框 13">
              <a:extLst>
                <a:ext uri="{FF2B5EF4-FFF2-40B4-BE49-F238E27FC236}">
                  <a16:creationId xmlns="" xmlns:a16="http://schemas.microsoft.com/office/drawing/2014/main" id="{B9D675A8-EB7A-456D-9592-1EEC21A29CD2}"/>
                </a:ext>
              </a:extLst>
            </p:cNvPr>
            <p:cNvSpPr txBox="1"/>
            <p:nvPr/>
          </p:nvSpPr>
          <p:spPr>
            <a:xfrm>
              <a:off x="1265771" y="202078"/>
              <a:ext cx="3407829" cy="381000"/>
            </a:xfrm>
            <a:prstGeom prst="rect">
              <a:avLst/>
            </a:prstGeom>
            <a:noFill/>
          </p:spPr>
          <p:txBody>
            <a:bodyPr wrap="square" rtlCol="0">
              <a:spAutoFit/>
            </a:bodyPr>
            <a:lstStyle/>
            <a:p>
              <a:r>
                <a:rPr lang="zh-CN" altLang="en-US" b="1" dirty="0">
                  <a:solidFill>
                    <a:srgbClr val="4BD7FF"/>
                  </a:solidFill>
                  <a:cs typeface="+mn-ea"/>
                  <a:sym typeface="+mn-lt"/>
                </a:rPr>
                <a:t>完成情况</a:t>
              </a:r>
            </a:p>
          </p:txBody>
        </p:sp>
      </p:grpSp>
    </p:spTree>
    <p:extLst>
      <p:ext uri="{BB962C8B-B14F-4D97-AF65-F5344CB8AC3E}">
        <p14:creationId xmlns:p14="http://schemas.microsoft.com/office/powerpoint/2010/main" val="1369806022"/>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randombar(horizontal)">
                                      <p:cBhvr>
                                        <p:cTn id="14" dur="500"/>
                                        <p:tgtEl>
                                          <p:spTgt spid="3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randombar(horizontal)">
                                      <p:cBhvr>
                                        <p:cTn id="17" dur="500"/>
                                        <p:tgtEl>
                                          <p:spTgt spid="38"/>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randombar(horizontal)">
                                      <p:cBhvr>
                                        <p:cTn id="20" dur="500"/>
                                        <p:tgtEl>
                                          <p:spTgt spid="39"/>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randombar(horizontal)">
                                      <p:cBhvr>
                                        <p:cTn id="23" dur="500"/>
                                        <p:tgtEl>
                                          <p:spTgt spid="40"/>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randombar(horizontal)">
                                      <p:cBhvr>
                                        <p:cTn id="26" dur="500"/>
                                        <p:tgtEl>
                                          <p:spTgt spid="4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randombar(horizontal)">
                                      <p:cBhvr>
                                        <p:cTn id="2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1"/>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fontScheme name="abtyxpwb">
      <a:majorFont>
        <a:latin typeface="Arial" panose="020F0302020204030204"/>
        <a:ea typeface="Microsoft YaHei"/>
        <a:cs typeface=""/>
      </a:majorFont>
      <a:minorFont>
        <a:latin typeface="Arial" panose="020F0502020204030204"/>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3.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4.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5.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6.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7.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8.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19.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20.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6E4E4"/>
    </a:lt2>
    <a:accent1>
      <a:srgbClr val="228EFF"/>
    </a:accent1>
    <a:accent2>
      <a:srgbClr val="47CFFF"/>
    </a:accent2>
    <a:accent3>
      <a:srgbClr val="4BD7FF"/>
    </a:accent3>
    <a:accent4>
      <a:srgbClr val="62FFFF"/>
    </a:accent4>
    <a:accent5>
      <a:srgbClr val="0C68FF"/>
    </a:accent5>
    <a:accent6>
      <a:srgbClr val="4BD7FF"/>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109</TotalTime>
  <Words>2154</Words>
  <Application>Microsoft Office PowerPoint</Application>
  <PresentationFormat>宽屏</PresentationFormat>
  <Paragraphs>190</Paragraphs>
  <Slides>21</Slides>
  <Notes>21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Aparajita</vt:lpstr>
      <vt:lpstr>Helvetica Light</vt:lpstr>
      <vt:lpstr>Lato Light</vt:lpstr>
      <vt:lpstr>Roboto Regular</vt:lpstr>
      <vt:lpstr>等线</vt:lpstr>
      <vt:lpstr>Microsoft YaHei</vt:lpstr>
      <vt:lpstr>Microsoft YaHei</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演示文稿1</dc:title>
  <dc:creator>Administrator</dc:creator>
  <cp:lastModifiedBy>Administrator</cp:lastModifiedBy>
  <cp:revision>16</cp:revision>
  <dcterms:created xsi:type="dcterms:W3CDTF">2018-12-01T06:25:15Z</dcterms:created>
  <dcterms:modified xsi:type="dcterms:W3CDTF">2019-06-10T13:25:08Z</dcterms:modified>
</cp:coreProperties>
</file>