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92" r:id="rId2"/>
    <p:sldId id="265" r:id="rId3"/>
    <p:sldId id="266" r:id="rId4"/>
    <p:sldId id="273" r:id="rId5"/>
    <p:sldId id="274" r:id="rId6"/>
    <p:sldId id="267" r:id="rId7"/>
    <p:sldId id="276" r:id="rId8"/>
    <p:sldId id="277" r:id="rId9"/>
    <p:sldId id="278" r:id="rId10"/>
    <p:sldId id="268" r:id="rId11"/>
    <p:sldId id="279" r:id="rId12"/>
    <p:sldId id="280" r:id="rId13"/>
    <p:sldId id="281" r:id="rId14"/>
    <p:sldId id="269" r:id="rId15"/>
    <p:sldId id="283" r:id="rId16"/>
    <p:sldId id="282" r:id="rId17"/>
    <p:sldId id="270" r:id="rId18"/>
    <p:sldId id="285" r:id="rId19"/>
    <p:sldId id="287" r:id="rId20"/>
    <p:sldId id="271" r:id="rId21"/>
    <p:sldId id="288" r:id="rId22"/>
    <p:sldId id="293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>
          <p15:clr>
            <a:srgbClr val="A4A3A4"/>
          </p15:clr>
        </p15:guide>
        <p15:guide id="2" orient="horz" pos="2160">
          <p15:clr>
            <a:srgbClr val="A4A3A4"/>
          </p15:clr>
        </p15:guide>
        <p15:guide id="3" orient="horz" pos="232">
          <p15:clr>
            <a:srgbClr val="A4A3A4"/>
          </p15:clr>
        </p15:guide>
        <p15:guide id="4" orient="horz" pos="4112">
          <p15:clr>
            <a:srgbClr val="A4A3A4"/>
          </p15:clr>
        </p15:guide>
        <p15:guide id="5" pos="57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F0"/>
    <a:srgbClr val="92D050"/>
    <a:srgbClr val="7F7F00"/>
    <a:srgbClr val="FFC000"/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327" autoAdjust="0"/>
    <p:restoredTop sz="94674"/>
  </p:normalViewPr>
  <p:slideViewPr>
    <p:cSldViewPr snapToGrid="0" snapToObjects="1">
      <p:cViewPr varScale="1">
        <p:scale>
          <a:sx n="102" d="100"/>
          <a:sy n="102" d="100"/>
        </p:scale>
        <p:origin x="120" y="420"/>
      </p:cViewPr>
      <p:guideLst>
        <p:guide pos="3840"/>
        <p:guide orient="horz" pos="2160"/>
        <p:guide orient="horz" pos="232"/>
        <p:guide orient="horz" pos="4112"/>
        <p:guide pos="57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2446980935233301E-2"/>
          <c:y val="4.8165805071960097E-2"/>
          <c:w val="0.96517884972804202"/>
          <c:h val="0.94830986772765302"/>
        </c:manualLayout>
      </c:layout>
      <c:ofPieChart>
        <c:ofPieType val="pie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</c:dPt>
          <c:dPt>
            <c:idx val="4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econdPieSize val="75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思源黑体 CN ExtraLight" panose="020B0200000000000000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思源黑体 CN ExtraLight" panose="020B0200000000000000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思源黑体 CN ExtraLight" panose="020B0200000000000000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4777936"/>
        <c:axId val="-14776848"/>
      </c:barChart>
      <c:catAx>
        <c:axId val="-14777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思源黑体 CN ExtraLight" panose="020B0200000000000000" charset="-122"/>
                <a:cs typeface="+mn-cs"/>
              </a:defRPr>
            </a:pPr>
            <a:endParaRPr lang="zh-CN"/>
          </a:p>
        </c:txPr>
        <c:crossAx val="-14776848"/>
        <c:crosses val="autoZero"/>
        <c:auto val="1"/>
        <c:lblAlgn val="ctr"/>
        <c:lblOffset val="100"/>
        <c:noMultiLvlLbl val="0"/>
      </c:catAx>
      <c:valAx>
        <c:axId val="-147768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147779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2019/10/9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7319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27298-6CB9-4ACB-BB12-7F75F06D4BB4}" type="datetimeFigureOut">
              <a:rPr lang="zh-CN" altLang="en-US" smtClean="0"/>
              <a:t>2019/10/9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3869FB-3FC2-4617-8655-B1CA3DFD22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5605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3869FB-3FC2-4617-8655-B1CA3DFD222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8662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3869FB-3FC2-4617-8655-B1CA3DFD222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10132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3869FB-3FC2-4617-8655-B1CA3DFD222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2836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3869FB-3FC2-4617-8655-B1CA3DFD222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659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3869FB-3FC2-4617-8655-B1CA3DFD222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8154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3869FB-3FC2-4617-8655-B1CA3DFD222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7244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3869FB-3FC2-4617-8655-B1CA3DFD222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0929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3869FB-3FC2-4617-8655-B1CA3DFD222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37166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3869FB-3FC2-4617-8655-B1CA3DFD222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5474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3869FB-3FC2-4617-8655-B1CA3DFD222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6557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3869FB-3FC2-4617-8655-B1CA3DFD222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0414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3869FB-3FC2-4617-8655-B1CA3DFD222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0505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3869FB-3FC2-4617-8655-B1CA3DFD222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06873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3869FB-3FC2-4617-8655-B1CA3DFD222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1478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3869FB-3FC2-4617-8655-B1CA3DFD222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0729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3869FB-3FC2-4617-8655-B1CA3DFD222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2819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3869FB-3FC2-4617-8655-B1CA3DFD222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7553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3869FB-3FC2-4617-8655-B1CA3DFD222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5283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3869FB-3FC2-4617-8655-B1CA3DFD222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9895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3869FB-3FC2-4617-8655-B1CA3DFD222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99094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3869FB-3FC2-4617-8655-B1CA3DFD222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0873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3869FB-3FC2-4617-8655-B1CA3DFD222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5803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8965"/>
            <a:r>
              <a:rPr kumimoji="1" lang="zh-CN" altLang="en-US" sz="1335" dirty="0" smtClean="0">
                <a:solidFill>
                  <a:srgbClr val="000000"/>
                </a:solidFill>
                <a:latin typeface="Century Gothic" panose="020B0502020202020204"/>
                <a:ea typeface="思源黑体 CN ExtraLight" panose="020B0200000000000000" charset="-122"/>
              </a:rPr>
              <a:t>点击</a:t>
            </a:r>
            <a:r>
              <a:rPr kumimoji="1" lang="en-US" altLang="zh-CN" sz="1335" dirty="0" smtClean="0">
                <a:solidFill>
                  <a:srgbClr val="000000"/>
                </a:solidFill>
                <a:latin typeface="Segoe UI Light" panose="020B0502040204020203" charset="0"/>
                <a:ea typeface="Segoe UI Light" panose="020B0502040204020203" charset="0"/>
                <a:cs typeface="Segoe UI Light" panose="020B0502040204020203" charset="0"/>
              </a:rPr>
              <a:t>Logo</a:t>
            </a:r>
            <a:r>
              <a:rPr kumimoji="1" lang="zh-CN" altLang="en-US" sz="1335" dirty="0" smtClean="0">
                <a:solidFill>
                  <a:srgbClr val="000000"/>
                </a:solidFill>
                <a:latin typeface="Century Gothic" panose="020B0502020202020204"/>
                <a:ea typeface="思源黑体 CN ExtraLight" panose="020B0200000000000000" charset="-122"/>
              </a:rPr>
              <a:t>获取更多优质模板（放映模式）</a:t>
            </a:r>
            <a:endParaRPr kumimoji="1" lang="zh-CN" altLang="en-US" sz="1335" dirty="0">
              <a:solidFill>
                <a:srgbClr val="000000"/>
              </a:solidFill>
              <a:latin typeface="Century Gothic" panose="020B0502020202020204"/>
              <a:ea typeface="思源黑体 CN ExtraLight" panose="020B0200000000000000" charset="-122"/>
            </a:endParaRP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latin typeface="Segoe UI Light" panose="020B0502040204020203" charset="0"/>
                <a:ea typeface="Segoe UI Light" panose="020B0502040204020203" charset="0"/>
                <a:cs typeface="Segoe UI Light" panose="020B0502040204020203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  <a:latin typeface="Segoe UI Light" panose="020B0502040204020203" charset="0"/>
                <a:ea typeface="Segoe UI Light" panose="020B0502040204020203" charset="0"/>
                <a:cs typeface="Segoe UI Light" panose="020B0502040204020203" charset="0"/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>
                <a:latin typeface="Segoe UI Light" panose="020B0502040204020203" charset="0"/>
                <a:ea typeface="Segoe UI Light" panose="020B0502040204020203" charset="0"/>
                <a:cs typeface="Segoe UI Light" panose="020B0502040204020203" charset="0"/>
              </a:defRPr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思源黑体 CN ExtraLight" panose="020B0200000000000000" charset="-122"/>
                <a:cs typeface="Segoe UI Light" panose="020B0502040204020203"/>
              </a:rPr>
              <a:t>背景图片素材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kumimoji="1"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思源黑体 CN ExtraLight" panose="020B0200000000000000" charset="-122"/>
                <a:cs typeface="Segoe UI Light" panose="020B0502040204020203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/>
              <a:ea typeface="思源黑体 CN ExtraLight" panose="020B0200000000000000" charset="-122"/>
              <a:cs typeface="Segoe UI Light" panose="020B0502040204020203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800" dirty="0" smtClean="0">
                <a:solidFill>
                  <a:srgbClr val="FFFFFF"/>
                </a:solidFill>
                <a:latin typeface="Segoe UI Light" panose="020B0502040204020203"/>
                <a:ea typeface="思源黑体 CN ExtraLight" panose="020B0200000000000000" charset="-122"/>
                <a:cs typeface="Segoe UI Light" panose="020B0502040204020203"/>
              </a:rPr>
              <a:t>标注</a:t>
            </a:r>
            <a:endParaRPr lang="zh-CN" altLang="en-US" sz="1800" dirty="0">
              <a:solidFill>
                <a:srgbClr val="FFFFFF"/>
              </a:solidFill>
              <a:latin typeface="Segoe UI Light" panose="020B0502040204020203"/>
              <a:ea typeface="思源黑体 CN ExtraLight" panose="020B0200000000000000" charset="-122"/>
              <a:cs typeface="Segoe UI Light" panose="020B0502040204020203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 panose="020B0502040204020203"/>
                <a:ea typeface="思源黑体 CN ExtraLight" panose="020B0200000000000000" charset="-122"/>
                <a:cs typeface="Segoe UI Light" panose="020B0502040204020203"/>
              </a:rPr>
              <a:t>字体使用 </a:t>
            </a:r>
            <a:endParaRPr lang="en-US" altLang="zh-CN" sz="1400" dirty="0">
              <a:solidFill>
                <a:srgbClr val="FFFFFF"/>
              </a:solidFill>
              <a:latin typeface="Segoe UI Light" panose="020B0502040204020203"/>
              <a:ea typeface="思源黑体 CN ExtraLight" panose="020B0200000000000000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 panose="020B0502040204020203"/>
              <a:ea typeface="思源黑体 CN ExtraLight" panose="020B0200000000000000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 panose="020B0502040204020203"/>
              <a:ea typeface="思源黑体 CN ExtraLight" panose="020B0200000000000000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 panose="020B0502040204020203"/>
              <a:ea typeface="思源黑体 CN ExtraLight" panose="020B0200000000000000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 panose="020B0502040204020203"/>
              <a:ea typeface="思源黑体 CN ExtraLight" panose="020B0200000000000000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 panose="020B0502040204020203"/>
                <a:ea typeface="思源黑体 CN ExtraLight" panose="020B0200000000000000" charset="-122"/>
                <a:cs typeface="Segoe UI Light" panose="020B0502040204020203"/>
              </a:rPr>
              <a:t>行距</a:t>
            </a:r>
            <a:endParaRPr lang="en-US" altLang="zh-CN" sz="1400" dirty="0" smtClean="0">
              <a:solidFill>
                <a:srgbClr val="FFFFFF"/>
              </a:solidFill>
              <a:latin typeface="Segoe UI Light" panose="020B0502040204020203"/>
              <a:ea typeface="思源黑体 CN ExtraLight" panose="020B0200000000000000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 panose="020B0502040204020203"/>
              <a:ea typeface="思源黑体 CN ExtraLight" panose="020B0200000000000000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 panose="020B0502040204020203"/>
              <a:ea typeface="思源黑体 CN ExtraLight" panose="020B0200000000000000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 panose="020B0502040204020203"/>
                <a:ea typeface="思源黑体 CN ExtraLight" panose="020B0200000000000000" charset="-122"/>
                <a:cs typeface="Segoe UI Light" panose="020B0502040204020203"/>
              </a:rPr>
              <a:t>背景图片出处</a:t>
            </a:r>
          </a:p>
          <a:p>
            <a:pPr defTabSz="60896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 panose="020B0502040204020203"/>
              <a:ea typeface="思源黑体 CN ExtraLight" panose="020B0200000000000000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zh-CN" altLang="en-US" sz="1400" dirty="0" smtClean="0">
              <a:solidFill>
                <a:srgbClr val="FFFFFF"/>
              </a:solidFill>
              <a:latin typeface="Segoe UI Light" panose="020B0502040204020203"/>
              <a:ea typeface="思源黑体 CN ExtraLight" panose="020B0200000000000000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 panose="020B0502040204020203"/>
                <a:ea typeface="思源黑体 CN ExtraLight" panose="020B0200000000000000" charset="-122"/>
                <a:cs typeface="Segoe UI Light" panose="020B0502040204020203"/>
              </a:rPr>
              <a:t>声明</a:t>
            </a:r>
            <a:endParaRPr lang="en-US" altLang="zh-CN" sz="1400" dirty="0" smtClean="0">
              <a:solidFill>
                <a:srgbClr val="FFFFFF"/>
              </a:solidFill>
              <a:latin typeface="Segoe UI Light" panose="020B0502040204020203"/>
              <a:ea typeface="思源黑体 CN ExtraLight" panose="020B0200000000000000" charset="-122"/>
              <a:cs typeface="Segoe UI Light" panose="020B0502040204020203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 panose="020B0502040204020203"/>
                <a:ea typeface="思源黑体 CN ExtraLight" panose="020B0200000000000000" charset="-122"/>
                <a:cs typeface="Segoe UI Light" panose="020B0502040204020203"/>
              </a:rPr>
              <a:t>英文 </a:t>
            </a:r>
            <a:r>
              <a:rPr lang="en-US" altLang="zh-CN" sz="1400" dirty="0">
                <a:solidFill>
                  <a:srgbClr val="FFFFFF"/>
                </a:solidFill>
                <a:latin typeface="Segoe UI Light" panose="020B0502040204020203" charset="0"/>
                <a:ea typeface="Segoe UI Light" panose="020B0502040204020203" charset="0"/>
                <a:cs typeface="Segoe UI Light" panose="020B0502040204020203" charset="0"/>
              </a:rPr>
              <a:t>Segoe </a:t>
            </a:r>
            <a:r>
              <a:rPr lang="en-US" altLang="zh-CN" sz="1400" dirty="0" smtClean="0">
                <a:solidFill>
                  <a:srgbClr val="FFFFFF"/>
                </a:solidFill>
                <a:latin typeface="Segoe UI Light" panose="020B0502040204020203" charset="0"/>
                <a:ea typeface="Segoe UI Light" panose="020B0502040204020203" charset="0"/>
                <a:cs typeface="Segoe UI Light" panose="020B0502040204020203" charset="0"/>
              </a:rPr>
              <a:t>UI</a:t>
            </a:r>
            <a:endParaRPr lang="zh-CN" altLang="en-US" sz="1400" dirty="0" smtClean="0">
              <a:solidFill>
                <a:srgbClr val="FFFFFF"/>
              </a:solidFill>
              <a:latin typeface="Segoe UI Light" panose="020B0502040204020203" charset="0"/>
              <a:ea typeface="Segoe UI Light" panose="020B0502040204020203" charset="0"/>
              <a:cs typeface="Segoe UI Light" panose="020B0502040204020203" charset="0"/>
            </a:endParaRPr>
          </a:p>
          <a:p>
            <a:pPr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 panose="020B0502040204020203"/>
              <a:ea typeface="思源黑体 CN ExtraLight" panose="020B0200000000000000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 panose="020B0502040204020203"/>
                <a:ea typeface="思源黑体 CN ExtraLight" panose="020B0200000000000000" charset="-122"/>
                <a:cs typeface="Segoe UI Light" panose="020B0502040204020203"/>
              </a:rPr>
              <a:t>中文 微软雅黑</a:t>
            </a:r>
            <a:endParaRPr lang="en-US" altLang="zh-CN" sz="1400" dirty="0" smtClean="0">
              <a:solidFill>
                <a:srgbClr val="FFFFFF"/>
              </a:solidFill>
              <a:latin typeface="Segoe UI Light" panose="020B0502040204020203"/>
              <a:ea typeface="思源黑体 CN ExtraLight" panose="020B0200000000000000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 panose="020B0502040204020203"/>
              <a:ea typeface="思源黑体 CN ExtraLight" panose="020B0200000000000000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 panose="020B0502040204020203"/>
              <a:ea typeface="思源黑体 CN ExtraLight" panose="020B0200000000000000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 panose="020B0502040204020203"/>
                <a:ea typeface="思源黑体 CN ExtraLight" panose="020B0200000000000000" charset="-122"/>
                <a:cs typeface="Segoe UI Light" panose="020B0502040204020203"/>
              </a:rPr>
              <a:t>正文 </a:t>
            </a:r>
            <a:r>
              <a:rPr lang="en-US" altLang="zh-CN" sz="1400" dirty="0" smtClean="0">
                <a:solidFill>
                  <a:srgbClr val="FFFFFF"/>
                </a:solidFill>
                <a:latin typeface="Segoe UI Light" panose="020B0502040204020203"/>
                <a:ea typeface="思源黑体 CN ExtraLight" panose="020B0200000000000000" charset="-122"/>
                <a:cs typeface="Segoe UI Light" panose="020B0502040204020203"/>
              </a:rPr>
              <a:t>1.3</a:t>
            </a:r>
          </a:p>
          <a:p>
            <a:pPr defTabSz="60896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 panose="020B0502040204020203"/>
              <a:ea typeface="思源黑体 CN ExtraLight" panose="020B0200000000000000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 panose="020B0502040204020203"/>
              <a:ea typeface="思源黑体 CN ExtraLight" panose="020B0200000000000000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en-US" altLang="zh-CN" sz="1400" dirty="0" err="1" smtClean="0">
                <a:solidFill>
                  <a:srgbClr val="FFFFFF"/>
                </a:solidFill>
                <a:latin typeface="Segoe UI Light" panose="020B0502040204020203"/>
                <a:ea typeface="思源黑体 CN ExtraLight" panose="020B0200000000000000" charset="-122"/>
                <a:cs typeface="Segoe UI Light" panose="020B0502040204020203"/>
              </a:rPr>
              <a:t>cn.bing.com</a:t>
            </a:r>
            <a:endParaRPr lang="zh-CN" altLang="en-US" sz="1400" dirty="0" smtClean="0">
              <a:solidFill>
                <a:srgbClr val="FFFFFF"/>
              </a:solidFill>
              <a:latin typeface="Segoe UI Light" panose="020B0502040204020203"/>
              <a:ea typeface="思源黑体 CN ExtraLight" panose="020B0200000000000000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 panose="020B0502040204020203"/>
              <a:ea typeface="思源黑体 CN ExtraLight" panose="020B0200000000000000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zh-CN" altLang="en-US" sz="1400" dirty="0" smtClean="0">
              <a:solidFill>
                <a:srgbClr val="FFFFFF"/>
              </a:solidFill>
              <a:latin typeface="Segoe UI Light" panose="020B0502040204020203"/>
              <a:ea typeface="思源黑体 CN ExtraLight" panose="020B0200000000000000" charset="-122"/>
              <a:cs typeface="Segoe UI Light" panose="020B0502040204020203"/>
            </a:endParaRPr>
          </a:p>
          <a:p>
            <a:pPr marL="0" marR="0" lvl="0" indent="0" algn="l" defTabSz="6089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思源黑体 CN ExtraLight" panose="020B0200000000000000" charset="-122"/>
                <a:cs typeface="+mn-cs"/>
              </a:rPr>
              <a:t>本网站所提供的任何信息内容（包括但不限于 </a:t>
            </a:r>
            <a:r>
              <a:rPr kumimoji="0" lang="en-US" altLang="zh-CN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charset="0"/>
                <a:ea typeface="Segoe UI Light" panose="020B0502040204020203" charset="0"/>
                <a:cs typeface="Segoe UI Light" panose="020B0502040204020203" charset="0"/>
              </a:rPr>
              <a:t>PPT</a:t>
            </a:r>
            <a:r>
              <a:rPr kumimoji="0" lang="zh-CN" altLang="en-US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charset="0"/>
                <a:ea typeface="Segoe UI Light" panose="020B0502040204020203" charset="0"/>
                <a:cs typeface="Segoe UI Light" panose="020B0502040204020203" charset="0"/>
              </a:rPr>
              <a:t> </a:t>
            </a:r>
            <a:r>
              <a:rPr kumimoji="0" lang="zh-CN" altLang="en-US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思源黑体 CN ExtraLight" panose="020B0200000000000000" charset="-122"/>
                <a:cs typeface="+mn-cs"/>
              </a:rPr>
              <a:t>模板、</a:t>
            </a:r>
            <a:r>
              <a:rPr kumimoji="0" lang="en-US" altLang="zh-CN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charset="0"/>
                <a:ea typeface="Segoe UI Light" panose="020B0502040204020203" charset="0"/>
                <a:cs typeface="Segoe UI Light" panose="020B0502040204020203" charset="0"/>
              </a:rPr>
              <a:t>Word</a:t>
            </a:r>
            <a:r>
              <a:rPr kumimoji="0" lang="zh-CN" altLang="en-US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charset="0"/>
                <a:ea typeface="Segoe UI Light" panose="020B0502040204020203" charset="0"/>
                <a:cs typeface="Segoe UI Light" panose="020B0502040204020203" charset="0"/>
              </a:rPr>
              <a:t> </a:t>
            </a:r>
            <a:r>
              <a:rPr kumimoji="0" lang="zh-CN" altLang="en-US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思源黑体 CN ExtraLight" panose="020B0200000000000000" charset="-122"/>
                <a:cs typeface="+mn-cs"/>
              </a:rPr>
              <a:t>文档、</a:t>
            </a:r>
            <a:r>
              <a:rPr kumimoji="0" lang="en-US" altLang="zh-CN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charset="0"/>
                <a:ea typeface="Segoe UI Light" panose="020B0502040204020203" charset="0"/>
                <a:cs typeface="Segoe UI Light" panose="020B0502040204020203" charset="0"/>
              </a:rPr>
              <a:t>Excel</a:t>
            </a:r>
            <a:r>
              <a:rPr kumimoji="0" lang="zh-CN" altLang="en-US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 charset="0"/>
                <a:ea typeface="Segoe UI Light" panose="020B0502040204020203" charset="0"/>
                <a:cs typeface="Segoe UI Light" panose="020B0502040204020203" charset="0"/>
              </a:rPr>
              <a:t> </a:t>
            </a:r>
            <a:r>
              <a:rPr kumimoji="0" lang="zh-CN" altLang="en-US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思源黑体 CN ExtraLight" panose="020B0200000000000000" charset="-122"/>
                <a:cs typeface="+mn-cs"/>
              </a:rPr>
              <a:t>图表、图片素材等）均受</a:t>
            </a:r>
            <a:r>
              <a:rPr kumimoji="0" lang="en-US" altLang="zh-CN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思源黑体 CN ExtraLight" panose="020B0200000000000000" charset="-122"/>
                <a:cs typeface="+mn-cs"/>
              </a:rPr>
              <a:t>《</a:t>
            </a:r>
            <a:r>
              <a:rPr kumimoji="0" lang="zh-CN" altLang="en-US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思源黑体 CN ExtraLight" panose="020B0200000000000000" charset="-122"/>
                <a:cs typeface="+mn-cs"/>
              </a:rPr>
              <a:t>中华人民共和国著作权法</a:t>
            </a:r>
            <a:r>
              <a:rPr kumimoji="0" lang="en-US" altLang="zh-CN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思源黑体 CN ExtraLight" panose="020B0200000000000000" charset="-122"/>
                <a:cs typeface="+mn-cs"/>
              </a:rPr>
              <a:t>》</a:t>
            </a:r>
            <a:r>
              <a:rPr kumimoji="0" lang="zh-CN" altLang="en-US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思源黑体 CN ExtraLight" panose="020B0200000000000000" charset="-122"/>
                <a:cs typeface="+mn-cs"/>
              </a:rPr>
              <a:t>、</a:t>
            </a:r>
            <a:r>
              <a:rPr kumimoji="0" lang="en-US" altLang="zh-CN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思源黑体 CN ExtraLight" panose="020B0200000000000000" charset="-122"/>
                <a:cs typeface="+mn-cs"/>
              </a:rPr>
              <a:t>《</a:t>
            </a:r>
            <a:r>
              <a:rPr kumimoji="0" lang="zh-CN" altLang="en-US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思源黑体 CN ExtraLight" panose="020B0200000000000000" charset="-122"/>
                <a:cs typeface="+mn-cs"/>
              </a:rPr>
              <a:t>信息网络传播权保护条例</a:t>
            </a:r>
            <a:r>
              <a:rPr kumimoji="0" lang="en-US" altLang="zh-CN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思源黑体 CN ExtraLight" panose="020B0200000000000000" charset="-122"/>
                <a:cs typeface="+mn-cs"/>
              </a:rPr>
              <a:t>》</a:t>
            </a:r>
            <a:r>
              <a:rPr kumimoji="0" lang="zh-CN" altLang="en-US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思源黑体 CN ExtraLight" panose="020B0200000000000000" charset="-122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思源黑体 CN ExtraLight" panose="020B0200000000000000" charset="-122"/>
                <a:cs typeface="+mn-cs"/>
              </a:rPr>
              <a:t>(</a:t>
            </a:r>
            <a:r>
              <a:rPr kumimoji="0" lang="zh-CN" altLang="en-US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思源黑体 CN ExtraLight" panose="020B0200000000000000" charset="-122"/>
                <a:cs typeface="+mn-cs"/>
              </a:rPr>
              <a:t>包括图片或图表</a:t>
            </a:r>
            <a:r>
              <a:rPr kumimoji="0" lang="en-US" altLang="zh-CN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思源黑体 CN ExtraLight" panose="020B0200000000000000" charset="-122"/>
                <a:cs typeface="+mn-cs"/>
              </a:rPr>
              <a:t>)</a:t>
            </a:r>
            <a:r>
              <a:rPr kumimoji="0" lang="zh-CN" altLang="en-US" sz="1335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思源黑体 CN ExtraLight" panose="020B0200000000000000" charset="-122"/>
                <a:cs typeface="+mn-cs"/>
              </a:rPr>
              <a:t>不得被全部或部分的复制、传播、销售，否则将承担法律责任。</a:t>
            </a:r>
            <a:endParaRPr kumimoji="0" lang="zh-CN" altLang="en-US" sz="133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思源黑体 CN ExtraLight" panose="020B0200000000000000" charset="-122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kumimoji="1" lang="en-US" altLang="zh-CN" sz="1000" dirty="0" smtClean="0">
                <a:solidFill>
                  <a:prstClr val="white"/>
                </a:solidFill>
                <a:latin typeface="Segoe UI Light" panose="020B0502040204020203"/>
                <a:ea typeface="思源黑体 CN ExtraLight" panose="020B0200000000000000" charset="-122"/>
                <a:cs typeface="Segoe UI Light" panose="020B0502040204020203"/>
              </a:rPr>
              <a:t>OfficePLUS</a:t>
            </a:r>
            <a:endParaRPr lang="zh-CN" altLang="en-US" sz="1000" dirty="0">
              <a:solidFill>
                <a:prstClr val="white"/>
              </a:solidFill>
              <a:latin typeface="Segoe UI Light" panose="020B0502040204020203"/>
              <a:ea typeface="思源黑体 CN ExtraLight" panose="020B0200000000000000" charset="-122"/>
              <a:cs typeface="Segoe UI Light" panose="020B0502040204020203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23"/>
          <p:cNvPicPr>
            <a:picLocks noChangeAspect="1"/>
          </p:cNvPicPr>
          <p:nvPr/>
        </p:nvPicPr>
        <p:blipFill>
          <a:blip r:embed="rId4"/>
          <a:srcRect t="52800" b="-212"/>
          <a:stretch>
            <a:fillRect/>
          </a:stretch>
        </p:blipFill>
        <p:spPr>
          <a:xfrm>
            <a:off x="0" y="3914140"/>
            <a:ext cx="12173585" cy="2922905"/>
          </a:xfrm>
          <a:prstGeom prst="rect">
            <a:avLst/>
          </a:prstGeom>
          <a:effectLst/>
        </p:spPr>
      </p:pic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4305" y="60325"/>
            <a:ext cx="12019280" cy="2958465"/>
          </a:xfrm>
          <a:prstGeom prst="rect">
            <a:avLst/>
          </a:prstGeom>
          <a:effectLst/>
        </p:spPr>
      </p:pic>
      <p:sp>
        <p:nvSpPr>
          <p:cNvPr id="5" name="矩形 4"/>
          <p:cNvSpPr/>
          <p:nvPr/>
        </p:nvSpPr>
        <p:spPr>
          <a:xfrm>
            <a:off x="2002571" y="2775065"/>
            <a:ext cx="818685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b="1" dirty="0" smtClean="0">
                <a:ea typeface="思源黑体 CN ExtraLight" panose="020B0200000000000000" charset="-122"/>
              </a:rPr>
              <a:t>请</a:t>
            </a:r>
            <a:r>
              <a:rPr lang="zh-CN" altLang="en-US" sz="4800" b="1" dirty="0">
                <a:ea typeface="思源黑体 CN ExtraLight" panose="020B0200000000000000" charset="-122"/>
              </a:rPr>
              <a:t>在此位置添加你的论文</a:t>
            </a:r>
            <a:r>
              <a:rPr lang="zh-CN" altLang="en-US" sz="4800" b="1" dirty="0" smtClean="0">
                <a:ea typeface="思源黑体 CN ExtraLight" panose="020B0200000000000000" charset="-122"/>
              </a:rPr>
              <a:t>名称</a:t>
            </a:r>
            <a:endParaRPr lang="en-US" altLang="zh-CN" sz="4800" b="1" dirty="0">
              <a:ea typeface="思源黑体 CN ExtraLight" panose="020B0200000000000000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66285" y="2256988"/>
            <a:ext cx="354012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spc="300" dirty="0">
                <a:solidFill>
                  <a:schemeClr val="tx1"/>
                </a:solidFill>
                <a:uFillTx/>
                <a:ea typeface="思源黑体 CN ExtraLight" panose="020B0200000000000000" charset="-122"/>
              </a:rPr>
              <a:t>学校名称：</a:t>
            </a:r>
            <a:r>
              <a:rPr lang="en-US" altLang="zh-CN" sz="2400" b="1" spc="300" dirty="0">
                <a:solidFill>
                  <a:schemeClr val="tx1"/>
                </a:solidFill>
                <a:uFillTx/>
                <a:ea typeface="思源黑体 CN ExtraLight" panose="020B0200000000000000" charset="-122"/>
              </a:rPr>
              <a:t>XXXX</a:t>
            </a:r>
            <a:r>
              <a:rPr lang="zh-CN" altLang="en-US" sz="2400" b="1" spc="300" dirty="0">
                <a:solidFill>
                  <a:schemeClr val="tx1"/>
                </a:solidFill>
                <a:uFillTx/>
                <a:ea typeface="思源黑体 CN ExtraLight" panose="020B0200000000000000" charset="-122"/>
              </a:rPr>
              <a:t>大学</a:t>
            </a:r>
          </a:p>
        </p:txBody>
      </p:sp>
      <p:sp>
        <p:nvSpPr>
          <p:cNvPr id="13" name="矩形 12"/>
          <p:cNvSpPr/>
          <p:nvPr/>
        </p:nvSpPr>
        <p:spPr>
          <a:xfrm>
            <a:off x="3153622" y="3762009"/>
            <a:ext cx="2683933" cy="5842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思源黑体 CN Light" panose="020B0300000000000000" charset="-122"/>
              </a:rPr>
              <a:t>答辩人</a:t>
            </a:r>
            <a:r>
              <a:rPr lang="zh-CN" altLang="en-US" sz="16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思源黑体 CN Light" panose="020B0300000000000000" charset="-122"/>
              </a:rPr>
              <a:t>：青课</a:t>
            </a:r>
            <a:endParaRPr lang="en-US" altLang="zh-CN" sz="160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思源黑体 CN Light" panose="020B0300000000000000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196759" y="3762009"/>
            <a:ext cx="2683933" cy="5842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指导老师：青课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3" grpId="0" animBg="1"/>
      <p:bldP spid="1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16e5f01a4228864f4e55f6ab777c51f3"/>
          <p:cNvPicPr>
            <a:picLocks noChangeAspect="1"/>
          </p:cNvPicPr>
          <p:nvPr/>
        </p:nvPicPr>
        <p:blipFill>
          <a:blip r:embed="rId4">
            <a:lum bright="-18000"/>
          </a:blip>
          <a:stretch>
            <a:fillRect/>
          </a:stretch>
        </p:blipFill>
        <p:spPr>
          <a:xfrm>
            <a:off x="2240915" y="60325"/>
            <a:ext cx="7710805" cy="77108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294927" y="3280457"/>
            <a:ext cx="3602146" cy="880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en-US" altLang="zh-CN" sz="4400" b="1" dirty="0">
                <a:latin typeface="+mj-lt"/>
                <a:ea typeface="思源黑体 CN ExtraLight" panose="020B0200000000000000" charset="-122"/>
              </a:rPr>
              <a:t>PART</a:t>
            </a:r>
            <a:r>
              <a:rPr lang="zh-CN" altLang="en-US" sz="4400" b="1" dirty="0">
                <a:latin typeface="+mj-lt"/>
                <a:ea typeface="思源黑体 CN ExtraLight" panose="020B0200000000000000" charset="-122"/>
              </a:rPr>
              <a:t> </a:t>
            </a:r>
            <a:r>
              <a:rPr lang="en-US" altLang="zh-CN" sz="4400" b="1" dirty="0">
                <a:latin typeface="+mj-lt"/>
                <a:ea typeface="思源黑体 CN ExtraLight" panose="020B0200000000000000" charset="-122"/>
              </a:rPr>
              <a:t>THREE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36733" y="2417412"/>
            <a:ext cx="4318534" cy="117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6000" dirty="0">
                <a:latin typeface="+mj-lt"/>
                <a:ea typeface="思源黑体 CN ExtraLight" panose="020B0200000000000000" charset="-122"/>
              </a:rPr>
              <a:t>研究方法</a:t>
            </a:r>
          </a:p>
        </p:txBody>
      </p:sp>
      <p:sp>
        <p:nvSpPr>
          <p:cNvPr id="4" name="矩形 3"/>
          <p:cNvSpPr/>
          <p:nvPr/>
        </p:nvSpPr>
        <p:spPr>
          <a:xfrm>
            <a:off x="4889817" y="4139690"/>
            <a:ext cx="2412366" cy="11334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>
              <a:ea typeface="思源黑体 CN ExtraLight" panose="020B0200000000000000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0480" y="383103"/>
            <a:ext cx="2009775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ea typeface="思源黑体 CN ExtraLight" panose="020B0200000000000000" charset="-122"/>
              </a:rPr>
              <a:t>学校名称：</a:t>
            </a:r>
            <a:r>
              <a:rPr lang="en-US" altLang="zh-CN" sz="1600" b="1" dirty="0">
                <a:ea typeface="思源黑体 CN ExtraLight" panose="020B0200000000000000" charset="-122"/>
              </a:rPr>
              <a:t>XXX</a:t>
            </a:r>
            <a:r>
              <a:rPr lang="zh-CN" altLang="en-US" sz="1600" b="1" dirty="0">
                <a:ea typeface="思源黑体 CN ExtraLight" panose="020B0200000000000000" charset="-122"/>
              </a:rPr>
              <a:t>大学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911225" y="846666"/>
          <a:ext cx="6924675" cy="3794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4935"/>
                <a:gridCol w="1384935"/>
                <a:gridCol w="1384935"/>
                <a:gridCol w="1384935"/>
                <a:gridCol w="1384935"/>
              </a:tblGrid>
              <a:tr h="1356784">
                <a:tc>
                  <a:txBody>
                    <a:bodyPr/>
                    <a:lstStyle/>
                    <a:p>
                      <a:pPr algn="ctr"/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思源黑体 CN ExtraLight" panose="020B0200000000000000" charset="-122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1400" dirty="0" smtClean="0">
                        <a:solidFill>
                          <a:schemeClr val="tx1"/>
                        </a:solidFill>
                        <a:ea typeface="思源黑体 CN ExtraLight" panose="020B0200000000000000" charset="-122"/>
                      </a:endParaRPr>
                    </a:p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dirty="0" smtClean="0">
                          <a:solidFill>
                            <a:schemeClr val="tx1"/>
                          </a:solidFill>
                          <a:ea typeface="思源黑体 CN ExtraLight" panose="020B0200000000000000" charset="-122"/>
                        </a:rPr>
                        <a:t>输入文本内容</a:t>
                      </a:r>
                      <a:endParaRPr lang="en-US" altLang="zh-CN" sz="1400" dirty="0" smtClean="0">
                        <a:solidFill>
                          <a:schemeClr val="tx1"/>
                        </a:solidFill>
                        <a:ea typeface="思源黑体 CN ExtraLight" panose="020B0200000000000000" charset="-122"/>
                      </a:endParaRPr>
                    </a:p>
                    <a:p>
                      <a:pPr algn="r"/>
                      <a:endParaRPr lang="en-US" altLang="zh-CN" sz="1400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思源黑体 CN ExtraLight" panose="020B0200000000000000" charset="-122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dirty="0" smtClean="0">
                          <a:solidFill>
                            <a:schemeClr val="tx1"/>
                          </a:solidFill>
                          <a:ea typeface="思源黑体 CN ExtraLight" panose="020B0200000000000000" charset="-122"/>
                        </a:rPr>
                        <a:t>输入文本内容</a:t>
                      </a:r>
                      <a:endParaRPr lang="en-US" altLang="zh-CN" sz="1400" dirty="0" smtClean="0">
                        <a:solidFill>
                          <a:schemeClr val="tx1"/>
                        </a:solidFill>
                        <a:ea typeface="思源黑体 CN ExtraLight" panose="020B0200000000000000" charset="-122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smtClean="0">
                          <a:solidFill>
                            <a:schemeClr val="tx1"/>
                          </a:solidFill>
                          <a:ea typeface="思源黑体 CN ExtraLight" panose="020B0200000000000000" charset="-122"/>
                        </a:rPr>
                        <a:t>输入文本内容</a:t>
                      </a:r>
                      <a:endParaRPr lang="en-US" altLang="zh-CN" sz="1400" dirty="0" smtClean="0">
                        <a:solidFill>
                          <a:schemeClr val="tx1"/>
                        </a:solidFill>
                        <a:ea typeface="思源黑体 CN ExtraLight" panose="020B0200000000000000" charset="-122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dirty="0" smtClean="0">
                          <a:solidFill>
                            <a:schemeClr val="tx1"/>
                          </a:solidFill>
                          <a:ea typeface="思源黑体 CN ExtraLight" panose="020B0200000000000000" charset="-122"/>
                        </a:rPr>
                        <a:t>输入文本内容</a:t>
                      </a:r>
                      <a:endParaRPr lang="en-US" altLang="zh-CN" sz="1400" dirty="0" smtClean="0">
                        <a:solidFill>
                          <a:schemeClr val="tx1"/>
                        </a:solidFill>
                        <a:ea typeface="思源黑体 CN ExtraLight" panose="020B0200000000000000" charset="-122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09522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smtClean="0">
                          <a:solidFill>
                            <a:schemeClr val="tx1"/>
                          </a:solidFill>
                          <a:ea typeface="思源黑体 CN ExtraLight" panose="020B0200000000000000" charset="-122"/>
                        </a:rPr>
                        <a:t>输入文本内容</a:t>
                      </a:r>
                      <a:endParaRPr lang="en-US" altLang="zh-CN" sz="1400" dirty="0" smtClean="0">
                        <a:solidFill>
                          <a:schemeClr val="tx1"/>
                        </a:solidFill>
                        <a:ea typeface="思源黑体 CN ExtraLight" panose="020B0200000000000000" charset="-122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思源黑体 CN ExtraLight" panose="020B0200000000000000" charset="-122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思源黑体 CN ExtraLight" panose="020B0200000000000000" charset="-122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思源黑体 CN ExtraLight" panose="020B0200000000000000" charset="-122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思源黑体 CN ExtraLight" panose="020B0200000000000000" charset="-122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思源黑体 CN ExtraLight" panose="020B0200000000000000" charset="-122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思源黑体 CN ExtraLight" panose="020B0200000000000000" charset="-122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思源黑体 CN ExtraLight" panose="020B0200000000000000" charset="-122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思源黑体 CN ExtraLight" panose="020B0200000000000000" charset="-122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09522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smtClean="0">
                          <a:solidFill>
                            <a:schemeClr val="tx1"/>
                          </a:solidFill>
                          <a:ea typeface="思源黑体 CN ExtraLight" panose="020B0200000000000000" charset="-122"/>
                        </a:rPr>
                        <a:t>输入文本内容</a:t>
                      </a:r>
                      <a:endParaRPr lang="en-US" altLang="zh-CN" sz="1400" dirty="0" smtClean="0">
                        <a:solidFill>
                          <a:schemeClr val="tx1"/>
                        </a:solidFill>
                        <a:ea typeface="思源黑体 CN ExtraLight" panose="020B0200000000000000" charset="-122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思源黑体 CN ExtraLight" panose="020B0200000000000000" charset="-122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思源黑体 CN ExtraLight" panose="020B0200000000000000" charset="-122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思源黑体 CN ExtraLight" panose="020B0200000000000000" charset="-122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思源黑体 CN ExtraLight" panose="020B0200000000000000" charset="-122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思源黑体 CN ExtraLight" panose="020B0200000000000000" charset="-122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思源黑体 CN ExtraLight" panose="020B0200000000000000" charset="-122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思源黑体 CN ExtraLight" panose="020B0200000000000000" charset="-122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思源黑体 CN ExtraLight" panose="020B0200000000000000" charset="-122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09522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smtClean="0">
                          <a:solidFill>
                            <a:schemeClr val="tx1"/>
                          </a:solidFill>
                          <a:ea typeface="思源黑体 CN ExtraLight" panose="020B0200000000000000" charset="-122"/>
                        </a:rPr>
                        <a:t>输入文本内容</a:t>
                      </a:r>
                      <a:endParaRPr lang="en-US" altLang="zh-CN" sz="1400" dirty="0" smtClean="0">
                        <a:solidFill>
                          <a:schemeClr val="tx1"/>
                        </a:solidFill>
                        <a:ea typeface="思源黑体 CN ExtraLight" panose="020B0200000000000000" charset="-122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思源黑体 CN ExtraLight" panose="020B0200000000000000" charset="-122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思源黑体 CN ExtraLight" panose="020B0200000000000000" charset="-122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思源黑体 CN ExtraLight" panose="020B0200000000000000" charset="-122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思源黑体 CN ExtraLight" panose="020B0200000000000000" charset="-122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思源黑体 CN ExtraLight" panose="020B0200000000000000" charset="-122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思源黑体 CN ExtraLight" panose="020B0200000000000000" charset="-122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思源黑体 CN ExtraLight" panose="020B0200000000000000" charset="-122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思源黑体 CN ExtraLight" panose="020B0200000000000000" charset="-122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09522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dirty="0" smtClean="0">
                          <a:solidFill>
                            <a:schemeClr val="tx1"/>
                          </a:solidFill>
                          <a:ea typeface="思源黑体 CN ExtraLight" panose="020B0200000000000000" charset="-122"/>
                        </a:rPr>
                        <a:t>输入文本内容</a:t>
                      </a:r>
                      <a:endParaRPr lang="en-US" altLang="zh-CN" sz="1400" dirty="0" smtClean="0">
                        <a:solidFill>
                          <a:schemeClr val="tx1"/>
                        </a:solidFill>
                        <a:ea typeface="思源黑体 CN ExtraLight" panose="020B0200000000000000" charset="-122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思源黑体 CN ExtraLight" panose="020B0200000000000000" charset="-122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思源黑体 CN ExtraLight" panose="020B0200000000000000" charset="-122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思源黑体 CN ExtraLight" panose="020B0200000000000000" charset="-122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思源黑体 CN ExtraLight" panose="020B0200000000000000" charset="-122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思源黑体 CN ExtraLight" panose="020B0200000000000000" charset="-122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思源黑体 CN ExtraLight" panose="020B0200000000000000" charset="-122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4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思源黑体 CN ExtraLight" panose="020B0200000000000000" charset="-122"/>
                        </a:rPr>
                        <a:t>xxx</a:t>
                      </a:r>
                      <a:endParaRPr lang="zh-CN" altLang="en-US" sz="14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思源黑体 CN ExtraLight" panose="020B0200000000000000" charset="-122"/>
                      </a:endParaRPr>
                    </a:p>
                  </a:txBody>
                  <a:tcPr marL="85620" marR="85620" marT="42810" marB="4281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11" name="组合 10"/>
          <p:cNvGrpSpPr/>
          <p:nvPr/>
        </p:nvGrpSpPr>
        <p:grpSpPr>
          <a:xfrm>
            <a:off x="910794" y="4967546"/>
            <a:ext cx="2300757" cy="509896"/>
            <a:chOff x="888096" y="1000203"/>
            <a:chExt cx="4259825" cy="944066"/>
          </a:xfrm>
        </p:grpSpPr>
        <p:sp>
          <p:nvSpPr>
            <p:cNvPr id="12" name="矩形 11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1041701" y="504292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ea typeface="思源黑体 CN ExtraLight" panose="020B0200000000000000" charset="-122"/>
              </a:rPr>
              <a:t>点击</a:t>
            </a:r>
            <a:r>
              <a:rPr lang="zh-CN" altLang="en-US" dirty="0">
                <a:ea typeface="思源黑体 CN ExtraLight" panose="020B0200000000000000" charset="-122"/>
              </a:rPr>
              <a:t>此处添加标题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959621" y="5519630"/>
            <a:ext cx="7193779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倍字间距。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810" y="255270"/>
            <a:ext cx="2685415" cy="368300"/>
            <a:chOff x="30" y="426"/>
            <a:chExt cx="4229" cy="580"/>
          </a:xfrm>
        </p:grpSpPr>
        <p:sp>
          <p:nvSpPr>
            <p:cNvPr id="5" name="矩形 4"/>
            <p:cNvSpPr/>
            <p:nvPr/>
          </p:nvSpPr>
          <p:spPr>
            <a:xfrm>
              <a:off x="30" y="426"/>
              <a:ext cx="3926" cy="5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ea typeface="思源黑体 CN ExtraLight" panose="020B0200000000000000" charset="-122"/>
                </a:rPr>
                <a:t>PART </a:t>
              </a:r>
              <a:r>
                <a:rPr lang="en-US" altLang="zh-CN" b="1" dirty="0" smtClean="0">
                  <a:ea typeface="思源黑体 CN ExtraLight" panose="020B0200000000000000" charset="-122"/>
                </a:rPr>
                <a:t>THREE </a:t>
              </a:r>
              <a:r>
                <a:rPr lang="zh-CN" altLang="en-US" b="1" dirty="0" smtClean="0">
                  <a:ea typeface="思源黑体 CN ExtraLight" panose="020B0200000000000000" charset="-122"/>
                </a:rPr>
                <a:t>研究方法</a:t>
              </a:r>
            </a:p>
          </p:txBody>
        </p:sp>
        <p:sp>
          <p:nvSpPr>
            <p:cNvPr id="42" name="椭圆 41"/>
            <p:cNvSpPr/>
            <p:nvPr/>
          </p:nvSpPr>
          <p:spPr>
            <a:xfrm>
              <a:off x="4053" y="627"/>
              <a:ext cx="206" cy="178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4400">
                <a:ea typeface="思源黑体 CN ExtraLight" panose="020B0200000000000000" charset="-122"/>
              </a:endParaRPr>
            </a:p>
          </p:txBody>
        </p:sp>
      </p:grpSp>
      <p:pic>
        <p:nvPicPr>
          <p:cNvPr id="6" name="图片 5" descr="cc2968222a095666c39e1bc7968212b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160000">
            <a:off x="7741285" y="1742440"/>
            <a:ext cx="4968240" cy="4968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图表 8"/>
          <p:cNvGraphicFramePr/>
          <p:nvPr/>
        </p:nvGraphicFramePr>
        <p:xfrm>
          <a:off x="3211496" y="2114636"/>
          <a:ext cx="8023859" cy="5405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矩形 11"/>
          <p:cNvSpPr/>
          <p:nvPr/>
        </p:nvSpPr>
        <p:spPr>
          <a:xfrm>
            <a:off x="3988101" y="98527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ea typeface="思源黑体 CN ExtraLight" panose="020B0200000000000000" charset="-122"/>
              </a:rPr>
              <a:t>点击</a:t>
            </a:r>
            <a:r>
              <a:rPr lang="zh-CN" altLang="en-US" dirty="0">
                <a:ea typeface="思源黑体 CN ExtraLight" panose="020B0200000000000000" charset="-122"/>
              </a:rPr>
              <a:t>此处添加标题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3906021" y="1461980"/>
            <a:ext cx="7193779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倍字间距。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3906021" y="898396"/>
            <a:ext cx="2300757" cy="509896"/>
            <a:chOff x="888096" y="1000203"/>
            <a:chExt cx="4259825" cy="944066"/>
          </a:xfrm>
        </p:grpSpPr>
        <p:sp>
          <p:nvSpPr>
            <p:cNvPr id="15" name="矩形 14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5003763" y="3970278"/>
            <a:ext cx="1685290" cy="1014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charset="-122"/>
                <a:ea typeface="思源黑体 CN Light" panose="020B0300000000000000" charset="-122"/>
              </a:rPr>
              <a:t>26%</a:t>
            </a:r>
          </a:p>
        </p:txBody>
      </p:sp>
      <p:sp>
        <p:nvSpPr>
          <p:cNvPr id="21" name="矩形 20"/>
          <p:cNvSpPr/>
          <p:nvPr/>
        </p:nvSpPr>
        <p:spPr>
          <a:xfrm>
            <a:off x="9950413" y="4180800"/>
            <a:ext cx="138430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charset="-122"/>
                <a:ea typeface="思源黑体 CN Light" panose="020B0300000000000000" charset="-122"/>
              </a:rPr>
              <a:t>47%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810" y="255270"/>
            <a:ext cx="2685415" cy="368300"/>
            <a:chOff x="30" y="426"/>
            <a:chExt cx="4229" cy="580"/>
          </a:xfrm>
        </p:grpSpPr>
        <p:sp>
          <p:nvSpPr>
            <p:cNvPr id="5" name="矩形 4"/>
            <p:cNvSpPr/>
            <p:nvPr/>
          </p:nvSpPr>
          <p:spPr>
            <a:xfrm>
              <a:off x="30" y="426"/>
              <a:ext cx="3926" cy="5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ea typeface="思源黑体 CN ExtraLight" panose="020B0200000000000000" charset="-122"/>
                </a:rPr>
                <a:t>PART </a:t>
              </a:r>
              <a:r>
                <a:rPr lang="en-US" altLang="zh-CN" b="1" dirty="0" smtClean="0">
                  <a:ea typeface="思源黑体 CN ExtraLight" panose="020B0200000000000000" charset="-122"/>
                </a:rPr>
                <a:t>THREE </a:t>
              </a:r>
              <a:r>
                <a:rPr lang="zh-CN" altLang="en-US" b="1" dirty="0" smtClean="0">
                  <a:ea typeface="思源黑体 CN ExtraLight" panose="020B0200000000000000" charset="-122"/>
                </a:rPr>
                <a:t>研究方法</a:t>
              </a:r>
            </a:p>
          </p:txBody>
        </p:sp>
        <p:sp>
          <p:nvSpPr>
            <p:cNvPr id="42" name="椭圆 41"/>
            <p:cNvSpPr/>
            <p:nvPr/>
          </p:nvSpPr>
          <p:spPr>
            <a:xfrm>
              <a:off x="4053" y="627"/>
              <a:ext cx="206" cy="178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4400">
                <a:ea typeface="思源黑体 CN ExtraLight" panose="020B0200000000000000" charset="-122"/>
              </a:endParaRPr>
            </a:p>
          </p:txBody>
        </p:sp>
      </p:grpSp>
      <p:pic>
        <p:nvPicPr>
          <p:cNvPr id="7" name="图片 6" descr="C:\Users\Administrator\Desktop\c9ef5b5bef9546b3e53cd27d79602e49.pngc9ef5b5bef9546b3e53cd27d79602e49"/>
          <p:cNvPicPr>
            <a:picLocks noChangeAspect="1"/>
          </p:cNvPicPr>
          <p:nvPr/>
        </p:nvPicPr>
        <p:blipFill>
          <a:blip r:embed="rId4">
            <a:lum bright="-18000"/>
          </a:blip>
          <a:srcRect/>
          <a:stretch>
            <a:fillRect/>
          </a:stretch>
        </p:blipFill>
        <p:spPr>
          <a:xfrm rot="4020000">
            <a:off x="-426085" y="1896745"/>
            <a:ext cx="4631055" cy="46310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93305" y="98527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ea typeface="思源黑体 CN ExtraLight" panose="020B0200000000000000" charset="-122"/>
              </a:rPr>
              <a:t>点击</a:t>
            </a:r>
            <a:r>
              <a:rPr lang="zh-CN" altLang="en-US" dirty="0">
                <a:ea typeface="思源黑体 CN ExtraLight" panose="020B0200000000000000" charset="-122"/>
              </a:rPr>
              <a:t>此处添加标题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911225" y="1461980"/>
            <a:ext cx="7193779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倍字间距。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911225" y="898396"/>
            <a:ext cx="2300757" cy="509896"/>
            <a:chOff x="888096" y="1000203"/>
            <a:chExt cx="4259825" cy="944066"/>
          </a:xfrm>
        </p:grpSpPr>
        <p:sp>
          <p:nvSpPr>
            <p:cNvPr id="8" name="矩形 7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</p:grpSp>
      <p:graphicFrame>
        <p:nvGraphicFramePr>
          <p:cNvPr id="15" name="图表 14"/>
          <p:cNvGraphicFramePr/>
          <p:nvPr/>
        </p:nvGraphicFramePr>
        <p:xfrm>
          <a:off x="891540" y="2767330"/>
          <a:ext cx="7213600" cy="3580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矩形 15"/>
          <p:cNvSpPr/>
          <p:nvPr/>
        </p:nvSpPr>
        <p:spPr>
          <a:xfrm>
            <a:off x="911225" y="2114466"/>
            <a:ext cx="7193779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倍字间距。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810" y="255270"/>
            <a:ext cx="2685415" cy="368300"/>
            <a:chOff x="30" y="426"/>
            <a:chExt cx="4229" cy="580"/>
          </a:xfrm>
        </p:grpSpPr>
        <p:sp>
          <p:nvSpPr>
            <p:cNvPr id="13" name="矩形 12"/>
            <p:cNvSpPr/>
            <p:nvPr/>
          </p:nvSpPr>
          <p:spPr>
            <a:xfrm>
              <a:off x="30" y="426"/>
              <a:ext cx="3926" cy="5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ea typeface="思源黑体 CN ExtraLight" panose="020B0200000000000000" charset="-122"/>
                </a:rPr>
                <a:t>PART </a:t>
              </a:r>
              <a:r>
                <a:rPr lang="en-US" altLang="zh-CN" b="1" dirty="0" smtClean="0">
                  <a:ea typeface="思源黑体 CN ExtraLight" panose="020B0200000000000000" charset="-122"/>
                </a:rPr>
                <a:t>THREE </a:t>
              </a:r>
              <a:r>
                <a:rPr lang="zh-CN" altLang="en-US" b="1" dirty="0" smtClean="0">
                  <a:ea typeface="思源黑体 CN ExtraLight" panose="020B0200000000000000" charset="-122"/>
                </a:rPr>
                <a:t>研究方法</a:t>
              </a:r>
            </a:p>
          </p:txBody>
        </p:sp>
        <p:sp>
          <p:nvSpPr>
            <p:cNvPr id="42" name="椭圆 41"/>
            <p:cNvSpPr/>
            <p:nvPr/>
          </p:nvSpPr>
          <p:spPr>
            <a:xfrm>
              <a:off x="4053" y="627"/>
              <a:ext cx="206" cy="178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4400">
                <a:ea typeface="思源黑体 CN ExtraLight" panose="020B0200000000000000" charset="-122"/>
              </a:endParaRPr>
            </a:p>
          </p:txBody>
        </p:sp>
      </p:grpSp>
      <p:pic>
        <p:nvPicPr>
          <p:cNvPr id="14" name="图片 13" descr="2bd50cc07d84c30b7bcd716142658474"/>
          <p:cNvPicPr>
            <a:picLocks noChangeAspect="1"/>
          </p:cNvPicPr>
          <p:nvPr/>
        </p:nvPicPr>
        <p:blipFill>
          <a:blip r:embed="rId4">
            <a:lum bright="24000"/>
          </a:blip>
          <a:stretch>
            <a:fillRect/>
          </a:stretch>
        </p:blipFill>
        <p:spPr>
          <a:xfrm>
            <a:off x="7092315" y="1462405"/>
            <a:ext cx="4971415" cy="49714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16e5f01a4228864f4e55f6ab777c51f3"/>
          <p:cNvPicPr>
            <a:picLocks noChangeAspect="1"/>
          </p:cNvPicPr>
          <p:nvPr/>
        </p:nvPicPr>
        <p:blipFill>
          <a:blip r:embed="rId4">
            <a:lum bright="-18000"/>
          </a:blip>
          <a:stretch>
            <a:fillRect/>
          </a:stretch>
        </p:blipFill>
        <p:spPr>
          <a:xfrm>
            <a:off x="2240915" y="60325"/>
            <a:ext cx="7710805" cy="77108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294927" y="3280457"/>
            <a:ext cx="3602146" cy="880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en-US" altLang="zh-CN" sz="4400" b="1" dirty="0">
                <a:latin typeface="+mj-lt"/>
                <a:ea typeface="思源黑体 CN ExtraLight" panose="020B0200000000000000" charset="-122"/>
              </a:rPr>
              <a:t>PART FOUR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36733" y="2417412"/>
            <a:ext cx="4318534" cy="117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6000" dirty="0">
                <a:latin typeface="+mj-lt"/>
                <a:ea typeface="思源黑体 CN ExtraLight" panose="020B0200000000000000" charset="-122"/>
              </a:rPr>
              <a:t>分析讨论</a:t>
            </a:r>
          </a:p>
        </p:txBody>
      </p:sp>
      <p:sp>
        <p:nvSpPr>
          <p:cNvPr id="4" name="矩形 3"/>
          <p:cNvSpPr/>
          <p:nvPr/>
        </p:nvSpPr>
        <p:spPr>
          <a:xfrm>
            <a:off x="4889817" y="4139690"/>
            <a:ext cx="2412366" cy="11334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>
              <a:ea typeface="思源黑体 CN ExtraLight" panose="020B0200000000000000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0480" y="383103"/>
            <a:ext cx="2009775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ea typeface="思源黑体 CN ExtraLight" panose="020B0200000000000000" charset="-122"/>
              </a:rPr>
              <a:t>学校名称：</a:t>
            </a:r>
            <a:r>
              <a:rPr lang="en-US" altLang="zh-CN" sz="1600" b="1" dirty="0">
                <a:ea typeface="思源黑体 CN ExtraLight" panose="020B0200000000000000" charset="-122"/>
              </a:rPr>
              <a:t>XXX</a:t>
            </a:r>
            <a:r>
              <a:rPr lang="zh-CN" altLang="en-US" sz="1600" b="1" dirty="0">
                <a:ea typeface="思源黑体 CN ExtraLight" panose="020B0200000000000000" charset="-122"/>
              </a:rPr>
              <a:t>大学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D:\商务办公摄影图\新建文件夹 (2)\500555107.jpg500555107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911225" y="1866411"/>
            <a:ext cx="3316750" cy="2206625"/>
          </a:xfrm>
          <a:prstGeom prst="rect">
            <a:avLst/>
          </a:prstGeom>
        </p:spPr>
      </p:pic>
      <p:pic>
        <p:nvPicPr>
          <p:cNvPr id="15" name="图片 14" descr="D:\商务办公摄影图\新建文件夹 (2)\500555107.jpg500555107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4437625" y="1866411"/>
            <a:ext cx="3316750" cy="2206625"/>
          </a:xfrm>
          <a:prstGeom prst="rect">
            <a:avLst/>
          </a:prstGeom>
        </p:spPr>
      </p:pic>
      <p:pic>
        <p:nvPicPr>
          <p:cNvPr id="16" name="图片 15" descr="D:\商务办公摄影图\新建文件夹 (2)\500555107.jpg500555107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7964025" y="1866411"/>
            <a:ext cx="3316750" cy="220662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286510" y="1111250"/>
            <a:ext cx="2299970" cy="509270"/>
            <a:chOff x="2026" y="1750"/>
            <a:chExt cx="3622" cy="802"/>
          </a:xfrm>
        </p:grpSpPr>
        <p:grpSp>
          <p:nvGrpSpPr>
            <p:cNvPr id="17" name="组合 16"/>
            <p:cNvGrpSpPr/>
            <p:nvPr/>
          </p:nvGrpSpPr>
          <p:grpSpPr>
            <a:xfrm>
              <a:off x="2026" y="1750"/>
              <a:ext cx="3623" cy="803"/>
              <a:chOff x="888096" y="1000203"/>
              <a:chExt cx="4259825" cy="944066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911225" y="1045634"/>
                <a:ext cx="4199467" cy="872066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ea typeface="思源黑体 CN ExtraLight" panose="020B0200000000000000" charset="-122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888096" y="1000203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ea typeface="思源黑体 CN ExtraLight" panose="020B0200000000000000" charset="-122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888096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ea typeface="思源黑体 CN ExtraLight" panose="020B0200000000000000" charset="-122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5075921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ea typeface="思源黑体 CN ExtraLight" panose="020B0200000000000000" charset="-122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5074692" y="1009634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ea typeface="思源黑体 CN ExtraLight" panose="020B0200000000000000" charset="-122"/>
                </a:endParaRPr>
              </a:p>
            </p:txBody>
          </p:sp>
        </p:grpSp>
        <p:sp>
          <p:nvSpPr>
            <p:cNvPr id="43" name="矩形 42"/>
            <p:cNvSpPr/>
            <p:nvPr/>
          </p:nvSpPr>
          <p:spPr>
            <a:xfrm>
              <a:off x="2231" y="1869"/>
              <a:ext cx="3199" cy="5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ea typeface="思源黑体 CN ExtraLight" panose="020B0200000000000000" charset="-122"/>
                </a:rPr>
                <a:t>点击此处添加标题</a:t>
              </a:r>
            </a:p>
          </p:txBody>
        </p:sp>
      </p:grpSp>
      <p:sp>
        <p:nvSpPr>
          <p:cNvPr id="46" name="矩形 45"/>
          <p:cNvSpPr/>
          <p:nvPr/>
        </p:nvSpPr>
        <p:spPr>
          <a:xfrm>
            <a:off x="911226" y="4498320"/>
            <a:ext cx="3316750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倍字间距。</a:t>
            </a:r>
          </a:p>
        </p:txBody>
      </p:sp>
      <p:sp>
        <p:nvSpPr>
          <p:cNvPr id="47" name="矩形 46"/>
          <p:cNvSpPr/>
          <p:nvPr/>
        </p:nvSpPr>
        <p:spPr>
          <a:xfrm>
            <a:off x="4437380" y="4498340"/>
            <a:ext cx="3316605" cy="1209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倍字间距。</a:t>
            </a:r>
          </a:p>
        </p:txBody>
      </p:sp>
      <p:sp>
        <p:nvSpPr>
          <p:cNvPr id="48" name="矩形 47"/>
          <p:cNvSpPr/>
          <p:nvPr/>
        </p:nvSpPr>
        <p:spPr>
          <a:xfrm>
            <a:off x="7964024" y="4498320"/>
            <a:ext cx="3316750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倍字间距。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810" y="255270"/>
            <a:ext cx="2685415" cy="368300"/>
            <a:chOff x="30" y="426"/>
            <a:chExt cx="4229" cy="580"/>
          </a:xfrm>
        </p:grpSpPr>
        <p:sp>
          <p:nvSpPr>
            <p:cNvPr id="5" name="矩形 4"/>
            <p:cNvSpPr/>
            <p:nvPr/>
          </p:nvSpPr>
          <p:spPr>
            <a:xfrm>
              <a:off x="30" y="426"/>
              <a:ext cx="3775" cy="5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ea typeface="思源黑体 CN ExtraLight" panose="020B0200000000000000" charset="-122"/>
                </a:rPr>
                <a:t>PART FOUR</a:t>
              </a:r>
              <a:r>
                <a:rPr lang="en-US" altLang="zh-CN" b="1" dirty="0" smtClean="0">
                  <a:ea typeface="思源黑体 CN ExtraLight" panose="020B0200000000000000" charset="-122"/>
                </a:rPr>
                <a:t> </a:t>
              </a:r>
              <a:r>
                <a:rPr lang="zh-CN" altLang="en-US" b="1" dirty="0" smtClean="0">
                  <a:ea typeface="思源黑体 CN ExtraLight" panose="020B0200000000000000" charset="-122"/>
                </a:rPr>
                <a:t>分析讨论</a:t>
              </a:r>
            </a:p>
          </p:txBody>
        </p:sp>
        <p:sp>
          <p:nvSpPr>
            <p:cNvPr id="7" name="椭圆 6"/>
            <p:cNvSpPr/>
            <p:nvPr/>
          </p:nvSpPr>
          <p:spPr>
            <a:xfrm>
              <a:off x="4053" y="627"/>
              <a:ext cx="206" cy="178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4400">
                <a:ea typeface="思源黑体 CN ExtraLight" panose="020B0200000000000000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684395" y="1095375"/>
            <a:ext cx="2299970" cy="509270"/>
            <a:chOff x="2026" y="1750"/>
            <a:chExt cx="3622" cy="802"/>
          </a:xfrm>
        </p:grpSpPr>
        <p:grpSp>
          <p:nvGrpSpPr>
            <p:cNvPr id="10" name="组合 9"/>
            <p:cNvGrpSpPr/>
            <p:nvPr/>
          </p:nvGrpSpPr>
          <p:grpSpPr>
            <a:xfrm>
              <a:off x="2026" y="1750"/>
              <a:ext cx="3623" cy="803"/>
              <a:chOff x="888096" y="1000203"/>
              <a:chExt cx="4259825" cy="944066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911225" y="1045634"/>
                <a:ext cx="4199467" cy="872066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ea typeface="思源黑体 CN ExtraLight" panose="020B0200000000000000" charset="-122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888096" y="1000203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ea typeface="思源黑体 CN ExtraLight" panose="020B0200000000000000" charset="-122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888096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ea typeface="思源黑体 CN ExtraLight" panose="020B0200000000000000" charset="-122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5075921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ea typeface="思源黑体 CN ExtraLight" panose="020B0200000000000000" charset="-122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5074692" y="1009634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ea typeface="思源黑体 CN ExtraLight" panose="020B0200000000000000" charset="-122"/>
                </a:endParaRPr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2231" y="1869"/>
              <a:ext cx="3199" cy="5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ea typeface="思源黑体 CN ExtraLight" panose="020B0200000000000000" charset="-122"/>
                </a:rPr>
                <a:t>点击此处添加标题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246110" y="1086485"/>
            <a:ext cx="2299970" cy="509270"/>
            <a:chOff x="2026" y="1750"/>
            <a:chExt cx="3622" cy="802"/>
          </a:xfrm>
        </p:grpSpPr>
        <p:grpSp>
          <p:nvGrpSpPr>
            <p:cNvPr id="32" name="组合 31"/>
            <p:cNvGrpSpPr/>
            <p:nvPr/>
          </p:nvGrpSpPr>
          <p:grpSpPr>
            <a:xfrm>
              <a:off x="2026" y="1750"/>
              <a:ext cx="3623" cy="803"/>
              <a:chOff x="888096" y="1000203"/>
              <a:chExt cx="4259825" cy="944066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911225" y="1045634"/>
                <a:ext cx="4199467" cy="872066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ea typeface="思源黑体 CN ExtraLight" panose="020B0200000000000000" charset="-122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888096" y="1000203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ea typeface="思源黑体 CN ExtraLight" panose="020B0200000000000000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888096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ea typeface="思源黑体 CN ExtraLight" panose="020B0200000000000000" charset="-122"/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5075921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ea typeface="思源黑体 CN ExtraLight" panose="020B0200000000000000" charset="-122"/>
                </a:endParaRPr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5074692" y="1009634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ea typeface="思源黑体 CN ExtraLight" panose="020B0200000000000000" charset="-122"/>
                </a:endParaRPr>
              </a:p>
            </p:txBody>
          </p:sp>
        </p:grpSp>
        <p:sp>
          <p:nvSpPr>
            <p:cNvPr id="50" name="矩形 49"/>
            <p:cNvSpPr/>
            <p:nvPr/>
          </p:nvSpPr>
          <p:spPr>
            <a:xfrm>
              <a:off x="2231" y="1869"/>
              <a:ext cx="3199" cy="5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ea typeface="思源黑体 CN ExtraLight" panose="020B0200000000000000" charset="-122"/>
                </a:rPr>
                <a:t>点击此处添加标题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513079" y="2538042"/>
            <a:ext cx="1461198" cy="414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en-US" altLang="zh-CN" dirty="0" smtClean="0">
                <a:latin typeface="+mj-lt"/>
                <a:ea typeface="思源黑体 CN ExtraLight" panose="020B0200000000000000" charset="-122"/>
              </a:rPr>
              <a:t>ONE</a:t>
            </a:r>
            <a:endParaRPr lang="zh-CN" altLang="en-US" dirty="0">
              <a:latin typeface="+mj-lt"/>
              <a:ea typeface="思源黑体 CN ExtraLight" panose="020B02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71623" y="2538042"/>
            <a:ext cx="1587032" cy="414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en-US" altLang="zh-CN" dirty="0" smtClean="0">
                <a:latin typeface="+mj-lt"/>
                <a:ea typeface="思源黑体 CN ExtraLight" panose="020B0200000000000000" charset="-122"/>
              </a:rPr>
              <a:t>TWO</a:t>
            </a:r>
            <a:endParaRPr lang="zh-CN" altLang="en-US" dirty="0">
              <a:latin typeface="+mj-lt"/>
              <a:ea typeface="思源黑体 CN ExtraLight" panose="020B0200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95429" y="2538042"/>
            <a:ext cx="1712161" cy="414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en-US" altLang="zh-CN" dirty="0" smtClean="0">
                <a:latin typeface="+mj-lt"/>
                <a:ea typeface="思源黑体 CN ExtraLight" panose="020B0200000000000000" charset="-122"/>
              </a:rPr>
              <a:t>THREE</a:t>
            </a:r>
            <a:endParaRPr lang="zh-CN" altLang="en-US" dirty="0">
              <a:latin typeface="+mj-lt"/>
              <a:ea typeface="思源黑体 CN ExtraLight" panose="020B020000000000000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42385" y="4087442"/>
            <a:ext cx="1405108" cy="414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en-US" altLang="zh-CN" dirty="0" smtClean="0">
                <a:latin typeface="+mj-lt"/>
                <a:ea typeface="思源黑体 CN ExtraLight" panose="020B0200000000000000" charset="-122"/>
              </a:rPr>
              <a:t>FOUR</a:t>
            </a:r>
            <a:endParaRPr kumimoji="1" lang="zh-CN" altLang="en-US" dirty="0">
              <a:latin typeface="+mj-lt"/>
              <a:ea typeface="思源黑体 CN ExtraLight" panose="020B020000000000000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61977" y="4087442"/>
            <a:ext cx="1214679" cy="414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en-US" altLang="zh-CN" dirty="0" smtClean="0">
                <a:latin typeface="+mj-lt"/>
                <a:ea typeface="思源黑体 CN ExtraLight" panose="020B0200000000000000" charset="-122"/>
              </a:rPr>
              <a:t>FIVE</a:t>
            </a:r>
            <a:endParaRPr kumimoji="1" lang="zh-CN" altLang="en-US" dirty="0">
              <a:latin typeface="+mj-lt"/>
              <a:ea typeface="思源黑体 CN ExtraLight" panose="020B020000000000000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24351" y="4087442"/>
            <a:ext cx="1221273" cy="414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en-US" altLang="zh-CN" dirty="0" smtClean="0">
                <a:latin typeface="+mj-lt"/>
                <a:ea typeface="思源黑体 CN ExtraLight" panose="020B0200000000000000" charset="-122"/>
              </a:rPr>
              <a:t>SIX</a:t>
            </a:r>
            <a:endParaRPr kumimoji="1" lang="zh-CN" altLang="en-US" dirty="0">
              <a:latin typeface="+mj-lt"/>
              <a:ea typeface="思源黑体 CN ExtraLight" panose="020B020000000000000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86829" y="2073285"/>
            <a:ext cx="1751798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2800" b="1" dirty="0" smtClean="0">
                <a:latin typeface="+mj-lt"/>
                <a:ea typeface="思源黑体 CN ExtraLight" panose="020B0200000000000000" charset="-122"/>
              </a:rPr>
              <a:t>输入标题</a:t>
            </a:r>
            <a:endParaRPr lang="zh-CN" altLang="en-US" sz="2800" b="1" dirty="0">
              <a:latin typeface="+mj-lt"/>
              <a:ea typeface="思源黑体 CN ExtraLight" panose="020B0200000000000000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86276" y="2073285"/>
            <a:ext cx="1751798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2800" b="1" dirty="0">
                <a:latin typeface="+mj-lt"/>
                <a:ea typeface="思源黑体 CN ExtraLight" panose="020B0200000000000000" charset="-122"/>
              </a:rPr>
              <a:t>输入标题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090120" y="2073285"/>
            <a:ext cx="1751798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2800" b="1" dirty="0">
                <a:latin typeface="+mj-lt"/>
                <a:ea typeface="思源黑体 CN ExtraLight" panose="020B0200000000000000" charset="-122"/>
              </a:rPr>
              <a:t>输入标题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350094" y="3622685"/>
            <a:ext cx="1751798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2800" b="1" dirty="0">
                <a:latin typeface="+mj-lt"/>
                <a:ea typeface="思源黑体 CN ExtraLight" panose="020B0200000000000000" charset="-122"/>
              </a:rPr>
              <a:t>输入标题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212468" y="3622685"/>
            <a:ext cx="1751798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2800" b="1" dirty="0">
                <a:latin typeface="+mj-lt"/>
                <a:ea typeface="思源黑体 CN ExtraLight" panose="020B0200000000000000" charset="-122"/>
              </a:rPr>
              <a:t>输入标题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7074842" y="3622685"/>
            <a:ext cx="1751798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2800" b="1" dirty="0">
                <a:latin typeface="+mj-lt"/>
                <a:ea typeface="思源黑体 CN ExtraLight" panose="020B0200000000000000" charset="-122"/>
              </a:rPr>
              <a:t>输入标题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3448190" y="3013326"/>
            <a:ext cx="1638300" cy="11334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ea typeface="思源黑体 CN ExtraLight" panose="020B0200000000000000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308740" y="3013326"/>
            <a:ext cx="1638300" cy="11334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ea typeface="思源黑体 CN ExtraLight" panose="020B0200000000000000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169290" y="3013326"/>
            <a:ext cx="1638300" cy="11334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ea typeface="思源黑体 CN ExtraLight" panose="020B0200000000000000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444542" y="4562726"/>
            <a:ext cx="1638300" cy="11334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ea typeface="思源黑体 CN ExtraLight" panose="020B0200000000000000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306916" y="4562726"/>
            <a:ext cx="1638300" cy="11334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ea typeface="思源黑体 CN ExtraLight" panose="020B0200000000000000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169290" y="4562726"/>
            <a:ext cx="1638300" cy="11334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ea typeface="思源黑体 CN ExtraLight" panose="020B0200000000000000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810" y="255270"/>
            <a:ext cx="2685415" cy="368300"/>
            <a:chOff x="30" y="426"/>
            <a:chExt cx="4229" cy="580"/>
          </a:xfrm>
        </p:grpSpPr>
        <p:sp>
          <p:nvSpPr>
            <p:cNvPr id="5" name="矩形 4"/>
            <p:cNvSpPr/>
            <p:nvPr/>
          </p:nvSpPr>
          <p:spPr>
            <a:xfrm>
              <a:off x="30" y="426"/>
              <a:ext cx="3775" cy="5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ea typeface="思源黑体 CN ExtraLight" panose="020B0200000000000000" charset="-122"/>
                </a:rPr>
                <a:t>PART FOUR</a:t>
              </a:r>
              <a:r>
                <a:rPr lang="en-US" altLang="zh-CN" b="1" dirty="0" smtClean="0">
                  <a:ea typeface="思源黑体 CN ExtraLight" panose="020B0200000000000000" charset="-122"/>
                </a:rPr>
                <a:t> </a:t>
              </a:r>
              <a:r>
                <a:rPr lang="zh-CN" altLang="en-US" b="1" dirty="0" smtClean="0">
                  <a:ea typeface="思源黑体 CN ExtraLight" panose="020B0200000000000000" charset="-122"/>
                </a:rPr>
                <a:t>分析讨论</a:t>
              </a:r>
            </a:p>
          </p:txBody>
        </p:sp>
        <p:sp>
          <p:nvSpPr>
            <p:cNvPr id="24" name="椭圆 23"/>
            <p:cNvSpPr/>
            <p:nvPr/>
          </p:nvSpPr>
          <p:spPr>
            <a:xfrm>
              <a:off x="4053" y="627"/>
              <a:ext cx="206" cy="178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4400">
                <a:ea typeface="思源黑体 CN ExtraLight" panose="020B0200000000000000" charset="-122"/>
              </a:endParaRPr>
            </a:p>
          </p:txBody>
        </p:sp>
      </p:grpSp>
      <p:pic>
        <p:nvPicPr>
          <p:cNvPr id="25" name="图片 24" descr="图片1"/>
          <p:cNvPicPr>
            <a:picLocks noChangeAspect="1"/>
          </p:cNvPicPr>
          <p:nvPr/>
        </p:nvPicPr>
        <p:blipFill>
          <a:blip r:embed="rId3"/>
          <a:srcRect r="76695"/>
          <a:stretch>
            <a:fillRect/>
          </a:stretch>
        </p:blipFill>
        <p:spPr>
          <a:xfrm>
            <a:off x="283845" y="3792855"/>
            <a:ext cx="2748280" cy="2902585"/>
          </a:xfrm>
          <a:prstGeom prst="rect">
            <a:avLst/>
          </a:prstGeom>
        </p:spPr>
      </p:pic>
      <p:pic>
        <p:nvPicPr>
          <p:cNvPr id="26" name="图片 25" descr="图片1"/>
          <p:cNvPicPr>
            <a:picLocks noChangeAspect="1"/>
          </p:cNvPicPr>
          <p:nvPr/>
        </p:nvPicPr>
        <p:blipFill>
          <a:blip r:embed="rId3"/>
          <a:srcRect r="76695"/>
          <a:stretch>
            <a:fillRect/>
          </a:stretch>
        </p:blipFill>
        <p:spPr>
          <a:xfrm>
            <a:off x="9608820" y="110490"/>
            <a:ext cx="2748280" cy="29025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16e5f01a4228864f4e55f6ab777c51f3"/>
          <p:cNvPicPr>
            <a:picLocks noChangeAspect="1"/>
          </p:cNvPicPr>
          <p:nvPr/>
        </p:nvPicPr>
        <p:blipFill>
          <a:blip r:embed="rId4">
            <a:lum bright="-18000"/>
          </a:blip>
          <a:stretch>
            <a:fillRect/>
          </a:stretch>
        </p:blipFill>
        <p:spPr>
          <a:xfrm>
            <a:off x="2240915" y="60325"/>
            <a:ext cx="7710805" cy="77108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294927" y="3280457"/>
            <a:ext cx="3602146" cy="880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en-US" altLang="zh-CN" sz="4400" b="1" dirty="0">
                <a:latin typeface="+mj-lt"/>
                <a:ea typeface="思源黑体 CN ExtraLight" panose="020B0200000000000000" charset="-122"/>
              </a:rPr>
              <a:t>PART FIVE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36733" y="2417412"/>
            <a:ext cx="4318534" cy="117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6000" dirty="0">
                <a:latin typeface="+mj-lt"/>
                <a:ea typeface="思源黑体 CN ExtraLight" panose="020B0200000000000000" charset="-122"/>
              </a:rPr>
              <a:t>主要结论</a:t>
            </a:r>
          </a:p>
        </p:txBody>
      </p:sp>
      <p:sp>
        <p:nvSpPr>
          <p:cNvPr id="4" name="矩形 3"/>
          <p:cNvSpPr/>
          <p:nvPr/>
        </p:nvSpPr>
        <p:spPr>
          <a:xfrm>
            <a:off x="4889817" y="4139690"/>
            <a:ext cx="2412366" cy="11334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>
              <a:ea typeface="思源黑体 CN ExtraLight" panose="020B0200000000000000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0480" y="383103"/>
            <a:ext cx="2009775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ea typeface="思源黑体 CN ExtraLight" panose="020B0200000000000000" charset="-122"/>
              </a:rPr>
              <a:t>学校名称：</a:t>
            </a:r>
            <a:r>
              <a:rPr lang="en-US" altLang="zh-CN" sz="1600" b="1" dirty="0">
                <a:ea typeface="思源黑体 CN ExtraLight" panose="020B0200000000000000" charset="-122"/>
              </a:rPr>
              <a:t>XXX</a:t>
            </a:r>
            <a:r>
              <a:rPr lang="zh-CN" altLang="en-US" sz="1600" b="1" dirty="0">
                <a:ea typeface="思源黑体 CN ExtraLight" panose="020B0200000000000000" charset="-122"/>
              </a:rPr>
              <a:t>大学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lum bright="-12000"/>
          </a:blip>
          <a:srcRect l="48897"/>
          <a:stretch>
            <a:fillRect/>
          </a:stretch>
        </p:blipFill>
        <p:spPr>
          <a:xfrm>
            <a:off x="0" y="737349"/>
            <a:ext cx="2917469" cy="5714634"/>
          </a:xfrm>
          <a:prstGeom prst="rect">
            <a:avLst/>
          </a:prstGeom>
        </p:spPr>
      </p:pic>
      <p:grpSp>
        <p:nvGrpSpPr>
          <p:cNvPr id="77" name="组合 76"/>
          <p:cNvGrpSpPr/>
          <p:nvPr/>
        </p:nvGrpSpPr>
        <p:grpSpPr>
          <a:xfrm>
            <a:off x="-25400" y="646062"/>
            <a:ext cx="4494766" cy="5563200"/>
            <a:chOff x="-25400" y="646062"/>
            <a:chExt cx="4494766" cy="5563200"/>
          </a:xfrm>
        </p:grpSpPr>
        <p:grpSp>
          <p:nvGrpSpPr>
            <p:cNvPr id="12" name="组合 11"/>
            <p:cNvGrpSpPr/>
            <p:nvPr/>
          </p:nvGrpSpPr>
          <p:grpSpPr>
            <a:xfrm>
              <a:off x="-25400" y="702733"/>
              <a:ext cx="4470400" cy="2751667"/>
              <a:chOff x="-25400" y="702733"/>
              <a:chExt cx="4470400" cy="2751667"/>
            </a:xfrm>
          </p:grpSpPr>
          <p:sp>
            <p:nvSpPr>
              <p:cNvPr id="9" name="任意多边形 8"/>
              <p:cNvSpPr/>
              <p:nvPr/>
            </p:nvSpPr>
            <p:spPr>
              <a:xfrm>
                <a:off x="-8467" y="702733"/>
                <a:ext cx="4453467" cy="2743200"/>
              </a:xfrm>
              <a:custGeom>
                <a:avLst/>
                <a:gdLst>
                  <a:gd name="connsiteX0" fmla="*/ 0 w 4453467"/>
                  <a:gd name="connsiteY0" fmla="*/ 2743200 h 2743200"/>
                  <a:gd name="connsiteX1" fmla="*/ 1837267 w 4453467"/>
                  <a:gd name="connsiteY1" fmla="*/ 0 h 2743200"/>
                  <a:gd name="connsiteX2" fmla="*/ 4453467 w 4453467"/>
                  <a:gd name="connsiteY2" fmla="*/ 0 h 274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53467" h="2743200">
                    <a:moveTo>
                      <a:pt x="0" y="2743200"/>
                    </a:moveTo>
                    <a:lnTo>
                      <a:pt x="1837267" y="0"/>
                    </a:lnTo>
                    <a:lnTo>
                      <a:pt x="4453467" y="0"/>
                    </a:lnTo>
                  </a:path>
                </a:pathLst>
              </a:cu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思源黑体 CN ExtraLight" panose="020B0200000000000000" charset="-122"/>
                </a:endParaRPr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>
                <a:off x="-25400" y="1786467"/>
                <a:ext cx="4445000" cy="1659466"/>
              </a:xfrm>
              <a:custGeom>
                <a:avLst/>
                <a:gdLst>
                  <a:gd name="connsiteX0" fmla="*/ 0 w 4445000"/>
                  <a:gd name="connsiteY0" fmla="*/ 1659466 h 1659466"/>
                  <a:gd name="connsiteX1" fmla="*/ 2472267 w 4445000"/>
                  <a:gd name="connsiteY1" fmla="*/ 0 h 1659466"/>
                  <a:gd name="connsiteX2" fmla="*/ 4445000 w 4445000"/>
                  <a:gd name="connsiteY2" fmla="*/ 0 h 1659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45000" h="1659466">
                    <a:moveTo>
                      <a:pt x="0" y="1659466"/>
                    </a:moveTo>
                    <a:lnTo>
                      <a:pt x="2472267" y="0"/>
                    </a:lnTo>
                    <a:lnTo>
                      <a:pt x="4445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思源黑体 CN ExtraLight" panose="020B0200000000000000" charset="-122"/>
                </a:endParaRPr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>
                <a:off x="-25400" y="2861733"/>
                <a:ext cx="4394200" cy="592667"/>
              </a:xfrm>
              <a:custGeom>
                <a:avLst/>
                <a:gdLst>
                  <a:gd name="connsiteX0" fmla="*/ 0 w 4394200"/>
                  <a:gd name="connsiteY0" fmla="*/ 592667 h 592667"/>
                  <a:gd name="connsiteX1" fmla="*/ 2912533 w 4394200"/>
                  <a:gd name="connsiteY1" fmla="*/ 0 h 592667"/>
                  <a:gd name="connsiteX2" fmla="*/ 4394200 w 4394200"/>
                  <a:gd name="connsiteY2" fmla="*/ 0 h 592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94200" h="592667">
                    <a:moveTo>
                      <a:pt x="0" y="592667"/>
                    </a:moveTo>
                    <a:lnTo>
                      <a:pt x="2912533" y="0"/>
                    </a:lnTo>
                    <a:lnTo>
                      <a:pt x="43942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思源黑体 CN ExtraLight" panose="020B0200000000000000" charset="-122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 flipV="1">
              <a:off x="-25400" y="3403598"/>
              <a:ext cx="4470400" cy="2751667"/>
              <a:chOff x="-25400" y="702733"/>
              <a:chExt cx="4470400" cy="2751667"/>
            </a:xfrm>
          </p:grpSpPr>
          <p:sp>
            <p:nvSpPr>
              <p:cNvPr id="14" name="任意多边形 13"/>
              <p:cNvSpPr/>
              <p:nvPr/>
            </p:nvSpPr>
            <p:spPr>
              <a:xfrm>
                <a:off x="-8467" y="702733"/>
                <a:ext cx="4453467" cy="2743200"/>
              </a:xfrm>
              <a:custGeom>
                <a:avLst/>
                <a:gdLst>
                  <a:gd name="connsiteX0" fmla="*/ 0 w 4453467"/>
                  <a:gd name="connsiteY0" fmla="*/ 2743200 h 2743200"/>
                  <a:gd name="connsiteX1" fmla="*/ 1837267 w 4453467"/>
                  <a:gd name="connsiteY1" fmla="*/ 0 h 2743200"/>
                  <a:gd name="connsiteX2" fmla="*/ 4453467 w 4453467"/>
                  <a:gd name="connsiteY2" fmla="*/ 0 h 274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53467" h="2743200">
                    <a:moveTo>
                      <a:pt x="0" y="2743200"/>
                    </a:moveTo>
                    <a:lnTo>
                      <a:pt x="1837267" y="0"/>
                    </a:lnTo>
                    <a:lnTo>
                      <a:pt x="4453467" y="0"/>
                    </a:lnTo>
                  </a:path>
                </a:pathLst>
              </a:cu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思源黑体 CN ExtraLight" panose="020B0200000000000000" charset="-122"/>
                </a:endParaRPr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-25400" y="1786467"/>
                <a:ext cx="4445000" cy="1659466"/>
              </a:xfrm>
              <a:custGeom>
                <a:avLst/>
                <a:gdLst>
                  <a:gd name="connsiteX0" fmla="*/ 0 w 4445000"/>
                  <a:gd name="connsiteY0" fmla="*/ 1659466 h 1659466"/>
                  <a:gd name="connsiteX1" fmla="*/ 2472267 w 4445000"/>
                  <a:gd name="connsiteY1" fmla="*/ 0 h 1659466"/>
                  <a:gd name="connsiteX2" fmla="*/ 4445000 w 4445000"/>
                  <a:gd name="connsiteY2" fmla="*/ 0 h 1659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45000" h="1659466">
                    <a:moveTo>
                      <a:pt x="0" y="1659466"/>
                    </a:moveTo>
                    <a:lnTo>
                      <a:pt x="2472267" y="0"/>
                    </a:lnTo>
                    <a:lnTo>
                      <a:pt x="44450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思源黑体 CN ExtraLight" panose="020B0200000000000000" charset="-122"/>
                </a:endParaRPr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-25400" y="2861733"/>
                <a:ext cx="4394200" cy="592667"/>
              </a:xfrm>
              <a:custGeom>
                <a:avLst/>
                <a:gdLst>
                  <a:gd name="connsiteX0" fmla="*/ 0 w 4394200"/>
                  <a:gd name="connsiteY0" fmla="*/ 592667 h 592667"/>
                  <a:gd name="connsiteX1" fmla="*/ 2912533 w 4394200"/>
                  <a:gd name="connsiteY1" fmla="*/ 0 h 592667"/>
                  <a:gd name="connsiteX2" fmla="*/ 4394200 w 4394200"/>
                  <a:gd name="connsiteY2" fmla="*/ 0 h 592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394200" h="592667">
                    <a:moveTo>
                      <a:pt x="0" y="592667"/>
                    </a:moveTo>
                    <a:lnTo>
                      <a:pt x="2912533" y="0"/>
                    </a:lnTo>
                    <a:lnTo>
                      <a:pt x="43942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ea typeface="思源黑体 CN ExtraLight" panose="020B0200000000000000" charset="-122"/>
                </a:endParaRPr>
              </a:p>
            </p:txBody>
          </p:sp>
        </p:grpSp>
        <p:sp>
          <p:nvSpPr>
            <p:cNvPr id="17" name="椭圆 16"/>
            <p:cNvSpPr/>
            <p:nvPr/>
          </p:nvSpPr>
          <p:spPr>
            <a:xfrm>
              <a:off x="4361366" y="646062"/>
              <a:ext cx="108000" cy="108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4361366" y="1732467"/>
              <a:ext cx="108000" cy="108000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4361366" y="2814032"/>
              <a:ext cx="108000" cy="108000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4361366" y="3933800"/>
              <a:ext cx="108000" cy="108000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4361366" y="5017531"/>
              <a:ext cx="108000" cy="108000"/>
            </a:xfrm>
            <a:prstGeom prst="ellipse">
              <a:avLst/>
            </a:prstGeom>
            <a:solidFill>
              <a:srgbClr val="00B0F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4361366" y="6101262"/>
              <a:ext cx="108000" cy="108000"/>
            </a:xfrm>
            <a:prstGeom prst="ellipse">
              <a:avLst/>
            </a:prstGeom>
            <a:solidFill>
              <a:srgbClr val="00206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4568825" y="432404"/>
            <a:ext cx="7365281" cy="532453"/>
            <a:chOff x="4568825" y="432404"/>
            <a:chExt cx="7365281" cy="532453"/>
          </a:xfrm>
        </p:grpSpPr>
        <p:sp>
          <p:nvSpPr>
            <p:cNvPr id="23" name="矩形 22"/>
            <p:cNvSpPr/>
            <p:nvPr/>
          </p:nvSpPr>
          <p:spPr>
            <a:xfrm>
              <a:off x="6961426" y="432404"/>
              <a:ext cx="4972680" cy="532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思源黑体 CN ExtraLight" panose="020B0200000000000000" charset="-122"/>
                  <a:ea typeface="思源黑体 CN ExtraLight" panose="020B0200000000000000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思源黑体 CN ExtraLight" panose="020B0200000000000000" charset="-122"/>
                  <a:ea typeface="思源黑体 CN ExtraLight" panose="020B0200000000000000" charset="-122"/>
                </a:rPr>
                <a:t>8-14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思源黑体 CN ExtraLight" panose="020B0200000000000000" charset="-122"/>
                  <a:ea typeface="思源黑体 CN ExtraLight" panose="020B0200000000000000" charset="-122"/>
                </a:rPr>
                <a:t>号字，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思源黑体 CN ExtraLight" panose="020B0200000000000000" charset="-122"/>
                  <a:ea typeface="思源黑体 CN ExtraLight" panose="020B0200000000000000" charset="-122"/>
                </a:rPr>
                <a:t>1.3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思源黑体 CN ExtraLight" panose="020B0200000000000000" charset="-122"/>
                  <a:ea typeface="思源黑体 CN ExtraLight" panose="020B0200000000000000" charset="-122"/>
                </a:rPr>
                <a:t>倍字间距。</a:t>
              </a: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4568825" y="438589"/>
              <a:ext cx="2300757" cy="509896"/>
              <a:chOff x="888096" y="1000203"/>
              <a:chExt cx="4259825" cy="944066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911225" y="1045634"/>
                <a:ext cx="4199467" cy="872066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ea typeface="思源黑体 CN ExtraLight" panose="020B0200000000000000" charset="-122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888096" y="1000203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ea typeface="思源黑体 CN ExtraLight" panose="020B0200000000000000" charset="-122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888096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ea typeface="思源黑体 CN ExtraLight" panose="020B0200000000000000" charset="-122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5075921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ea typeface="思源黑体 CN ExtraLight" panose="020B0200000000000000" charset="-122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5074692" y="1009634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ea typeface="思源黑体 CN ExtraLight" panose="020B0200000000000000" charset="-122"/>
                </a:endParaRPr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4677733" y="51396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ea typeface="思源黑体 CN ExtraLight" panose="020B0200000000000000" charset="-122"/>
                </a:rPr>
                <a:t>点击此处添加标题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4568825" y="1520240"/>
            <a:ext cx="7365281" cy="532453"/>
            <a:chOff x="4568825" y="432404"/>
            <a:chExt cx="7365281" cy="532453"/>
          </a:xfrm>
        </p:grpSpPr>
        <p:sp>
          <p:nvSpPr>
            <p:cNvPr id="80" name="矩形 79"/>
            <p:cNvSpPr/>
            <p:nvPr/>
          </p:nvSpPr>
          <p:spPr>
            <a:xfrm>
              <a:off x="6961426" y="432404"/>
              <a:ext cx="4972680" cy="532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思源黑体 CN ExtraLight" panose="020B0200000000000000" charset="-122"/>
                  <a:ea typeface="思源黑体 CN ExtraLight" panose="020B0200000000000000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思源黑体 CN ExtraLight" panose="020B0200000000000000" charset="-122"/>
                  <a:ea typeface="思源黑体 CN ExtraLight" panose="020B0200000000000000" charset="-122"/>
                </a:rPr>
                <a:t>8-14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思源黑体 CN ExtraLight" panose="020B0200000000000000" charset="-122"/>
                  <a:ea typeface="思源黑体 CN ExtraLight" panose="020B0200000000000000" charset="-122"/>
                </a:rPr>
                <a:t>号字，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思源黑体 CN ExtraLight" panose="020B0200000000000000" charset="-122"/>
                  <a:ea typeface="思源黑体 CN ExtraLight" panose="020B0200000000000000" charset="-122"/>
                </a:rPr>
                <a:t>1.3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思源黑体 CN ExtraLight" panose="020B0200000000000000" charset="-122"/>
                  <a:ea typeface="思源黑体 CN ExtraLight" panose="020B0200000000000000" charset="-122"/>
                </a:rPr>
                <a:t>倍字间距。</a:t>
              </a:r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4568825" y="438589"/>
              <a:ext cx="2300757" cy="509896"/>
              <a:chOff x="888096" y="1000203"/>
              <a:chExt cx="4259825" cy="944066"/>
            </a:xfrm>
          </p:grpSpPr>
          <p:sp>
            <p:nvSpPr>
              <p:cNvPr id="83" name="矩形 82"/>
              <p:cNvSpPr/>
              <p:nvPr/>
            </p:nvSpPr>
            <p:spPr>
              <a:xfrm>
                <a:off x="911225" y="1045634"/>
                <a:ext cx="4199467" cy="872066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ea typeface="思源黑体 CN ExtraLight" panose="020B0200000000000000" charset="-122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888096" y="1000203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ea typeface="思源黑体 CN ExtraLight" panose="020B0200000000000000" charset="-122"/>
                </a:endParaRPr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888096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ea typeface="思源黑体 CN ExtraLight" panose="020B0200000000000000" charset="-122"/>
                </a:endParaRPr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5075921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ea typeface="思源黑体 CN ExtraLight" panose="020B0200000000000000" charset="-122"/>
                </a:endParaRPr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5074692" y="1009634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ea typeface="思源黑体 CN ExtraLight" panose="020B0200000000000000" charset="-122"/>
                </a:endParaRPr>
              </a:p>
            </p:txBody>
          </p:sp>
        </p:grpSp>
        <p:sp>
          <p:nvSpPr>
            <p:cNvPr id="82" name="矩形 81"/>
            <p:cNvSpPr/>
            <p:nvPr/>
          </p:nvSpPr>
          <p:spPr>
            <a:xfrm>
              <a:off x="4677733" y="51396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ea typeface="思源黑体 CN ExtraLight" panose="020B0200000000000000" charset="-122"/>
                </a:rPr>
                <a:t>点击此处添加标题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4568825" y="2625613"/>
            <a:ext cx="7365281" cy="532453"/>
            <a:chOff x="4568825" y="432404"/>
            <a:chExt cx="7365281" cy="532453"/>
          </a:xfrm>
        </p:grpSpPr>
        <p:sp>
          <p:nvSpPr>
            <p:cNvPr id="89" name="矩形 88"/>
            <p:cNvSpPr/>
            <p:nvPr/>
          </p:nvSpPr>
          <p:spPr>
            <a:xfrm>
              <a:off x="6961426" y="432404"/>
              <a:ext cx="4972680" cy="532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思源黑体 CN ExtraLight" panose="020B0200000000000000" charset="-122"/>
                  <a:ea typeface="思源黑体 CN ExtraLight" panose="020B0200000000000000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思源黑体 CN ExtraLight" panose="020B0200000000000000" charset="-122"/>
                  <a:ea typeface="思源黑体 CN ExtraLight" panose="020B0200000000000000" charset="-122"/>
                </a:rPr>
                <a:t>8-14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思源黑体 CN ExtraLight" panose="020B0200000000000000" charset="-122"/>
                  <a:ea typeface="思源黑体 CN ExtraLight" panose="020B0200000000000000" charset="-122"/>
                </a:rPr>
                <a:t>号字，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思源黑体 CN ExtraLight" panose="020B0200000000000000" charset="-122"/>
                  <a:ea typeface="思源黑体 CN ExtraLight" panose="020B0200000000000000" charset="-122"/>
                </a:rPr>
                <a:t>1.3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思源黑体 CN ExtraLight" panose="020B0200000000000000" charset="-122"/>
                  <a:ea typeface="思源黑体 CN ExtraLight" panose="020B0200000000000000" charset="-122"/>
                </a:rPr>
                <a:t>倍字间距。</a:t>
              </a:r>
            </a:p>
          </p:txBody>
        </p:sp>
        <p:grpSp>
          <p:nvGrpSpPr>
            <p:cNvPr id="90" name="组合 89"/>
            <p:cNvGrpSpPr/>
            <p:nvPr/>
          </p:nvGrpSpPr>
          <p:grpSpPr>
            <a:xfrm>
              <a:off x="4568825" y="438589"/>
              <a:ext cx="2300757" cy="509896"/>
              <a:chOff x="888096" y="1000203"/>
              <a:chExt cx="4259825" cy="944066"/>
            </a:xfrm>
          </p:grpSpPr>
          <p:sp>
            <p:nvSpPr>
              <p:cNvPr id="92" name="矩形 91"/>
              <p:cNvSpPr/>
              <p:nvPr/>
            </p:nvSpPr>
            <p:spPr>
              <a:xfrm>
                <a:off x="911225" y="1045634"/>
                <a:ext cx="4199467" cy="872066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ea typeface="思源黑体 CN ExtraLight" panose="020B0200000000000000" charset="-122"/>
                </a:endParaRPr>
              </a:p>
            </p:txBody>
          </p:sp>
          <p:sp>
            <p:nvSpPr>
              <p:cNvPr id="93" name="椭圆 92"/>
              <p:cNvSpPr/>
              <p:nvPr/>
            </p:nvSpPr>
            <p:spPr>
              <a:xfrm>
                <a:off x="888096" y="1000203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ea typeface="思源黑体 CN ExtraLight" panose="020B0200000000000000" charset="-122"/>
                </a:endParaRPr>
              </a:p>
            </p:txBody>
          </p:sp>
          <p:sp>
            <p:nvSpPr>
              <p:cNvPr id="94" name="椭圆 93"/>
              <p:cNvSpPr/>
              <p:nvPr/>
            </p:nvSpPr>
            <p:spPr>
              <a:xfrm>
                <a:off x="888096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ea typeface="思源黑体 CN ExtraLight" panose="020B0200000000000000" charset="-122"/>
                </a:endParaRPr>
              </a:p>
            </p:txBody>
          </p:sp>
          <p:sp>
            <p:nvSpPr>
              <p:cNvPr id="95" name="椭圆 94"/>
              <p:cNvSpPr/>
              <p:nvPr/>
            </p:nvSpPr>
            <p:spPr>
              <a:xfrm>
                <a:off x="5075921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ea typeface="思源黑体 CN ExtraLight" panose="020B0200000000000000" charset="-122"/>
                </a:endParaRPr>
              </a:p>
            </p:txBody>
          </p:sp>
          <p:sp>
            <p:nvSpPr>
              <p:cNvPr id="96" name="椭圆 95"/>
              <p:cNvSpPr/>
              <p:nvPr/>
            </p:nvSpPr>
            <p:spPr>
              <a:xfrm>
                <a:off x="5074692" y="1009634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ea typeface="思源黑体 CN ExtraLight" panose="020B0200000000000000" charset="-122"/>
                </a:endParaRPr>
              </a:p>
            </p:txBody>
          </p:sp>
        </p:grpSp>
        <p:sp>
          <p:nvSpPr>
            <p:cNvPr id="91" name="矩形 90"/>
            <p:cNvSpPr/>
            <p:nvPr/>
          </p:nvSpPr>
          <p:spPr>
            <a:xfrm>
              <a:off x="4677733" y="51396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ea typeface="思源黑体 CN ExtraLight" panose="020B0200000000000000" charset="-122"/>
                </a:rPr>
                <a:t>点击此处添加标题</a:t>
              </a: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4568825" y="3721573"/>
            <a:ext cx="7365281" cy="532453"/>
            <a:chOff x="4568825" y="432404"/>
            <a:chExt cx="7365281" cy="532453"/>
          </a:xfrm>
        </p:grpSpPr>
        <p:sp>
          <p:nvSpPr>
            <p:cNvPr id="98" name="矩形 97"/>
            <p:cNvSpPr/>
            <p:nvPr/>
          </p:nvSpPr>
          <p:spPr>
            <a:xfrm>
              <a:off x="6961426" y="432404"/>
              <a:ext cx="4972680" cy="532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思源黑体 CN ExtraLight" panose="020B0200000000000000" charset="-122"/>
                  <a:ea typeface="思源黑体 CN ExtraLight" panose="020B0200000000000000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思源黑体 CN ExtraLight" panose="020B0200000000000000" charset="-122"/>
                  <a:ea typeface="思源黑体 CN ExtraLight" panose="020B0200000000000000" charset="-122"/>
                </a:rPr>
                <a:t>8-14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思源黑体 CN ExtraLight" panose="020B0200000000000000" charset="-122"/>
                  <a:ea typeface="思源黑体 CN ExtraLight" panose="020B0200000000000000" charset="-122"/>
                </a:rPr>
                <a:t>号字，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思源黑体 CN ExtraLight" panose="020B0200000000000000" charset="-122"/>
                  <a:ea typeface="思源黑体 CN ExtraLight" panose="020B0200000000000000" charset="-122"/>
                </a:rPr>
                <a:t>1.3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思源黑体 CN ExtraLight" panose="020B0200000000000000" charset="-122"/>
                  <a:ea typeface="思源黑体 CN ExtraLight" panose="020B0200000000000000" charset="-122"/>
                </a:rPr>
                <a:t>倍字间距。</a:t>
              </a:r>
            </a:p>
          </p:txBody>
        </p:sp>
        <p:grpSp>
          <p:nvGrpSpPr>
            <p:cNvPr id="99" name="组合 98"/>
            <p:cNvGrpSpPr/>
            <p:nvPr/>
          </p:nvGrpSpPr>
          <p:grpSpPr>
            <a:xfrm>
              <a:off x="4568825" y="438589"/>
              <a:ext cx="2300757" cy="509896"/>
              <a:chOff x="888096" y="1000203"/>
              <a:chExt cx="4259825" cy="944066"/>
            </a:xfrm>
          </p:grpSpPr>
          <p:sp>
            <p:nvSpPr>
              <p:cNvPr id="101" name="矩形 100"/>
              <p:cNvSpPr/>
              <p:nvPr/>
            </p:nvSpPr>
            <p:spPr>
              <a:xfrm>
                <a:off x="911225" y="1045634"/>
                <a:ext cx="4199467" cy="872066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ea typeface="思源黑体 CN ExtraLight" panose="020B0200000000000000" charset="-122"/>
                </a:endParaRPr>
              </a:p>
            </p:txBody>
          </p:sp>
          <p:sp>
            <p:nvSpPr>
              <p:cNvPr id="102" name="椭圆 101"/>
              <p:cNvSpPr/>
              <p:nvPr/>
            </p:nvSpPr>
            <p:spPr>
              <a:xfrm>
                <a:off x="888096" y="1000203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ea typeface="思源黑体 CN ExtraLight" panose="020B0200000000000000" charset="-122"/>
                </a:endParaRPr>
              </a:p>
            </p:txBody>
          </p:sp>
          <p:sp>
            <p:nvSpPr>
              <p:cNvPr id="103" name="椭圆 102"/>
              <p:cNvSpPr/>
              <p:nvPr/>
            </p:nvSpPr>
            <p:spPr>
              <a:xfrm>
                <a:off x="888096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ea typeface="思源黑体 CN ExtraLight" panose="020B0200000000000000" charset="-122"/>
                </a:endParaRPr>
              </a:p>
            </p:txBody>
          </p:sp>
          <p:sp>
            <p:nvSpPr>
              <p:cNvPr id="104" name="椭圆 103"/>
              <p:cNvSpPr/>
              <p:nvPr/>
            </p:nvSpPr>
            <p:spPr>
              <a:xfrm>
                <a:off x="5075921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ea typeface="思源黑体 CN ExtraLight" panose="020B0200000000000000" charset="-122"/>
                </a:endParaRPr>
              </a:p>
            </p:txBody>
          </p:sp>
          <p:sp>
            <p:nvSpPr>
              <p:cNvPr id="105" name="椭圆 104"/>
              <p:cNvSpPr/>
              <p:nvPr/>
            </p:nvSpPr>
            <p:spPr>
              <a:xfrm>
                <a:off x="5074692" y="1009634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ea typeface="思源黑体 CN ExtraLight" panose="020B0200000000000000" charset="-122"/>
                </a:endParaRPr>
              </a:p>
            </p:txBody>
          </p:sp>
        </p:grpSp>
        <p:sp>
          <p:nvSpPr>
            <p:cNvPr id="100" name="矩形 99"/>
            <p:cNvSpPr/>
            <p:nvPr/>
          </p:nvSpPr>
          <p:spPr>
            <a:xfrm>
              <a:off x="4677733" y="51396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ea typeface="思源黑体 CN ExtraLight" panose="020B0200000000000000" charset="-122"/>
                </a:rPr>
                <a:t>点击此处添加标题</a:t>
              </a: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4568825" y="4809201"/>
            <a:ext cx="7365281" cy="532453"/>
            <a:chOff x="4568825" y="432404"/>
            <a:chExt cx="7365281" cy="532453"/>
          </a:xfrm>
        </p:grpSpPr>
        <p:sp>
          <p:nvSpPr>
            <p:cNvPr id="107" name="矩形 106"/>
            <p:cNvSpPr/>
            <p:nvPr/>
          </p:nvSpPr>
          <p:spPr>
            <a:xfrm>
              <a:off x="6961426" y="432404"/>
              <a:ext cx="4972680" cy="532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思源黑体 CN ExtraLight" panose="020B0200000000000000" charset="-122"/>
                  <a:ea typeface="思源黑体 CN ExtraLight" panose="020B0200000000000000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思源黑体 CN ExtraLight" panose="020B0200000000000000" charset="-122"/>
                  <a:ea typeface="思源黑体 CN ExtraLight" panose="020B0200000000000000" charset="-122"/>
                </a:rPr>
                <a:t>8-14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思源黑体 CN ExtraLight" panose="020B0200000000000000" charset="-122"/>
                  <a:ea typeface="思源黑体 CN ExtraLight" panose="020B0200000000000000" charset="-122"/>
                </a:rPr>
                <a:t>号字，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思源黑体 CN ExtraLight" panose="020B0200000000000000" charset="-122"/>
                  <a:ea typeface="思源黑体 CN ExtraLight" panose="020B0200000000000000" charset="-122"/>
                </a:rPr>
                <a:t>1.3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思源黑体 CN ExtraLight" panose="020B0200000000000000" charset="-122"/>
                  <a:ea typeface="思源黑体 CN ExtraLight" panose="020B0200000000000000" charset="-122"/>
                </a:rPr>
                <a:t>倍字间距。</a:t>
              </a:r>
            </a:p>
          </p:txBody>
        </p:sp>
        <p:grpSp>
          <p:nvGrpSpPr>
            <p:cNvPr id="108" name="组合 107"/>
            <p:cNvGrpSpPr/>
            <p:nvPr/>
          </p:nvGrpSpPr>
          <p:grpSpPr>
            <a:xfrm>
              <a:off x="4568825" y="438589"/>
              <a:ext cx="2300757" cy="509896"/>
              <a:chOff x="888096" y="1000203"/>
              <a:chExt cx="4259825" cy="944066"/>
            </a:xfrm>
          </p:grpSpPr>
          <p:sp>
            <p:nvSpPr>
              <p:cNvPr id="110" name="矩形 109"/>
              <p:cNvSpPr/>
              <p:nvPr/>
            </p:nvSpPr>
            <p:spPr>
              <a:xfrm>
                <a:off x="911225" y="1045634"/>
                <a:ext cx="4199467" cy="872066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ea typeface="思源黑体 CN ExtraLight" panose="020B0200000000000000" charset="-122"/>
                </a:endParaRPr>
              </a:p>
            </p:txBody>
          </p:sp>
          <p:sp>
            <p:nvSpPr>
              <p:cNvPr id="111" name="椭圆 110"/>
              <p:cNvSpPr/>
              <p:nvPr/>
            </p:nvSpPr>
            <p:spPr>
              <a:xfrm>
                <a:off x="888096" y="1000203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ea typeface="思源黑体 CN ExtraLight" panose="020B0200000000000000" charset="-122"/>
                </a:endParaRPr>
              </a:p>
            </p:txBody>
          </p:sp>
          <p:sp>
            <p:nvSpPr>
              <p:cNvPr id="112" name="椭圆 111"/>
              <p:cNvSpPr/>
              <p:nvPr/>
            </p:nvSpPr>
            <p:spPr>
              <a:xfrm>
                <a:off x="888096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ea typeface="思源黑体 CN ExtraLight" panose="020B0200000000000000" charset="-122"/>
                </a:endParaRPr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5075921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ea typeface="思源黑体 CN ExtraLight" panose="020B0200000000000000" charset="-122"/>
                </a:endParaRPr>
              </a:p>
            </p:txBody>
          </p:sp>
          <p:sp>
            <p:nvSpPr>
              <p:cNvPr id="114" name="椭圆 113"/>
              <p:cNvSpPr/>
              <p:nvPr/>
            </p:nvSpPr>
            <p:spPr>
              <a:xfrm>
                <a:off x="5074692" y="1009634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ea typeface="思源黑体 CN ExtraLight" panose="020B0200000000000000" charset="-122"/>
                </a:endParaRPr>
              </a:p>
            </p:txBody>
          </p:sp>
        </p:grpSp>
        <p:sp>
          <p:nvSpPr>
            <p:cNvPr id="109" name="矩形 108"/>
            <p:cNvSpPr/>
            <p:nvPr/>
          </p:nvSpPr>
          <p:spPr>
            <a:xfrm>
              <a:off x="4677733" y="51396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ea typeface="思源黑体 CN ExtraLight" panose="020B0200000000000000" charset="-122"/>
                </a:rPr>
                <a:t>点击此处添加标题</a:t>
              </a: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4568825" y="5889038"/>
            <a:ext cx="7365281" cy="532453"/>
            <a:chOff x="4568825" y="432404"/>
            <a:chExt cx="7365281" cy="532453"/>
          </a:xfrm>
        </p:grpSpPr>
        <p:sp>
          <p:nvSpPr>
            <p:cNvPr id="116" name="矩形 115"/>
            <p:cNvSpPr/>
            <p:nvPr/>
          </p:nvSpPr>
          <p:spPr>
            <a:xfrm>
              <a:off x="6961426" y="432404"/>
              <a:ext cx="4972680" cy="532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思源黑体 CN ExtraLight" panose="020B0200000000000000" charset="-122"/>
                  <a:ea typeface="思源黑体 CN ExtraLight" panose="020B0200000000000000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思源黑体 CN ExtraLight" panose="020B0200000000000000" charset="-122"/>
                  <a:ea typeface="思源黑体 CN ExtraLight" panose="020B0200000000000000" charset="-122"/>
                </a:rPr>
                <a:t>8-14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思源黑体 CN ExtraLight" panose="020B0200000000000000" charset="-122"/>
                  <a:ea typeface="思源黑体 CN ExtraLight" panose="020B0200000000000000" charset="-122"/>
                </a:rPr>
                <a:t>号字，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latin typeface="思源黑体 CN ExtraLight" panose="020B0200000000000000" charset="-122"/>
                  <a:ea typeface="思源黑体 CN ExtraLight" panose="020B0200000000000000" charset="-122"/>
                </a:rPr>
                <a:t>1.3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思源黑体 CN ExtraLight" panose="020B0200000000000000" charset="-122"/>
                  <a:ea typeface="思源黑体 CN ExtraLight" panose="020B0200000000000000" charset="-122"/>
                </a:rPr>
                <a:t>倍字间距。</a:t>
              </a:r>
            </a:p>
          </p:txBody>
        </p:sp>
        <p:grpSp>
          <p:nvGrpSpPr>
            <p:cNvPr id="117" name="组合 116"/>
            <p:cNvGrpSpPr/>
            <p:nvPr/>
          </p:nvGrpSpPr>
          <p:grpSpPr>
            <a:xfrm>
              <a:off x="4568825" y="438589"/>
              <a:ext cx="2300757" cy="509896"/>
              <a:chOff x="888096" y="1000203"/>
              <a:chExt cx="4259825" cy="944066"/>
            </a:xfrm>
          </p:grpSpPr>
          <p:sp>
            <p:nvSpPr>
              <p:cNvPr id="119" name="矩形 118"/>
              <p:cNvSpPr/>
              <p:nvPr/>
            </p:nvSpPr>
            <p:spPr>
              <a:xfrm>
                <a:off x="911225" y="1045634"/>
                <a:ext cx="4199467" cy="872066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ea typeface="思源黑体 CN ExtraLight" panose="020B0200000000000000" charset="-122"/>
                </a:endParaRPr>
              </a:p>
            </p:txBody>
          </p:sp>
          <p:sp>
            <p:nvSpPr>
              <p:cNvPr id="120" name="椭圆 119"/>
              <p:cNvSpPr/>
              <p:nvPr/>
            </p:nvSpPr>
            <p:spPr>
              <a:xfrm>
                <a:off x="888096" y="1000203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ea typeface="思源黑体 CN ExtraLight" panose="020B0200000000000000" charset="-122"/>
                </a:endParaRPr>
              </a:p>
            </p:txBody>
          </p:sp>
          <p:sp>
            <p:nvSpPr>
              <p:cNvPr id="121" name="椭圆 120"/>
              <p:cNvSpPr/>
              <p:nvPr/>
            </p:nvSpPr>
            <p:spPr>
              <a:xfrm>
                <a:off x="888096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ea typeface="思源黑体 CN ExtraLight" panose="020B0200000000000000" charset="-122"/>
                </a:endParaRPr>
              </a:p>
            </p:txBody>
          </p:sp>
          <p:sp>
            <p:nvSpPr>
              <p:cNvPr id="122" name="椭圆 121"/>
              <p:cNvSpPr/>
              <p:nvPr/>
            </p:nvSpPr>
            <p:spPr>
              <a:xfrm>
                <a:off x="5075921" y="187226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ea typeface="思源黑体 CN ExtraLight" panose="020B0200000000000000" charset="-122"/>
                </a:endParaRPr>
              </a:p>
            </p:txBody>
          </p:sp>
          <p:sp>
            <p:nvSpPr>
              <p:cNvPr id="123" name="椭圆 122"/>
              <p:cNvSpPr/>
              <p:nvPr/>
            </p:nvSpPr>
            <p:spPr>
              <a:xfrm>
                <a:off x="5074692" y="1009634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ea typeface="思源黑体 CN ExtraLight" panose="020B0200000000000000" charset="-122"/>
                </a:endParaRPr>
              </a:p>
            </p:txBody>
          </p:sp>
        </p:grpSp>
        <p:sp>
          <p:nvSpPr>
            <p:cNvPr id="118" name="矩形 117"/>
            <p:cNvSpPr/>
            <p:nvPr/>
          </p:nvSpPr>
          <p:spPr>
            <a:xfrm>
              <a:off x="4677733" y="51396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ea typeface="思源黑体 CN ExtraLight" panose="020B0200000000000000" charset="-122"/>
                </a:rPr>
                <a:t>点击此处添加标题</a:t>
              </a:r>
            </a:p>
          </p:txBody>
        </p:sp>
      </p:grpSp>
      <p:sp>
        <p:nvSpPr>
          <p:cNvPr id="124" name="文本框 123"/>
          <p:cNvSpPr txBox="1"/>
          <p:nvPr/>
        </p:nvSpPr>
        <p:spPr>
          <a:xfrm>
            <a:off x="4007126" y="434252"/>
            <a:ext cx="378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ea typeface="思源黑体 CN ExtraLight" panose="020B0200000000000000" charset="-122"/>
              </a:rPr>
              <a:t>1</a:t>
            </a:r>
            <a:endParaRPr lang="zh-CN" altLang="en-US" sz="2800" dirty="0">
              <a:ea typeface="思源黑体 CN ExtraLight" panose="020B0200000000000000" charset="-122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4013200" y="1524000"/>
            <a:ext cx="378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ea typeface="思源黑体 CN ExtraLight" panose="020B0200000000000000" charset="-122"/>
              </a:rPr>
              <a:t>2</a:t>
            </a:r>
            <a:endParaRPr lang="zh-CN" altLang="en-US" sz="2800" dirty="0">
              <a:ea typeface="思源黑体 CN ExtraLight" panose="020B0200000000000000" charset="-122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4013200" y="2616200"/>
            <a:ext cx="378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ea typeface="思源黑体 CN ExtraLight" panose="020B0200000000000000" charset="-122"/>
              </a:rPr>
              <a:t>3</a:t>
            </a:r>
            <a:endParaRPr lang="zh-CN" altLang="en-US" sz="2800" dirty="0">
              <a:ea typeface="思源黑体 CN ExtraLight" panose="020B0200000000000000" charset="-122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4013200" y="3708400"/>
            <a:ext cx="378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ea typeface="思源黑体 CN ExtraLight" panose="020B0200000000000000" charset="-122"/>
              </a:rPr>
              <a:t>4</a:t>
            </a:r>
            <a:endParaRPr lang="zh-CN" altLang="en-US" sz="2800" dirty="0">
              <a:ea typeface="思源黑体 CN ExtraLight" panose="020B0200000000000000" charset="-122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4013200" y="4800600"/>
            <a:ext cx="378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ea typeface="思源黑体 CN ExtraLight" panose="020B0200000000000000" charset="-122"/>
              </a:rPr>
              <a:t>5</a:t>
            </a:r>
            <a:endParaRPr lang="zh-CN" altLang="en-US" sz="2800" dirty="0">
              <a:ea typeface="思源黑体 CN ExtraLight" panose="020B0200000000000000" charset="-122"/>
            </a:endParaRPr>
          </a:p>
        </p:txBody>
      </p:sp>
      <p:sp>
        <p:nvSpPr>
          <p:cNvPr id="129" name="文本框 128"/>
          <p:cNvSpPr txBox="1"/>
          <p:nvPr/>
        </p:nvSpPr>
        <p:spPr>
          <a:xfrm>
            <a:off x="4013200" y="5892800"/>
            <a:ext cx="378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ea typeface="思源黑体 CN ExtraLight" panose="020B0200000000000000" charset="-122"/>
              </a:rPr>
              <a:t>6</a:t>
            </a:r>
            <a:endParaRPr lang="zh-CN" altLang="en-US" sz="2800" dirty="0">
              <a:ea typeface="思源黑体 CN ExtraLight" panose="020B0200000000000000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l="49574"/>
          <a:stretch>
            <a:fillRect/>
          </a:stretch>
        </p:blipFill>
        <p:spPr>
          <a:xfrm>
            <a:off x="-8468" y="2435266"/>
            <a:ext cx="1002201" cy="1987468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3810" y="255270"/>
            <a:ext cx="2685415" cy="368300"/>
            <a:chOff x="30" y="426"/>
            <a:chExt cx="4229" cy="580"/>
          </a:xfrm>
        </p:grpSpPr>
        <p:sp>
          <p:nvSpPr>
            <p:cNvPr id="39" name="矩形 38"/>
            <p:cNvSpPr/>
            <p:nvPr/>
          </p:nvSpPr>
          <p:spPr>
            <a:xfrm>
              <a:off x="30" y="426"/>
              <a:ext cx="3454" cy="5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ea typeface="思源黑体 CN ExtraLight" panose="020B0200000000000000" charset="-122"/>
                </a:rPr>
                <a:t>PARTFIVE</a:t>
              </a:r>
              <a:r>
                <a:rPr lang="en-US" altLang="zh-CN" b="1" dirty="0" smtClean="0">
                  <a:ea typeface="思源黑体 CN ExtraLight" panose="020B0200000000000000" charset="-122"/>
                </a:rPr>
                <a:t> </a:t>
              </a:r>
              <a:r>
                <a:rPr lang="zh-CN" altLang="en-US" b="1" dirty="0" smtClean="0">
                  <a:ea typeface="思源黑体 CN ExtraLight" panose="020B0200000000000000" charset="-122"/>
                </a:rPr>
                <a:t>主要结论</a:t>
              </a:r>
            </a:p>
          </p:txBody>
        </p:sp>
        <p:sp>
          <p:nvSpPr>
            <p:cNvPr id="40" name="椭圆 39"/>
            <p:cNvSpPr/>
            <p:nvPr/>
          </p:nvSpPr>
          <p:spPr>
            <a:xfrm>
              <a:off x="4053" y="627"/>
              <a:ext cx="206" cy="17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4400">
                <a:ea typeface="思源黑体 CN ExtraLight" panose="020B02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54115" t="14479" r="4250" b="12370"/>
          <a:stretch>
            <a:fillRect/>
          </a:stretch>
        </p:blipFill>
        <p:spPr>
          <a:xfrm>
            <a:off x="3848772" y="1363132"/>
            <a:ext cx="4587588" cy="4262632"/>
          </a:xfrm>
          <a:prstGeom prst="rect">
            <a:avLst/>
          </a:prstGeom>
        </p:spPr>
      </p:pic>
      <p:sp>
        <p:nvSpPr>
          <p:cNvPr id="6" name="菱形 5"/>
          <p:cNvSpPr/>
          <p:nvPr/>
        </p:nvSpPr>
        <p:spPr>
          <a:xfrm>
            <a:off x="4083050" y="1416050"/>
            <a:ext cx="4025900" cy="4025900"/>
          </a:xfrm>
          <a:prstGeom prst="diamond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  <a:alpha val="3000"/>
                </a:schemeClr>
              </a:gs>
              <a:gs pos="83000">
                <a:schemeClr val="accent3">
                  <a:lumMod val="45000"/>
                  <a:lumOff val="55000"/>
                  <a:alpha val="57000"/>
                </a:schemeClr>
              </a:gs>
              <a:gs pos="100000">
                <a:schemeClr val="accent3">
                  <a:lumMod val="30000"/>
                  <a:lumOff val="7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思源黑体 CN ExtraLight" panose="020B0200000000000000" charset="-122"/>
              </a:rPr>
              <a:t>结论</a:t>
            </a:r>
            <a:endParaRPr lang="zh-CN" altLang="en-US" sz="6600" b="1" dirty="0">
              <a:solidFill>
                <a:schemeClr val="tx1">
                  <a:lumMod val="75000"/>
                  <a:lumOff val="25000"/>
                </a:schemeClr>
              </a:solidFill>
              <a:ea typeface="思源黑体 CN ExtraLight" panose="020B0200000000000000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88594" y="1487746"/>
            <a:ext cx="2300757" cy="509896"/>
            <a:chOff x="888096" y="1000203"/>
            <a:chExt cx="4259825" cy="944066"/>
          </a:xfrm>
        </p:grpSpPr>
        <p:sp>
          <p:nvSpPr>
            <p:cNvPr id="8" name="矩形 7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219501" y="156312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ea typeface="思源黑体 CN ExtraLight" panose="020B0200000000000000" charset="-122"/>
              </a:rPr>
              <a:t>点击</a:t>
            </a:r>
            <a:r>
              <a:rPr lang="zh-CN" altLang="en-US" dirty="0">
                <a:ea typeface="思源黑体 CN ExtraLight" panose="020B0200000000000000" charset="-122"/>
              </a:rPr>
              <a:t>此处添加标题</a:t>
            </a:r>
          </a:p>
        </p:txBody>
      </p:sp>
      <p:sp>
        <p:nvSpPr>
          <p:cNvPr id="14" name="矩形 13"/>
          <p:cNvSpPr/>
          <p:nvPr/>
        </p:nvSpPr>
        <p:spPr>
          <a:xfrm>
            <a:off x="1137421" y="2039830"/>
            <a:ext cx="2945629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8-14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号字，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1.3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倍字间距。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088594" y="3837270"/>
            <a:ext cx="2300757" cy="509896"/>
            <a:chOff x="888096" y="1000203"/>
            <a:chExt cx="4259825" cy="944066"/>
          </a:xfrm>
        </p:grpSpPr>
        <p:sp>
          <p:nvSpPr>
            <p:cNvPr id="16" name="矩形 15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219501" y="391264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ea typeface="思源黑体 CN ExtraLight" panose="020B0200000000000000" charset="-122"/>
              </a:rPr>
              <a:t>点击</a:t>
            </a:r>
            <a:r>
              <a:rPr lang="zh-CN" altLang="en-US" dirty="0">
                <a:ea typeface="思源黑体 CN ExtraLight" panose="020B0200000000000000" charset="-122"/>
              </a:rPr>
              <a:t>此处添加标题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1137421" y="4389354"/>
            <a:ext cx="2945629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8-14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号字，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1.3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倍字间距。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9036927" y="1487746"/>
            <a:ext cx="2300757" cy="509896"/>
            <a:chOff x="888096" y="1000203"/>
            <a:chExt cx="4259825" cy="944066"/>
          </a:xfrm>
        </p:grpSpPr>
        <p:sp>
          <p:nvSpPr>
            <p:cNvPr id="24" name="矩形 23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9167834" y="156312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ea typeface="思源黑体 CN ExtraLight" panose="020B0200000000000000" charset="-122"/>
              </a:rPr>
              <a:t>点击</a:t>
            </a:r>
            <a:r>
              <a:rPr lang="zh-CN" altLang="en-US" dirty="0">
                <a:ea typeface="思源黑体 CN ExtraLight" panose="020B0200000000000000" charset="-122"/>
              </a:rPr>
              <a:t>此处添加标题</a:t>
            </a:r>
          </a:p>
        </p:txBody>
      </p:sp>
      <p:sp>
        <p:nvSpPr>
          <p:cNvPr id="30" name="矩形 29"/>
          <p:cNvSpPr/>
          <p:nvPr/>
        </p:nvSpPr>
        <p:spPr>
          <a:xfrm>
            <a:off x="8392055" y="2039830"/>
            <a:ext cx="2945629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8-14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号字，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1.3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倍字间距。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8997376" y="3837270"/>
            <a:ext cx="2300757" cy="509896"/>
            <a:chOff x="888096" y="1000203"/>
            <a:chExt cx="4259825" cy="944066"/>
          </a:xfrm>
        </p:grpSpPr>
        <p:sp>
          <p:nvSpPr>
            <p:cNvPr id="32" name="矩形 31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9128283" y="391264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ea typeface="思源黑体 CN ExtraLight" panose="020B0200000000000000" charset="-122"/>
              </a:rPr>
              <a:t>点击</a:t>
            </a:r>
            <a:r>
              <a:rPr lang="zh-CN" altLang="en-US" dirty="0">
                <a:ea typeface="思源黑体 CN ExtraLight" panose="020B0200000000000000" charset="-122"/>
              </a:rPr>
              <a:t>此处添加标题</a:t>
            </a:r>
          </a:p>
        </p:txBody>
      </p:sp>
      <p:sp>
        <p:nvSpPr>
          <p:cNvPr id="38" name="矩形 37"/>
          <p:cNvSpPr/>
          <p:nvPr/>
        </p:nvSpPr>
        <p:spPr>
          <a:xfrm>
            <a:off x="8392055" y="4389354"/>
            <a:ext cx="2945629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8-14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号字，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1.3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倍字间距。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810" y="255270"/>
            <a:ext cx="2685415" cy="368300"/>
            <a:chOff x="30" y="426"/>
            <a:chExt cx="4229" cy="580"/>
          </a:xfrm>
        </p:grpSpPr>
        <p:sp>
          <p:nvSpPr>
            <p:cNvPr id="39" name="矩形 38"/>
            <p:cNvSpPr/>
            <p:nvPr/>
          </p:nvSpPr>
          <p:spPr>
            <a:xfrm>
              <a:off x="30" y="426"/>
              <a:ext cx="3454" cy="5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ea typeface="思源黑体 CN ExtraLight" panose="020B0200000000000000" charset="-122"/>
                </a:rPr>
                <a:t>PARTFIVE</a:t>
              </a:r>
              <a:r>
                <a:rPr lang="en-US" altLang="zh-CN" b="1" dirty="0" smtClean="0">
                  <a:ea typeface="思源黑体 CN ExtraLight" panose="020B0200000000000000" charset="-122"/>
                </a:rPr>
                <a:t> </a:t>
              </a:r>
              <a:r>
                <a:rPr lang="zh-CN" altLang="en-US" b="1" dirty="0" smtClean="0">
                  <a:ea typeface="思源黑体 CN ExtraLight" panose="020B0200000000000000" charset="-122"/>
                </a:rPr>
                <a:t>主要结论</a:t>
              </a:r>
            </a:p>
          </p:txBody>
        </p:sp>
        <p:sp>
          <p:nvSpPr>
            <p:cNvPr id="40" name="椭圆 39"/>
            <p:cNvSpPr/>
            <p:nvPr/>
          </p:nvSpPr>
          <p:spPr>
            <a:xfrm>
              <a:off x="4053" y="627"/>
              <a:ext cx="206" cy="17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4400">
                <a:ea typeface="思源黑体 CN ExtraLight" panose="020B02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23"/>
          <p:cNvPicPr>
            <a:picLocks noChangeAspect="1"/>
          </p:cNvPicPr>
          <p:nvPr/>
        </p:nvPicPr>
        <p:blipFill>
          <a:blip r:embed="rId4"/>
          <a:srcRect t="52800" b="-212"/>
          <a:stretch>
            <a:fillRect/>
          </a:stretch>
        </p:blipFill>
        <p:spPr>
          <a:xfrm>
            <a:off x="0" y="3914140"/>
            <a:ext cx="12173585" cy="2922905"/>
          </a:xfrm>
          <a:prstGeom prst="rect">
            <a:avLst/>
          </a:prstGeom>
          <a:effectLst/>
        </p:spPr>
      </p:pic>
      <p:sp>
        <p:nvSpPr>
          <p:cNvPr id="15" name="矩形 14"/>
          <p:cNvSpPr/>
          <p:nvPr/>
        </p:nvSpPr>
        <p:spPr>
          <a:xfrm>
            <a:off x="5234224" y="965935"/>
            <a:ext cx="1723549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dirty="0" smtClean="0">
                <a:latin typeface="+mj-lt"/>
                <a:ea typeface="思源黑体 CN ExtraLight" panose="020B0200000000000000" charset="-122"/>
              </a:rPr>
              <a:t>目录</a:t>
            </a:r>
            <a:endParaRPr lang="en-US" altLang="zh-CN" sz="6000" dirty="0" smtClean="0">
              <a:latin typeface="+mj-lt"/>
              <a:ea typeface="思源黑体 CN ExtraLight" panose="020B0200000000000000" charset="-122"/>
            </a:endParaRPr>
          </a:p>
          <a:p>
            <a:pPr algn="ctr"/>
            <a:r>
              <a:rPr lang="en-US" altLang="zh-CN" sz="2400" dirty="0" smtClean="0">
                <a:latin typeface="+mj-lt"/>
                <a:ea typeface="思源黑体 CN ExtraLight" panose="020B0200000000000000" charset="-122"/>
              </a:rPr>
              <a:t>CONTENT</a:t>
            </a:r>
            <a:endParaRPr lang="en-US" altLang="zh-CN" sz="2400" dirty="0">
              <a:latin typeface="+mj-lt"/>
              <a:ea typeface="思源黑体 CN ExtraLight" panose="020B0200000000000000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81660" y="2930525"/>
            <a:ext cx="11026140" cy="1080770"/>
            <a:chOff x="916" y="6391"/>
            <a:chExt cx="17364" cy="1702"/>
          </a:xfrm>
        </p:grpSpPr>
        <p:grpSp>
          <p:nvGrpSpPr>
            <p:cNvPr id="3" name="组合 2"/>
            <p:cNvGrpSpPr/>
            <p:nvPr/>
          </p:nvGrpSpPr>
          <p:grpSpPr>
            <a:xfrm>
              <a:off x="916" y="6435"/>
              <a:ext cx="2758" cy="1658"/>
              <a:chOff x="916" y="6435"/>
              <a:chExt cx="2758" cy="1658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1144" y="7167"/>
                <a:ext cx="2301" cy="7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08965">
                  <a:lnSpc>
                    <a:spcPct val="130000"/>
                  </a:lnSpc>
                </a:pPr>
                <a:r>
                  <a:rPr lang="en-US" altLang="zh-CN" dirty="0">
                    <a:latin typeface="+mj-lt"/>
                    <a:ea typeface="思源黑体 CN ExtraLight" panose="020B0200000000000000" charset="-122"/>
                  </a:rPr>
                  <a:t>PART</a:t>
                </a:r>
                <a:r>
                  <a:rPr lang="zh-CN" altLang="en-US" dirty="0">
                    <a:latin typeface="+mj-lt"/>
                    <a:ea typeface="思源黑体 CN ExtraLight" panose="020B0200000000000000" charset="-122"/>
                  </a:rPr>
                  <a:t> </a:t>
                </a:r>
                <a:r>
                  <a:rPr lang="en-US" altLang="zh-CN" dirty="0" smtClean="0">
                    <a:latin typeface="+mj-lt"/>
                    <a:ea typeface="思源黑体 CN ExtraLight" panose="020B0200000000000000" charset="-122"/>
                  </a:rPr>
                  <a:t>ONE</a:t>
                </a:r>
                <a:endParaRPr lang="zh-CN" altLang="en-US" dirty="0">
                  <a:latin typeface="+mj-lt"/>
                  <a:ea typeface="思源黑体 CN ExtraLight" panose="020B0200000000000000" charset="-122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916" y="6435"/>
                <a:ext cx="2759" cy="9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08965">
                  <a:lnSpc>
                    <a:spcPct val="130000"/>
                  </a:lnSpc>
                </a:pPr>
                <a:r>
                  <a:rPr lang="zh-CN" altLang="en-US" sz="2800" b="1" dirty="0" smtClean="0">
                    <a:latin typeface="+mj-lt"/>
                    <a:ea typeface="思源黑体 CN ExtraLight" panose="020B0200000000000000" charset="-122"/>
                  </a:rPr>
                  <a:t>选题背景</a:t>
                </a:r>
                <a:endParaRPr lang="zh-CN" altLang="en-US" sz="2800" b="1" dirty="0">
                  <a:latin typeface="+mj-lt"/>
                  <a:ea typeface="思源黑体 CN ExtraLight" panose="020B0200000000000000" charset="-122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1042" y="7915"/>
                <a:ext cx="2580" cy="178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ea typeface="思源黑体 CN ExtraLight" panose="020B0200000000000000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3749" y="6435"/>
              <a:ext cx="2803" cy="1658"/>
              <a:chOff x="3749" y="6435"/>
              <a:chExt cx="2803" cy="1658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3914" y="7167"/>
                <a:ext cx="2499" cy="7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08965">
                  <a:lnSpc>
                    <a:spcPct val="130000"/>
                  </a:lnSpc>
                </a:pPr>
                <a:r>
                  <a:rPr lang="en-US" altLang="zh-CN" dirty="0">
                    <a:latin typeface="+mj-lt"/>
                    <a:ea typeface="思源黑体 CN ExtraLight" panose="020B0200000000000000" charset="-122"/>
                  </a:rPr>
                  <a:t>PART</a:t>
                </a:r>
                <a:r>
                  <a:rPr lang="zh-CN" altLang="en-US" dirty="0">
                    <a:latin typeface="+mj-lt"/>
                    <a:ea typeface="思源黑体 CN ExtraLight" panose="020B0200000000000000" charset="-122"/>
                  </a:rPr>
                  <a:t> </a:t>
                </a:r>
                <a:r>
                  <a:rPr lang="en-US" altLang="zh-CN" dirty="0" smtClean="0">
                    <a:latin typeface="+mj-lt"/>
                    <a:ea typeface="思源黑体 CN ExtraLight" panose="020B0200000000000000" charset="-122"/>
                  </a:rPr>
                  <a:t>TWO</a:t>
                </a:r>
                <a:endParaRPr lang="zh-CN" altLang="en-US" dirty="0">
                  <a:latin typeface="+mj-lt"/>
                  <a:ea typeface="思源黑体 CN ExtraLight" panose="020B0200000000000000" charset="-122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3749" y="6435"/>
                <a:ext cx="2759" cy="10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08965">
                  <a:lnSpc>
                    <a:spcPct val="130000"/>
                  </a:lnSpc>
                </a:pPr>
                <a:r>
                  <a:rPr lang="zh-CN" altLang="en-US" sz="2800" b="1" dirty="0" smtClean="0">
                    <a:latin typeface="+mj-lt"/>
                    <a:ea typeface="思源黑体 CN ExtraLight" panose="020B0200000000000000" charset="-122"/>
                  </a:rPr>
                  <a:t>论文结构</a:t>
                </a:r>
                <a:endParaRPr lang="zh-CN" altLang="en-US" sz="2800" b="1" dirty="0">
                  <a:latin typeface="+mj-lt"/>
                  <a:ea typeface="思源黑体 CN ExtraLight" panose="020B0200000000000000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3972" y="7915"/>
                <a:ext cx="2580" cy="178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ea typeface="思源黑体 CN ExtraLight" panose="020B0200000000000000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6748" y="6435"/>
              <a:ext cx="2758" cy="1658"/>
              <a:chOff x="6748" y="6435"/>
              <a:chExt cx="2758" cy="1658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6786" y="7167"/>
                <a:ext cx="2696" cy="7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08965">
                  <a:lnSpc>
                    <a:spcPct val="130000"/>
                  </a:lnSpc>
                </a:pPr>
                <a:r>
                  <a:rPr lang="en-US" altLang="zh-CN" dirty="0">
                    <a:latin typeface="+mj-lt"/>
                    <a:ea typeface="思源黑体 CN ExtraLight" panose="020B0200000000000000" charset="-122"/>
                  </a:rPr>
                  <a:t>PART</a:t>
                </a:r>
                <a:r>
                  <a:rPr lang="zh-CN" altLang="en-US" dirty="0">
                    <a:latin typeface="+mj-lt"/>
                    <a:ea typeface="思源黑体 CN ExtraLight" panose="020B0200000000000000" charset="-122"/>
                  </a:rPr>
                  <a:t> </a:t>
                </a:r>
                <a:r>
                  <a:rPr lang="en-US" altLang="zh-CN" dirty="0" smtClean="0">
                    <a:latin typeface="+mj-lt"/>
                    <a:ea typeface="思源黑体 CN ExtraLight" panose="020B0200000000000000" charset="-122"/>
                  </a:rPr>
                  <a:t>THREE</a:t>
                </a:r>
                <a:endParaRPr lang="zh-CN" altLang="en-US" dirty="0">
                  <a:latin typeface="+mj-lt"/>
                  <a:ea typeface="思源黑体 CN ExtraLight" panose="020B0200000000000000" charset="-122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6748" y="6435"/>
                <a:ext cx="2759" cy="10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08965">
                  <a:lnSpc>
                    <a:spcPct val="130000"/>
                  </a:lnSpc>
                </a:pPr>
                <a:r>
                  <a:rPr lang="zh-CN" altLang="en-US" sz="2800" b="1" dirty="0" smtClean="0">
                    <a:latin typeface="+mj-lt"/>
                    <a:ea typeface="思源黑体 CN ExtraLight" panose="020B0200000000000000" charset="-122"/>
                  </a:rPr>
                  <a:t>研究</a:t>
                </a:r>
                <a:r>
                  <a:rPr lang="zh-CN" altLang="en-US" sz="2800" b="1" dirty="0">
                    <a:latin typeface="+mj-lt"/>
                    <a:ea typeface="思源黑体 CN ExtraLight" panose="020B0200000000000000" charset="-122"/>
                  </a:rPr>
                  <a:t>方法</a:t>
                </a: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6902" y="7915"/>
                <a:ext cx="2580" cy="178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ea typeface="思源黑体 CN ExtraLight" panose="020B0200000000000000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9656" y="6435"/>
              <a:ext cx="2759" cy="1658"/>
              <a:chOff x="9656" y="6435"/>
              <a:chExt cx="2759" cy="1658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9989" y="7167"/>
                <a:ext cx="2213" cy="7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08965">
                  <a:lnSpc>
                    <a:spcPct val="130000"/>
                  </a:lnSpc>
                </a:pPr>
                <a:r>
                  <a:rPr lang="en-US" altLang="zh-CN" dirty="0">
                    <a:latin typeface="+mj-lt"/>
                    <a:ea typeface="思源黑体 CN ExtraLight" panose="020B0200000000000000" charset="-122"/>
                  </a:rPr>
                  <a:t>PART</a:t>
                </a:r>
                <a:r>
                  <a:rPr lang="zh-CN" altLang="en-US" dirty="0">
                    <a:latin typeface="+mj-lt"/>
                    <a:ea typeface="思源黑体 CN ExtraLight" panose="020B0200000000000000" charset="-122"/>
                  </a:rPr>
                  <a:t> </a:t>
                </a:r>
                <a:r>
                  <a:rPr lang="en-US" altLang="zh-CN" dirty="0" smtClean="0">
                    <a:latin typeface="+mj-lt"/>
                    <a:ea typeface="思源黑体 CN ExtraLight" panose="020B0200000000000000" charset="-122"/>
                  </a:rPr>
                  <a:t>FOUR</a:t>
                </a:r>
                <a:endParaRPr kumimoji="1" lang="zh-CN" altLang="en-US" dirty="0">
                  <a:latin typeface="+mj-lt"/>
                  <a:ea typeface="思源黑体 CN ExtraLight" panose="020B0200000000000000" charset="-122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9656" y="6435"/>
                <a:ext cx="2759" cy="10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08965">
                  <a:lnSpc>
                    <a:spcPct val="130000"/>
                  </a:lnSpc>
                </a:pPr>
                <a:r>
                  <a:rPr lang="zh-CN" altLang="en-US" sz="2800" b="1" dirty="0" smtClean="0">
                    <a:latin typeface="+mj-lt"/>
                    <a:ea typeface="思源黑体 CN ExtraLight" panose="020B0200000000000000" charset="-122"/>
                  </a:rPr>
                  <a:t>分析讨论</a:t>
                </a:r>
                <a:endParaRPr kumimoji="1" lang="zh-CN" altLang="en-US" sz="2800" b="1" dirty="0">
                  <a:latin typeface="+mj-lt"/>
                  <a:ea typeface="思源黑体 CN ExtraLight" panose="020B0200000000000000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9835" y="7915"/>
                <a:ext cx="2580" cy="178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ea typeface="思源黑体 CN ExtraLight" panose="020B0200000000000000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12589" y="6435"/>
              <a:ext cx="2759" cy="1658"/>
              <a:chOff x="12589" y="6435"/>
              <a:chExt cx="2759" cy="1658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13012" y="7167"/>
                <a:ext cx="1913" cy="7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08965">
                  <a:lnSpc>
                    <a:spcPct val="130000"/>
                  </a:lnSpc>
                </a:pPr>
                <a:r>
                  <a:rPr lang="en-US" altLang="zh-CN" dirty="0" smtClean="0">
                    <a:latin typeface="+mj-lt"/>
                    <a:ea typeface="思源黑体 CN ExtraLight" panose="020B0200000000000000" charset="-122"/>
                  </a:rPr>
                  <a:t>PART</a:t>
                </a:r>
                <a:r>
                  <a:rPr lang="zh-CN" altLang="en-US" dirty="0" smtClean="0">
                    <a:latin typeface="+mj-lt"/>
                    <a:ea typeface="思源黑体 CN ExtraLight" panose="020B0200000000000000" charset="-122"/>
                  </a:rPr>
                  <a:t> </a:t>
                </a:r>
                <a:r>
                  <a:rPr lang="en-US" altLang="zh-CN" dirty="0" smtClean="0">
                    <a:latin typeface="+mj-lt"/>
                    <a:ea typeface="思源黑体 CN ExtraLight" panose="020B0200000000000000" charset="-122"/>
                  </a:rPr>
                  <a:t>FIVE</a:t>
                </a:r>
                <a:endParaRPr kumimoji="1" lang="zh-CN" altLang="en-US" dirty="0">
                  <a:latin typeface="+mj-lt"/>
                  <a:ea typeface="思源黑体 CN ExtraLight" panose="020B0200000000000000" charset="-122"/>
                </a:endParaRP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12589" y="6435"/>
                <a:ext cx="2759" cy="10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08965">
                  <a:lnSpc>
                    <a:spcPct val="130000"/>
                  </a:lnSpc>
                </a:pPr>
                <a:r>
                  <a:rPr lang="zh-CN" altLang="en-US" sz="2800" b="1" dirty="0" smtClean="0">
                    <a:latin typeface="+mj-lt"/>
                    <a:ea typeface="思源黑体 CN ExtraLight" panose="020B0200000000000000" charset="-122"/>
                  </a:rPr>
                  <a:t>主要结论</a:t>
                </a:r>
                <a:endParaRPr kumimoji="1" lang="zh-CN" altLang="en-US" sz="2800" b="1" dirty="0">
                  <a:latin typeface="+mj-lt"/>
                  <a:ea typeface="思源黑体 CN ExtraLight" panose="020B0200000000000000" charset="-122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12768" y="7915"/>
                <a:ext cx="2580" cy="178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ea typeface="思源黑体 CN ExtraLight" panose="020B0200000000000000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5522" y="6391"/>
              <a:ext cx="2759" cy="1702"/>
              <a:chOff x="15522" y="6391"/>
              <a:chExt cx="2759" cy="1702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15945" y="7167"/>
                <a:ext cx="1923" cy="7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08965">
                  <a:lnSpc>
                    <a:spcPct val="130000"/>
                  </a:lnSpc>
                </a:pPr>
                <a:r>
                  <a:rPr lang="en-US" altLang="zh-CN" dirty="0">
                    <a:latin typeface="+mj-lt"/>
                    <a:ea typeface="思源黑体 CN ExtraLight" panose="020B0200000000000000" charset="-122"/>
                  </a:rPr>
                  <a:t>PART</a:t>
                </a:r>
                <a:r>
                  <a:rPr lang="zh-CN" altLang="en-US" dirty="0">
                    <a:latin typeface="+mj-lt"/>
                    <a:ea typeface="思源黑体 CN ExtraLight" panose="020B0200000000000000" charset="-122"/>
                  </a:rPr>
                  <a:t> </a:t>
                </a:r>
                <a:r>
                  <a:rPr lang="en-US" altLang="zh-CN" dirty="0" smtClean="0">
                    <a:latin typeface="+mj-lt"/>
                    <a:ea typeface="思源黑体 CN ExtraLight" panose="020B0200000000000000" charset="-122"/>
                  </a:rPr>
                  <a:t>SIX</a:t>
                </a:r>
                <a:endParaRPr kumimoji="1" lang="zh-CN" altLang="en-US" dirty="0">
                  <a:latin typeface="+mj-lt"/>
                  <a:ea typeface="思源黑体 CN ExtraLight" panose="020B0200000000000000" charset="-122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5522" y="6391"/>
                <a:ext cx="2759" cy="10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08965">
                  <a:lnSpc>
                    <a:spcPct val="130000"/>
                  </a:lnSpc>
                </a:pPr>
                <a:r>
                  <a:rPr lang="zh-CN" altLang="en-US" sz="2800" b="1" dirty="0" smtClean="0">
                    <a:latin typeface="+mj-lt"/>
                    <a:ea typeface="思源黑体 CN ExtraLight" panose="020B0200000000000000" charset="-122"/>
                  </a:rPr>
                  <a:t>参考文献</a:t>
                </a:r>
                <a:endParaRPr kumimoji="1" lang="zh-CN" altLang="en-US" sz="2800" b="1" dirty="0">
                  <a:latin typeface="+mj-lt"/>
                  <a:ea typeface="思源黑体 CN ExtraLight" panose="020B0200000000000000" charset="-122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15701" y="7915"/>
                <a:ext cx="2580" cy="178"/>
              </a:xfrm>
              <a:prstGeom prst="rect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ea typeface="思源黑体 CN ExtraLight" panose="020B0200000000000000" charset="-122"/>
                </a:endParaRPr>
              </a:p>
            </p:txBody>
          </p:sp>
        </p:grpSp>
      </p:grpSp>
      <p:sp>
        <p:nvSpPr>
          <p:cNvPr id="37" name="矩形 36"/>
          <p:cNvSpPr/>
          <p:nvPr/>
        </p:nvSpPr>
        <p:spPr>
          <a:xfrm>
            <a:off x="30480" y="383103"/>
            <a:ext cx="2009775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ea typeface="思源黑体 CN ExtraLight" panose="020B0200000000000000" charset="-122"/>
              </a:rPr>
              <a:t>学校名称：</a:t>
            </a:r>
            <a:r>
              <a:rPr lang="en-US" altLang="zh-CN" sz="1600" b="1" dirty="0">
                <a:ea typeface="思源黑体 CN ExtraLight" panose="020B0200000000000000" charset="-122"/>
              </a:rPr>
              <a:t>XXX</a:t>
            </a:r>
            <a:r>
              <a:rPr lang="zh-CN" altLang="en-US" sz="1600" b="1" dirty="0">
                <a:ea typeface="思源黑体 CN ExtraLight" panose="020B0200000000000000" charset="-122"/>
              </a:rPr>
              <a:t>大学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16e5f01a4228864f4e55f6ab777c51f3"/>
          <p:cNvPicPr>
            <a:picLocks noChangeAspect="1"/>
          </p:cNvPicPr>
          <p:nvPr/>
        </p:nvPicPr>
        <p:blipFill>
          <a:blip r:embed="rId4">
            <a:lum bright="-18000"/>
          </a:blip>
          <a:stretch>
            <a:fillRect/>
          </a:stretch>
        </p:blipFill>
        <p:spPr>
          <a:xfrm>
            <a:off x="2240915" y="60325"/>
            <a:ext cx="7710805" cy="77108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294927" y="3280457"/>
            <a:ext cx="3602146" cy="880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en-US" altLang="zh-CN" sz="4400" b="1" dirty="0">
                <a:latin typeface="+mj-lt"/>
                <a:ea typeface="思源黑体 CN ExtraLight" panose="020B0200000000000000" charset="-122"/>
              </a:rPr>
              <a:t>PART SIX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36733" y="2417412"/>
            <a:ext cx="4318534" cy="117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6000" dirty="0">
                <a:latin typeface="+mj-lt"/>
                <a:ea typeface="思源黑体 CN ExtraLight" panose="020B0200000000000000" charset="-122"/>
              </a:rPr>
              <a:t>参考文献</a:t>
            </a:r>
          </a:p>
        </p:txBody>
      </p:sp>
      <p:sp>
        <p:nvSpPr>
          <p:cNvPr id="4" name="矩形 3"/>
          <p:cNvSpPr/>
          <p:nvPr/>
        </p:nvSpPr>
        <p:spPr>
          <a:xfrm>
            <a:off x="4889817" y="4139690"/>
            <a:ext cx="2412366" cy="11334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>
              <a:ea typeface="思源黑体 CN ExtraLight" panose="020B0200000000000000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0480" y="383103"/>
            <a:ext cx="2009775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ea typeface="思源黑体 CN ExtraLight" panose="020B0200000000000000" charset="-122"/>
              </a:rPr>
              <a:t>学校名称：</a:t>
            </a:r>
            <a:r>
              <a:rPr lang="en-US" altLang="zh-CN" sz="1600" b="1" dirty="0">
                <a:ea typeface="思源黑体 CN ExtraLight" panose="020B0200000000000000" charset="-122"/>
              </a:rPr>
              <a:t>XXX</a:t>
            </a:r>
            <a:r>
              <a:rPr lang="zh-CN" altLang="en-US" sz="1600" b="1" dirty="0">
                <a:ea typeface="思源黑体 CN ExtraLight" panose="020B0200000000000000" charset="-122"/>
              </a:rPr>
              <a:t>大学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80770" y="989472"/>
            <a:ext cx="10438801" cy="52108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1.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期刊类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ExtraLight" panose="020B0200000000000000" charset="-122"/>
              <a:ea typeface="思源黑体 CN ExtraLight" panose="020B0200000000000000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[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序号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]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作者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篇名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[J].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刊名，出版年份，卷号（期号）：起止页码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2.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专著类</a:t>
            </a: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[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序号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]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作者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书名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[M].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出版地：出版社，出版年份：起止页码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3.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报纸类</a:t>
            </a: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[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序号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]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作者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篇名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[N].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报纸名，出版日期（版次）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4.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论文集</a:t>
            </a: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[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序号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]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作者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篇名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[C].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出版地：出版者，出版年份：起始页码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5.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学位论文</a:t>
            </a: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[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序号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]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作者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篇名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[D].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出版地：保存者，出版年份：起始页码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6.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研究报告</a:t>
            </a: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[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序号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]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作者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篇名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[R].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出版地：出版者，出版年份：起始页码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.</a:t>
            </a: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7.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条例</a:t>
            </a: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[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序号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]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颁布单位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条例名称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发布日期</a:t>
            </a: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8.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译著</a:t>
            </a: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[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序号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]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原著作者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.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书名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[M].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译者，译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出版地：出版社，出版年份：起止页码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.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3810" y="255270"/>
            <a:ext cx="2685415" cy="368300"/>
            <a:chOff x="30" y="426"/>
            <a:chExt cx="4229" cy="580"/>
          </a:xfrm>
        </p:grpSpPr>
        <p:sp>
          <p:nvSpPr>
            <p:cNvPr id="7" name="矩形 6"/>
            <p:cNvSpPr/>
            <p:nvPr/>
          </p:nvSpPr>
          <p:spPr>
            <a:xfrm>
              <a:off x="30" y="426"/>
              <a:ext cx="3372" cy="5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ea typeface="思源黑体 CN ExtraLight" panose="020B0200000000000000" charset="-122"/>
                </a:rPr>
                <a:t>PART SIX </a:t>
              </a:r>
              <a:r>
                <a:rPr lang="zh-CN" altLang="en-US" b="1" dirty="0">
                  <a:ea typeface="思源黑体 CN ExtraLight" panose="020B0200000000000000" charset="-122"/>
                </a:rPr>
                <a:t>参考文献</a:t>
              </a:r>
              <a:endParaRPr lang="zh-CN" altLang="en-US" b="1" dirty="0" smtClean="0">
                <a:ea typeface="思源黑体 CN ExtraLight" panose="020B0200000000000000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4053" y="627"/>
              <a:ext cx="206" cy="178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4400">
                <a:ea typeface="思源黑体 CN ExtraLight" panose="020B0200000000000000" charset="-122"/>
              </a:endParaRPr>
            </a:p>
          </p:txBody>
        </p:sp>
      </p:grpSp>
      <p:pic>
        <p:nvPicPr>
          <p:cNvPr id="26" name="图片 25" descr="图片1"/>
          <p:cNvPicPr>
            <a:picLocks noChangeAspect="1"/>
          </p:cNvPicPr>
          <p:nvPr/>
        </p:nvPicPr>
        <p:blipFill>
          <a:blip r:embed="rId3"/>
          <a:srcRect r="76695"/>
          <a:stretch>
            <a:fillRect/>
          </a:stretch>
        </p:blipFill>
        <p:spPr>
          <a:xfrm>
            <a:off x="9095740" y="3308985"/>
            <a:ext cx="3368675" cy="3558540"/>
          </a:xfrm>
          <a:prstGeom prst="rect">
            <a:avLst/>
          </a:prstGeom>
        </p:spPr>
      </p:pic>
      <p:pic>
        <p:nvPicPr>
          <p:cNvPr id="8" name="图片 7" descr="图片1"/>
          <p:cNvPicPr>
            <a:picLocks noChangeAspect="1"/>
          </p:cNvPicPr>
          <p:nvPr/>
        </p:nvPicPr>
        <p:blipFill>
          <a:blip r:embed="rId3"/>
          <a:srcRect r="76695"/>
          <a:stretch>
            <a:fillRect/>
          </a:stretch>
        </p:blipFill>
        <p:spPr>
          <a:xfrm>
            <a:off x="9928860" y="110490"/>
            <a:ext cx="2428240" cy="25647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23"/>
          <p:cNvPicPr>
            <a:picLocks noChangeAspect="1"/>
          </p:cNvPicPr>
          <p:nvPr/>
        </p:nvPicPr>
        <p:blipFill>
          <a:blip r:embed="rId4"/>
          <a:srcRect t="52800" b="-212"/>
          <a:stretch>
            <a:fillRect/>
          </a:stretch>
        </p:blipFill>
        <p:spPr>
          <a:xfrm>
            <a:off x="0" y="3914140"/>
            <a:ext cx="12173585" cy="2922905"/>
          </a:xfrm>
          <a:prstGeom prst="rect">
            <a:avLst/>
          </a:prstGeom>
          <a:effectLst/>
        </p:spPr>
      </p:pic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4305" y="60325"/>
            <a:ext cx="12019280" cy="2958465"/>
          </a:xfrm>
          <a:prstGeom prst="rect">
            <a:avLst/>
          </a:prstGeom>
          <a:effectLst/>
        </p:spPr>
      </p:pic>
      <p:sp>
        <p:nvSpPr>
          <p:cNvPr id="5" name="矩形 4"/>
          <p:cNvSpPr/>
          <p:nvPr/>
        </p:nvSpPr>
        <p:spPr>
          <a:xfrm>
            <a:off x="3890645" y="2318385"/>
            <a:ext cx="4410710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ea typeface="思源黑体 CN ExtraLight" panose="020B0200000000000000" charset="-122"/>
              </a:rPr>
              <a:t>谢谢收看</a:t>
            </a:r>
          </a:p>
        </p:txBody>
      </p:sp>
      <p:sp>
        <p:nvSpPr>
          <p:cNvPr id="7" name="矩形 6"/>
          <p:cNvSpPr/>
          <p:nvPr/>
        </p:nvSpPr>
        <p:spPr>
          <a:xfrm>
            <a:off x="3153622" y="3762009"/>
            <a:ext cx="2683933" cy="5842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思源黑体 CN Light" panose="020B0300000000000000" charset="-122"/>
              </a:rPr>
              <a:t>答辩人</a:t>
            </a:r>
            <a:r>
              <a:rPr lang="zh-CN" altLang="en-US" sz="16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思源黑体 CN Light" panose="020B0300000000000000" charset="-122"/>
              </a:rPr>
              <a:t>：青课</a:t>
            </a:r>
            <a:endParaRPr lang="en-US" altLang="zh-CN" sz="160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思源黑体 CN Light" panose="020B0300000000000000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96759" y="3762009"/>
            <a:ext cx="2683933" cy="5842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指导老师：青课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16e5f01a4228864f4e55f6ab777c51f3"/>
          <p:cNvPicPr>
            <a:picLocks noChangeAspect="1"/>
          </p:cNvPicPr>
          <p:nvPr/>
        </p:nvPicPr>
        <p:blipFill>
          <a:blip r:embed="rId4">
            <a:lum bright="-18000"/>
          </a:blip>
          <a:stretch>
            <a:fillRect/>
          </a:stretch>
        </p:blipFill>
        <p:spPr>
          <a:xfrm>
            <a:off x="2240915" y="60325"/>
            <a:ext cx="7710805" cy="77108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294927" y="3172507"/>
            <a:ext cx="3602146" cy="880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en-US" altLang="zh-CN" sz="4400" b="1" dirty="0">
                <a:latin typeface="+mj-lt"/>
                <a:ea typeface="思源黑体 CN ExtraLight" panose="020B0200000000000000" charset="-122"/>
              </a:rPr>
              <a:t>PART</a:t>
            </a:r>
            <a:r>
              <a:rPr lang="zh-CN" altLang="en-US" sz="4400" b="1" dirty="0">
                <a:latin typeface="+mj-lt"/>
                <a:ea typeface="思源黑体 CN ExtraLight" panose="020B0200000000000000" charset="-122"/>
              </a:rPr>
              <a:t> </a:t>
            </a:r>
            <a:r>
              <a:rPr lang="en-US" altLang="zh-CN" sz="4400" b="1" dirty="0" smtClean="0">
                <a:latin typeface="+mj-lt"/>
                <a:ea typeface="思源黑体 CN ExtraLight" panose="020B0200000000000000" charset="-122"/>
              </a:rPr>
              <a:t>ONE</a:t>
            </a:r>
            <a:endParaRPr lang="zh-CN" altLang="en-US" sz="4400" b="1" dirty="0">
              <a:latin typeface="+mj-lt"/>
              <a:ea typeface="思源黑体 CN ExtraLight" panose="020B02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36098" y="2341212"/>
            <a:ext cx="4318534" cy="1291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6000" b="1" dirty="0" smtClean="0">
                <a:latin typeface="+mj-lt"/>
                <a:ea typeface="思源黑体 CN ExtraLight" panose="020B0200000000000000" charset="-122"/>
              </a:rPr>
              <a:t>选题背景</a:t>
            </a:r>
            <a:endParaRPr lang="zh-CN" altLang="en-US" sz="6000" b="1" dirty="0">
              <a:latin typeface="+mj-lt"/>
              <a:ea typeface="思源黑体 CN ExtraLight" panose="020B0200000000000000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90452" y="4114925"/>
            <a:ext cx="2412366" cy="11334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>
              <a:ea typeface="思源黑体 CN ExtraLight" panose="020B0200000000000000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0480" y="383103"/>
            <a:ext cx="2009775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ea typeface="思源黑体 CN ExtraLight" panose="020B0200000000000000" charset="-122"/>
              </a:rPr>
              <a:t>学校名称：</a:t>
            </a:r>
            <a:r>
              <a:rPr lang="en-US" altLang="zh-CN" sz="1600" b="1" dirty="0">
                <a:ea typeface="思源黑体 CN ExtraLight" panose="020B0200000000000000" charset="-122"/>
              </a:rPr>
              <a:t>XXX</a:t>
            </a:r>
            <a:r>
              <a:rPr lang="zh-CN" altLang="en-US" sz="1600" b="1" dirty="0">
                <a:ea typeface="思源黑体 CN ExtraLight" panose="020B0200000000000000" charset="-122"/>
              </a:rPr>
              <a:t>大学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9050" y="270510"/>
            <a:ext cx="2548255" cy="368300"/>
            <a:chOff x="30" y="426"/>
            <a:chExt cx="4013" cy="580"/>
          </a:xfrm>
        </p:grpSpPr>
        <p:sp>
          <p:nvSpPr>
            <p:cNvPr id="2" name="矩形 1"/>
            <p:cNvSpPr/>
            <p:nvPr/>
          </p:nvSpPr>
          <p:spPr>
            <a:xfrm>
              <a:off x="30" y="426"/>
              <a:ext cx="3569" cy="5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ea typeface="思源黑体 CN ExtraLight" panose="020B0200000000000000" charset="-122"/>
                </a:rPr>
                <a:t>PART </a:t>
              </a:r>
              <a:r>
                <a:rPr lang="en-US" altLang="zh-CN" b="1" dirty="0" smtClean="0">
                  <a:ea typeface="思源黑体 CN ExtraLight" panose="020B0200000000000000" charset="-122"/>
                </a:rPr>
                <a:t>ONE </a:t>
              </a:r>
              <a:r>
                <a:rPr lang="zh-CN" altLang="en-US" b="1" dirty="0" smtClean="0">
                  <a:ea typeface="思源黑体 CN ExtraLight" panose="020B0200000000000000" charset="-122"/>
                </a:rPr>
                <a:t>选题</a:t>
              </a:r>
              <a:r>
                <a:rPr lang="zh-CN" altLang="en-US" b="1" dirty="0">
                  <a:ea typeface="思源黑体 CN ExtraLight" panose="020B0200000000000000" charset="-122"/>
                </a:rPr>
                <a:t>背景</a:t>
              </a:r>
            </a:p>
          </p:txBody>
        </p:sp>
        <p:sp>
          <p:nvSpPr>
            <p:cNvPr id="3" name="椭圆 2"/>
            <p:cNvSpPr/>
            <p:nvPr/>
          </p:nvSpPr>
          <p:spPr>
            <a:xfrm>
              <a:off x="3837" y="627"/>
              <a:ext cx="206" cy="17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4400">
                <a:ea typeface="思源黑体 CN ExtraLight" panose="020B0200000000000000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10794" y="928946"/>
            <a:ext cx="2300757" cy="509896"/>
            <a:chOff x="888096" y="1000203"/>
            <a:chExt cx="4259825" cy="944066"/>
          </a:xfrm>
        </p:grpSpPr>
        <p:sp>
          <p:nvSpPr>
            <p:cNvPr id="5" name="矩形 4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1041701" y="100432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ea typeface="思源黑体 CN ExtraLight" panose="020B0200000000000000" charset="-122"/>
              </a:rPr>
              <a:t>点击</a:t>
            </a:r>
            <a:r>
              <a:rPr lang="zh-CN" altLang="en-US" dirty="0">
                <a:ea typeface="思源黑体 CN ExtraLight" panose="020B0200000000000000" charset="-122"/>
              </a:rPr>
              <a:t>此处添加标题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959621" y="1481030"/>
            <a:ext cx="6550312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倍字间距。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910794" y="2213577"/>
            <a:ext cx="2300757" cy="509896"/>
            <a:chOff x="888096" y="1000203"/>
            <a:chExt cx="4259825" cy="944066"/>
          </a:xfrm>
        </p:grpSpPr>
        <p:sp>
          <p:nvSpPr>
            <p:cNvPr id="20" name="矩形 19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1041701" y="228895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ea typeface="思源黑体 CN ExtraLight" panose="020B0200000000000000" charset="-122"/>
              </a:rPr>
              <a:t>点击</a:t>
            </a:r>
            <a:r>
              <a:rPr lang="zh-CN" altLang="en-US" dirty="0">
                <a:ea typeface="思源黑体 CN ExtraLight" panose="020B0200000000000000" charset="-122"/>
              </a:rPr>
              <a:t>此处添加标题</a:t>
            </a:r>
          </a:p>
        </p:txBody>
      </p:sp>
      <p:sp>
        <p:nvSpPr>
          <p:cNvPr id="26" name="矩形 25"/>
          <p:cNvSpPr/>
          <p:nvPr/>
        </p:nvSpPr>
        <p:spPr>
          <a:xfrm>
            <a:off x="959621" y="2765661"/>
            <a:ext cx="6550312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倍字间距。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910794" y="3492642"/>
            <a:ext cx="2300757" cy="509896"/>
            <a:chOff x="888096" y="1000203"/>
            <a:chExt cx="4259825" cy="944066"/>
          </a:xfrm>
        </p:grpSpPr>
        <p:sp>
          <p:nvSpPr>
            <p:cNvPr id="28" name="矩形 27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1041701" y="356801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ea typeface="思源黑体 CN ExtraLight" panose="020B0200000000000000" charset="-122"/>
              </a:rPr>
              <a:t>点击</a:t>
            </a:r>
            <a:r>
              <a:rPr lang="zh-CN" altLang="en-US" dirty="0">
                <a:ea typeface="思源黑体 CN ExtraLight" panose="020B0200000000000000" charset="-122"/>
              </a:rPr>
              <a:t>此处添加标题</a:t>
            </a:r>
          </a:p>
        </p:txBody>
      </p:sp>
      <p:sp>
        <p:nvSpPr>
          <p:cNvPr id="34" name="矩形 33"/>
          <p:cNvSpPr/>
          <p:nvPr/>
        </p:nvSpPr>
        <p:spPr>
          <a:xfrm>
            <a:off x="959621" y="4044726"/>
            <a:ext cx="6550312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倍字间距。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910794" y="4777273"/>
            <a:ext cx="2300757" cy="509896"/>
            <a:chOff x="888096" y="1000203"/>
            <a:chExt cx="4259825" cy="944066"/>
          </a:xfrm>
        </p:grpSpPr>
        <p:sp>
          <p:nvSpPr>
            <p:cNvPr id="36" name="矩形 35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1041701" y="485264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ea typeface="思源黑体 CN ExtraLight" panose="020B0200000000000000" charset="-122"/>
              </a:rPr>
              <a:t>点击</a:t>
            </a:r>
            <a:r>
              <a:rPr lang="zh-CN" altLang="en-US" dirty="0">
                <a:ea typeface="思源黑体 CN ExtraLight" panose="020B0200000000000000" charset="-122"/>
              </a:rPr>
              <a:t>此处添加标题</a:t>
            </a:r>
          </a:p>
        </p:txBody>
      </p:sp>
      <p:sp>
        <p:nvSpPr>
          <p:cNvPr id="42" name="矩形 41"/>
          <p:cNvSpPr/>
          <p:nvPr/>
        </p:nvSpPr>
        <p:spPr>
          <a:xfrm>
            <a:off x="959621" y="5329357"/>
            <a:ext cx="6550312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倍字间距。</a:t>
            </a:r>
          </a:p>
        </p:txBody>
      </p:sp>
      <p:pic>
        <p:nvPicPr>
          <p:cNvPr id="4" name="图片 3" descr="9bcc63b918b6f710e466eea8cd7a91b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760000">
            <a:off x="6527800" y="-74295"/>
            <a:ext cx="6304915" cy="63049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50374" y="1373200"/>
            <a:ext cx="431932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ea typeface="思源黑体 CN ExtraLight" panose="020B0200000000000000" charset="-122"/>
              </a:rPr>
              <a:t>ADD YOUR TEXT</a:t>
            </a:r>
          </a:p>
        </p:txBody>
      </p:sp>
      <p:sp>
        <p:nvSpPr>
          <p:cNvPr id="6" name="矩形 5"/>
          <p:cNvSpPr/>
          <p:nvPr/>
        </p:nvSpPr>
        <p:spPr>
          <a:xfrm>
            <a:off x="950374" y="204104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ea typeface="思源黑体 CN ExtraLight" panose="020B0200000000000000" charset="-122"/>
              </a:rPr>
              <a:t>点击此处添加标题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959621" y="2810482"/>
            <a:ext cx="6550312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倍字间距。</a:t>
            </a:r>
          </a:p>
        </p:txBody>
      </p:sp>
      <p:sp>
        <p:nvSpPr>
          <p:cNvPr id="8" name="矩形 7"/>
          <p:cNvSpPr/>
          <p:nvPr/>
        </p:nvSpPr>
        <p:spPr>
          <a:xfrm>
            <a:off x="959621" y="3549798"/>
            <a:ext cx="6550312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倍字间距。</a:t>
            </a:r>
          </a:p>
        </p:txBody>
      </p:sp>
      <p:sp>
        <p:nvSpPr>
          <p:cNvPr id="9" name="矩形 8"/>
          <p:cNvSpPr/>
          <p:nvPr/>
        </p:nvSpPr>
        <p:spPr>
          <a:xfrm>
            <a:off x="959621" y="4289114"/>
            <a:ext cx="6550312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倍字间距。</a:t>
            </a:r>
          </a:p>
        </p:txBody>
      </p:sp>
      <p:pic>
        <p:nvPicPr>
          <p:cNvPr id="4" name="图片 3" descr="179642e454c1058dd26e390814207fe8"/>
          <p:cNvPicPr>
            <a:picLocks noChangeAspect="1"/>
          </p:cNvPicPr>
          <p:nvPr/>
        </p:nvPicPr>
        <p:blipFill>
          <a:blip r:embed="rId3">
            <a:lum bright="-6000"/>
          </a:blip>
          <a:srcRect b="16530"/>
          <a:stretch>
            <a:fillRect/>
          </a:stretch>
        </p:blipFill>
        <p:spPr>
          <a:xfrm>
            <a:off x="6743700" y="59690"/>
            <a:ext cx="5567045" cy="686117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9050" y="270510"/>
            <a:ext cx="2548255" cy="368300"/>
            <a:chOff x="30" y="426"/>
            <a:chExt cx="4013" cy="580"/>
          </a:xfrm>
        </p:grpSpPr>
        <p:sp>
          <p:nvSpPr>
            <p:cNvPr id="11" name="矩形 10"/>
            <p:cNvSpPr/>
            <p:nvPr/>
          </p:nvSpPr>
          <p:spPr>
            <a:xfrm>
              <a:off x="30" y="426"/>
              <a:ext cx="3569" cy="5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ea typeface="思源黑体 CN ExtraLight" panose="020B0200000000000000" charset="-122"/>
                </a:rPr>
                <a:t>PART </a:t>
              </a:r>
              <a:r>
                <a:rPr lang="en-US" altLang="zh-CN" b="1" dirty="0" smtClean="0">
                  <a:ea typeface="思源黑体 CN ExtraLight" panose="020B0200000000000000" charset="-122"/>
                </a:rPr>
                <a:t>ONE </a:t>
              </a:r>
              <a:r>
                <a:rPr lang="zh-CN" altLang="en-US" b="1" dirty="0" smtClean="0">
                  <a:ea typeface="思源黑体 CN ExtraLight" panose="020B0200000000000000" charset="-122"/>
                </a:rPr>
                <a:t>选题</a:t>
              </a:r>
              <a:r>
                <a:rPr lang="zh-CN" altLang="en-US" b="1" dirty="0">
                  <a:ea typeface="思源黑体 CN ExtraLight" panose="020B0200000000000000" charset="-122"/>
                </a:rPr>
                <a:t>背景</a:t>
              </a:r>
            </a:p>
          </p:txBody>
        </p:sp>
        <p:sp>
          <p:nvSpPr>
            <p:cNvPr id="12" name="椭圆 11"/>
            <p:cNvSpPr/>
            <p:nvPr/>
          </p:nvSpPr>
          <p:spPr>
            <a:xfrm>
              <a:off x="3837" y="627"/>
              <a:ext cx="206" cy="17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4400">
                <a:ea typeface="思源黑体 CN ExtraLight" panose="020B02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16e5f01a4228864f4e55f6ab777c51f3"/>
          <p:cNvPicPr>
            <a:picLocks noChangeAspect="1"/>
          </p:cNvPicPr>
          <p:nvPr/>
        </p:nvPicPr>
        <p:blipFill>
          <a:blip r:embed="rId4">
            <a:lum bright="-18000"/>
          </a:blip>
          <a:stretch>
            <a:fillRect/>
          </a:stretch>
        </p:blipFill>
        <p:spPr>
          <a:xfrm>
            <a:off x="2240915" y="60325"/>
            <a:ext cx="7710805" cy="77108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294927" y="3280457"/>
            <a:ext cx="3602146" cy="880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en-US" altLang="zh-CN" sz="4400" b="1" dirty="0">
                <a:latin typeface="+mj-lt"/>
                <a:ea typeface="思源黑体 CN ExtraLight" panose="020B0200000000000000" charset="-122"/>
              </a:rPr>
              <a:t>PART TWO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36733" y="2417412"/>
            <a:ext cx="4318534" cy="1291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8965">
              <a:lnSpc>
                <a:spcPct val="130000"/>
              </a:lnSpc>
            </a:pPr>
            <a:r>
              <a:rPr lang="zh-CN" altLang="en-US" sz="6000" b="1" dirty="0">
                <a:latin typeface="+mj-lt"/>
                <a:ea typeface="思源黑体 CN ExtraLight" panose="020B0200000000000000" charset="-122"/>
              </a:rPr>
              <a:t>论文结构</a:t>
            </a:r>
          </a:p>
        </p:txBody>
      </p:sp>
      <p:sp>
        <p:nvSpPr>
          <p:cNvPr id="4" name="矩形 3"/>
          <p:cNvSpPr/>
          <p:nvPr/>
        </p:nvSpPr>
        <p:spPr>
          <a:xfrm>
            <a:off x="4889817" y="4160645"/>
            <a:ext cx="2412366" cy="11334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400">
              <a:ea typeface="思源黑体 CN ExtraLight" panose="020B0200000000000000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0480" y="383103"/>
            <a:ext cx="2009775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ea typeface="思源黑体 CN ExtraLight" panose="020B0200000000000000" charset="-122"/>
              </a:rPr>
              <a:t>学校名称：</a:t>
            </a:r>
            <a:r>
              <a:rPr lang="en-US" altLang="zh-CN" sz="1600" b="1" dirty="0">
                <a:ea typeface="思源黑体 CN ExtraLight" panose="020B0200000000000000" charset="-122"/>
              </a:rPr>
              <a:t>XXX</a:t>
            </a:r>
            <a:r>
              <a:rPr lang="zh-CN" altLang="en-US" sz="1600" b="1" dirty="0">
                <a:ea typeface="思源黑体 CN ExtraLight" panose="020B0200000000000000" charset="-122"/>
              </a:rPr>
              <a:t>大学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>
            <a:grpSpLocks noChangeAspect="1"/>
          </p:cNvGrpSpPr>
          <p:nvPr/>
        </p:nvGrpSpPr>
        <p:grpSpPr>
          <a:xfrm>
            <a:off x="687494" y="2970613"/>
            <a:ext cx="10478358" cy="748284"/>
            <a:chOff x="0" y="2158337"/>
            <a:chExt cx="12778491" cy="912541"/>
          </a:xfrm>
        </p:grpSpPr>
        <p:sp>
          <p:nvSpPr>
            <p:cNvPr id="5" name="矩形 4"/>
            <p:cNvSpPr/>
            <p:nvPr/>
          </p:nvSpPr>
          <p:spPr>
            <a:xfrm>
              <a:off x="211666" y="2513302"/>
              <a:ext cx="12192000" cy="21107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ea typeface="思源黑体 CN ExtraLight" panose="020B0200000000000000" charset="-122"/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>
              <a:off x="0" y="2160196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8" name="等腰三角形 7"/>
            <p:cNvSpPr/>
            <p:nvPr/>
          </p:nvSpPr>
          <p:spPr>
            <a:xfrm>
              <a:off x="1056391" y="2160196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9" name="等腰三角形 8"/>
            <p:cNvSpPr/>
            <p:nvPr/>
          </p:nvSpPr>
          <p:spPr>
            <a:xfrm>
              <a:off x="21209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31877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>
              <a:off x="42545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>
              <a:off x="53213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>
              <a:off x="63881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>
              <a:off x="74549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>
              <a:off x="85217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>
              <a:off x="95885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>
              <a:off x="106553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>
              <a:off x="11722100" y="2158337"/>
              <a:ext cx="1056391" cy="910682"/>
            </a:xfrm>
            <a:prstGeom prst="triangl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0" y="3060294"/>
              <a:ext cx="12778491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椭圆 23"/>
          <p:cNvSpPr/>
          <p:nvPr/>
        </p:nvSpPr>
        <p:spPr>
          <a:xfrm flipH="1">
            <a:off x="787152" y="3823548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思源黑体 CN ExtraLight" panose="020B0200000000000000" charset="-122"/>
            </a:endParaRPr>
          </a:p>
        </p:txBody>
      </p:sp>
      <p:sp>
        <p:nvSpPr>
          <p:cNvPr id="25" name="椭圆 24"/>
          <p:cNvSpPr/>
          <p:nvPr/>
        </p:nvSpPr>
        <p:spPr>
          <a:xfrm flipH="1">
            <a:off x="13208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思源黑体 CN ExtraLight" panose="020B0200000000000000" charset="-122"/>
            </a:endParaRPr>
          </a:p>
        </p:txBody>
      </p:sp>
      <p:sp>
        <p:nvSpPr>
          <p:cNvPr id="26" name="椭圆 25"/>
          <p:cNvSpPr/>
          <p:nvPr/>
        </p:nvSpPr>
        <p:spPr>
          <a:xfrm flipH="1">
            <a:off x="23876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思源黑体 CN ExtraLight" panose="020B0200000000000000" charset="-122"/>
            </a:endParaRPr>
          </a:p>
        </p:txBody>
      </p:sp>
      <p:sp>
        <p:nvSpPr>
          <p:cNvPr id="27" name="椭圆 26"/>
          <p:cNvSpPr/>
          <p:nvPr/>
        </p:nvSpPr>
        <p:spPr>
          <a:xfrm flipH="1">
            <a:off x="34544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思源黑体 CN ExtraLight" panose="020B0200000000000000" charset="-122"/>
            </a:endParaRPr>
          </a:p>
        </p:txBody>
      </p:sp>
      <p:sp>
        <p:nvSpPr>
          <p:cNvPr id="28" name="椭圆 27"/>
          <p:cNvSpPr/>
          <p:nvPr/>
        </p:nvSpPr>
        <p:spPr>
          <a:xfrm flipH="1">
            <a:off x="45212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思源黑体 CN ExtraLight" panose="020B0200000000000000" charset="-122"/>
            </a:endParaRPr>
          </a:p>
        </p:txBody>
      </p:sp>
      <p:sp>
        <p:nvSpPr>
          <p:cNvPr id="29" name="椭圆 28"/>
          <p:cNvSpPr/>
          <p:nvPr/>
        </p:nvSpPr>
        <p:spPr>
          <a:xfrm flipH="1">
            <a:off x="55880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思源黑体 CN ExtraLight" panose="020B0200000000000000" charset="-122"/>
            </a:endParaRPr>
          </a:p>
        </p:txBody>
      </p:sp>
      <p:sp>
        <p:nvSpPr>
          <p:cNvPr id="30" name="椭圆 29"/>
          <p:cNvSpPr/>
          <p:nvPr/>
        </p:nvSpPr>
        <p:spPr>
          <a:xfrm flipH="1">
            <a:off x="66548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思源黑体 CN ExtraLight" panose="020B0200000000000000" charset="-122"/>
            </a:endParaRPr>
          </a:p>
        </p:txBody>
      </p:sp>
      <p:sp>
        <p:nvSpPr>
          <p:cNvPr id="31" name="椭圆 30"/>
          <p:cNvSpPr/>
          <p:nvPr/>
        </p:nvSpPr>
        <p:spPr>
          <a:xfrm flipH="1">
            <a:off x="77216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思源黑体 CN ExtraLight" panose="020B0200000000000000" charset="-122"/>
            </a:endParaRPr>
          </a:p>
        </p:txBody>
      </p:sp>
      <p:sp>
        <p:nvSpPr>
          <p:cNvPr id="32" name="椭圆 31"/>
          <p:cNvSpPr/>
          <p:nvPr/>
        </p:nvSpPr>
        <p:spPr>
          <a:xfrm flipH="1">
            <a:off x="87884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思源黑体 CN ExtraLight" panose="020B0200000000000000" charset="-122"/>
            </a:endParaRPr>
          </a:p>
        </p:txBody>
      </p:sp>
      <p:sp>
        <p:nvSpPr>
          <p:cNvPr id="33" name="椭圆 32"/>
          <p:cNvSpPr/>
          <p:nvPr/>
        </p:nvSpPr>
        <p:spPr>
          <a:xfrm flipH="1">
            <a:off x="98552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思源黑体 CN ExtraLight" panose="020B0200000000000000" charset="-122"/>
            </a:endParaRPr>
          </a:p>
        </p:txBody>
      </p:sp>
      <p:sp>
        <p:nvSpPr>
          <p:cNvPr id="34" name="椭圆 33"/>
          <p:cNvSpPr/>
          <p:nvPr/>
        </p:nvSpPr>
        <p:spPr>
          <a:xfrm flipH="1">
            <a:off x="10922000" y="29083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思源黑体 CN ExtraLight" panose="020B0200000000000000" charset="-122"/>
            </a:endParaRPr>
          </a:p>
        </p:txBody>
      </p:sp>
      <p:sp>
        <p:nvSpPr>
          <p:cNvPr id="47" name="椭圆 46"/>
          <p:cNvSpPr/>
          <p:nvPr/>
        </p:nvSpPr>
        <p:spPr>
          <a:xfrm flipH="1">
            <a:off x="18542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思源黑体 CN ExtraLight" panose="020B0200000000000000" charset="-122"/>
            </a:endParaRPr>
          </a:p>
        </p:txBody>
      </p:sp>
      <p:sp>
        <p:nvSpPr>
          <p:cNvPr id="48" name="椭圆 47"/>
          <p:cNvSpPr/>
          <p:nvPr/>
        </p:nvSpPr>
        <p:spPr>
          <a:xfrm flipH="1">
            <a:off x="29210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思源黑体 CN ExtraLight" panose="020B0200000000000000" charset="-122"/>
            </a:endParaRPr>
          </a:p>
        </p:txBody>
      </p:sp>
      <p:sp>
        <p:nvSpPr>
          <p:cNvPr id="49" name="椭圆 48"/>
          <p:cNvSpPr/>
          <p:nvPr/>
        </p:nvSpPr>
        <p:spPr>
          <a:xfrm flipH="1">
            <a:off x="39878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思源黑体 CN ExtraLight" panose="020B0200000000000000" charset="-122"/>
            </a:endParaRPr>
          </a:p>
        </p:txBody>
      </p:sp>
      <p:sp>
        <p:nvSpPr>
          <p:cNvPr id="50" name="椭圆 49"/>
          <p:cNvSpPr/>
          <p:nvPr/>
        </p:nvSpPr>
        <p:spPr>
          <a:xfrm flipH="1">
            <a:off x="50546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思源黑体 CN ExtraLight" panose="020B0200000000000000" charset="-122"/>
            </a:endParaRPr>
          </a:p>
        </p:txBody>
      </p:sp>
      <p:sp>
        <p:nvSpPr>
          <p:cNvPr id="51" name="椭圆 50"/>
          <p:cNvSpPr/>
          <p:nvPr/>
        </p:nvSpPr>
        <p:spPr>
          <a:xfrm flipH="1">
            <a:off x="61214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思源黑体 CN ExtraLight" panose="020B0200000000000000" charset="-122"/>
            </a:endParaRPr>
          </a:p>
        </p:txBody>
      </p:sp>
      <p:sp>
        <p:nvSpPr>
          <p:cNvPr id="52" name="椭圆 51"/>
          <p:cNvSpPr/>
          <p:nvPr/>
        </p:nvSpPr>
        <p:spPr>
          <a:xfrm flipH="1">
            <a:off x="71882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思源黑体 CN ExtraLight" panose="020B0200000000000000" charset="-122"/>
            </a:endParaRPr>
          </a:p>
        </p:txBody>
      </p:sp>
      <p:sp>
        <p:nvSpPr>
          <p:cNvPr id="53" name="椭圆 52"/>
          <p:cNvSpPr/>
          <p:nvPr/>
        </p:nvSpPr>
        <p:spPr>
          <a:xfrm flipH="1">
            <a:off x="82550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思源黑体 CN ExtraLight" panose="020B0200000000000000" charset="-122"/>
            </a:endParaRPr>
          </a:p>
        </p:txBody>
      </p:sp>
      <p:sp>
        <p:nvSpPr>
          <p:cNvPr id="54" name="椭圆 53"/>
          <p:cNvSpPr/>
          <p:nvPr/>
        </p:nvSpPr>
        <p:spPr>
          <a:xfrm flipH="1">
            <a:off x="93218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思源黑体 CN ExtraLight" panose="020B0200000000000000" charset="-122"/>
            </a:endParaRPr>
          </a:p>
        </p:txBody>
      </p:sp>
      <p:sp>
        <p:nvSpPr>
          <p:cNvPr id="55" name="椭圆 54"/>
          <p:cNvSpPr/>
          <p:nvPr/>
        </p:nvSpPr>
        <p:spPr>
          <a:xfrm flipH="1">
            <a:off x="103886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思源黑体 CN ExtraLight" panose="020B0200000000000000" charset="-122"/>
            </a:endParaRPr>
          </a:p>
        </p:txBody>
      </p:sp>
      <p:sp>
        <p:nvSpPr>
          <p:cNvPr id="56" name="椭圆 55"/>
          <p:cNvSpPr/>
          <p:nvPr/>
        </p:nvSpPr>
        <p:spPr>
          <a:xfrm flipH="1">
            <a:off x="11455400" y="3822700"/>
            <a:ext cx="115146" cy="11514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思源黑体 CN ExtraLight" panose="020B0200000000000000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821020" y="1093399"/>
            <a:ext cx="2300757" cy="1589432"/>
            <a:chOff x="1356175" y="1093399"/>
            <a:chExt cx="2300757" cy="1589432"/>
          </a:xfrm>
        </p:grpSpPr>
        <p:sp>
          <p:nvSpPr>
            <p:cNvPr id="58" name="矩形 57"/>
            <p:cNvSpPr/>
            <p:nvPr/>
          </p:nvSpPr>
          <p:spPr>
            <a:xfrm>
              <a:off x="1368667" y="1118935"/>
              <a:ext cx="2268157" cy="154954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1356175" y="1093399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1356175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3618044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3617381" y="109849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4922335" y="1093399"/>
            <a:ext cx="2300757" cy="1589432"/>
            <a:chOff x="1356175" y="1093399"/>
            <a:chExt cx="2300757" cy="1589432"/>
          </a:xfrm>
        </p:grpSpPr>
        <p:sp>
          <p:nvSpPr>
            <p:cNvPr id="69" name="矩形 68"/>
            <p:cNvSpPr/>
            <p:nvPr/>
          </p:nvSpPr>
          <p:spPr>
            <a:xfrm>
              <a:off x="1368667" y="1118935"/>
              <a:ext cx="2268157" cy="154954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1356175" y="1093399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1356175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3618044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3617381" y="109849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2425639" y="4205826"/>
            <a:ext cx="2300757" cy="1589432"/>
            <a:chOff x="1356175" y="1093399"/>
            <a:chExt cx="2300757" cy="1589432"/>
          </a:xfrm>
        </p:grpSpPr>
        <p:sp>
          <p:nvSpPr>
            <p:cNvPr id="81" name="矩形 80"/>
            <p:cNvSpPr/>
            <p:nvPr/>
          </p:nvSpPr>
          <p:spPr>
            <a:xfrm>
              <a:off x="1368667" y="1118935"/>
              <a:ext cx="2268157" cy="154954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1356175" y="1093399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1356175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3618044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3617381" y="109849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252634" y="4175346"/>
            <a:ext cx="2300757" cy="1589432"/>
            <a:chOff x="1356175" y="1093399"/>
            <a:chExt cx="2300757" cy="1589432"/>
          </a:xfrm>
        </p:grpSpPr>
        <p:sp>
          <p:nvSpPr>
            <p:cNvPr id="87" name="矩形 86"/>
            <p:cNvSpPr/>
            <p:nvPr/>
          </p:nvSpPr>
          <p:spPr>
            <a:xfrm>
              <a:off x="1368667" y="1118935"/>
              <a:ext cx="2268157" cy="154954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1356175" y="1093399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1356175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3618044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617381" y="109849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8819967" y="1093399"/>
            <a:ext cx="2300757" cy="1589432"/>
            <a:chOff x="1356175" y="1093399"/>
            <a:chExt cx="2300757" cy="1589432"/>
          </a:xfrm>
        </p:grpSpPr>
        <p:sp>
          <p:nvSpPr>
            <p:cNvPr id="93" name="矩形 92"/>
            <p:cNvSpPr/>
            <p:nvPr/>
          </p:nvSpPr>
          <p:spPr>
            <a:xfrm>
              <a:off x="1368667" y="1118935"/>
              <a:ext cx="2268157" cy="154954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1356175" y="1093399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1356175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3618044" y="264394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617381" y="1098493"/>
              <a:ext cx="38888" cy="38888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</p:grpSp>
      <p:sp>
        <p:nvSpPr>
          <p:cNvPr id="98" name="矩形 97"/>
          <p:cNvSpPr/>
          <p:nvPr/>
        </p:nvSpPr>
        <p:spPr>
          <a:xfrm>
            <a:off x="933806" y="1215813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ea typeface="思源黑体 CN ExtraLight" panose="020B0200000000000000" charset="-122"/>
              </a:rPr>
              <a:t>点击此处添加标题</a:t>
            </a:r>
          </a:p>
        </p:txBody>
      </p:sp>
      <p:sp>
        <p:nvSpPr>
          <p:cNvPr id="99" name="矩形 98"/>
          <p:cNvSpPr/>
          <p:nvPr/>
        </p:nvSpPr>
        <p:spPr>
          <a:xfrm>
            <a:off x="918566" y="1460337"/>
            <a:ext cx="2188812" cy="1192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倍字间距。</a:t>
            </a:r>
          </a:p>
        </p:txBody>
      </p:sp>
      <p:sp>
        <p:nvSpPr>
          <p:cNvPr id="102" name="矩形 101"/>
          <p:cNvSpPr/>
          <p:nvPr/>
        </p:nvSpPr>
        <p:spPr>
          <a:xfrm>
            <a:off x="5123040" y="1215813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ea typeface="思源黑体 CN ExtraLight" panose="020B0200000000000000" charset="-122"/>
              </a:rPr>
              <a:t>点击此处添加标题</a:t>
            </a:r>
          </a:p>
        </p:txBody>
      </p:sp>
      <p:sp>
        <p:nvSpPr>
          <p:cNvPr id="103" name="矩形 102"/>
          <p:cNvSpPr/>
          <p:nvPr/>
        </p:nvSpPr>
        <p:spPr>
          <a:xfrm>
            <a:off x="5031600" y="1460337"/>
            <a:ext cx="2188812" cy="1192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倍字间距。</a:t>
            </a:r>
          </a:p>
        </p:txBody>
      </p:sp>
      <p:sp>
        <p:nvSpPr>
          <p:cNvPr id="104" name="矩形 103"/>
          <p:cNvSpPr/>
          <p:nvPr/>
        </p:nvSpPr>
        <p:spPr>
          <a:xfrm>
            <a:off x="8892784" y="1215813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ea typeface="思源黑体 CN ExtraLight" panose="020B0200000000000000" charset="-122"/>
              </a:rPr>
              <a:t>点击此处添加标题</a:t>
            </a:r>
          </a:p>
        </p:txBody>
      </p:sp>
      <p:sp>
        <p:nvSpPr>
          <p:cNvPr id="105" name="矩形 104"/>
          <p:cNvSpPr/>
          <p:nvPr/>
        </p:nvSpPr>
        <p:spPr>
          <a:xfrm>
            <a:off x="8892784" y="1460337"/>
            <a:ext cx="2188812" cy="1192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倍字间距。</a:t>
            </a:r>
          </a:p>
        </p:txBody>
      </p:sp>
      <p:sp>
        <p:nvSpPr>
          <p:cNvPr id="106" name="矩形 105"/>
          <p:cNvSpPr/>
          <p:nvPr/>
        </p:nvSpPr>
        <p:spPr>
          <a:xfrm>
            <a:off x="2752883" y="4234703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ea typeface="思源黑体 CN ExtraLight" panose="020B0200000000000000" charset="-122"/>
              </a:rPr>
              <a:t>点击此处添加标题</a:t>
            </a:r>
          </a:p>
        </p:txBody>
      </p:sp>
      <p:sp>
        <p:nvSpPr>
          <p:cNvPr id="107" name="矩形 106"/>
          <p:cNvSpPr/>
          <p:nvPr/>
        </p:nvSpPr>
        <p:spPr>
          <a:xfrm>
            <a:off x="2509043" y="4509707"/>
            <a:ext cx="2188812" cy="1192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倍字间距。</a:t>
            </a:r>
          </a:p>
        </p:txBody>
      </p:sp>
      <p:sp>
        <p:nvSpPr>
          <p:cNvPr id="108" name="矩形 107"/>
          <p:cNvSpPr/>
          <p:nvPr/>
        </p:nvSpPr>
        <p:spPr>
          <a:xfrm>
            <a:off x="6522627" y="4234703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ea typeface="思源黑体 CN ExtraLight" panose="020B0200000000000000" charset="-122"/>
              </a:rPr>
              <a:t>点击此处添加标题</a:t>
            </a:r>
          </a:p>
        </p:txBody>
      </p:sp>
      <p:sp>
        <p:nvSpPr>
          <p:cNvPr id="109" name="矩形 108"/>
          <p:cNvSpPr/>
          <p:nvPr/>
        </p:nvSpPr>
        <p:spPr>
          <a:xfrm>
            <a:off x="6324507" y="4494467"/>
            <a:ext cx="2188812" cy="1192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倍字间距。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9050" y="270510"/>
            <a:ext cx="2548255" cy="368300"/>
            <a:chOff x="30" y="426"/>
            <a:chExt cx="4013" cy="580"/>
          </a:xfrm>
        </p:grpSpPr>
        <p:sp>
          <p:nvSpPr>
            <p:cNvPr id="7" name="矩形 6"/>
            <p:cNvSpPr/>
            <p:nvPr/>
          </p:nvSpPr>
          <p:spPr>
            <a:xfrm>
              <a:off x="30" y="426"/>
              <a:ext cx="3673" cy="5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ea typeface="思源黑体 CN ExtraLight" panose="020B0200000000000000" charset="-122"/>
                </a:rPr>
                <a:t>PART </a:t>
              </a:r>
              <a:r>
                <a:rPr lang="en-US" altLang="zh-CN" b="1" dirty="0" smtClean="0">
                  <a:ea typeface="思源黑体 CN ExtraLight" panose="020B0200000000000000" charset="-122"/>
                </a:rPr>
                <a:t>TWO </a:t>
              </a:r>
              <a:r>
                <a:rPr lang="zh-CN" altLang="en-US" b="1" dirty="0" smtClean="0">
                  <a:ea typeface="思源黑体 CN ExtraLight" panose="020B0200000000000000" charset="-122"/>
                </a:rPr>
                <a:t>论文结构</a:t>
              </a:r>
            </a:p>
          </p:txBody>
        </p:sp>
        <p:sp>
          <p:nvSpPr>
            <p:cNvPr id="19" name="椭圆 18"/>
            <p:cNvSpPr/>
            <p:nvPr/>
          </p:nvSpPr>
          <p:spPr>
            <a:xfrm>
              <a:off x="3837" y="627"/>
              <a:ext cx="206" cy="17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4400">
                <a:ea typeface="思源黑体 CN ExtraLight" panose="020B02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68830" t="39363" r="20020" b="39553"/>
          <a:stretch>
            <a:fillRect/>
          </a:stretch>
        </p:blipFill>
        <p:spPr>
          <a:xfrm>
            <a:off x="937436" y="1368423"/>
            <a:ext cx="2534710" cy="2534710"/>
          </a:xfrm>
          <a:prstGeom prst="ellipse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l="68830" t="39363" r="20020" b="39553"/>
          <a:stretch>
            <a:fillRect/>
          </a:stretch>
        </p:blipFill>
        <p:spPr>
          <a:xfrm>
            <a:off x="4828645" y="1368423"/>
            <a:ext cx="2534710" cy="2534710"/>
          </a:xfrm>
          <a:prstGeom prst="ellipse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68830" t="39363" r="20020" b="39553"/>
          <a:stretch>
            <a:fillRect/>
          </a:stretch>
        </p:blipFill>
        <p:spPr>
          <a:xfrm>
            <a:off x="8719854" y="1368423"/>
            <a:ext cx="2534710" cy="2534710"/>
          </a:xfrm>
          <a:prstGeom prst="ellipse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397950" y="4055548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ea typeface="思源黑体 CN ExtraLight" panose="020B0200000000000000" charset="-122"/>
              </a:rPr>
              <a:t>点击此处添加标题</a:t>
            </a:r>
          </a:p>
        </p:txBody>
      </p:sp>
      <p:sp>
        <p:nvSpPr>
          <p:cNvPr id="9" name="矩形 8"/>
          <p:cNvSpPr/>
          <p:nvPr/>
        </p:nvSpPr>
        <p:spPr>
          <a:xfrm>
            <a:off x="911225" y="4300072"/>
            <a:ext cx="2594406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倍字间距。</a:t>
            </a:r>
          </a:p>
        </p:txBody>
      </p:sp>
      <p:sp>
        <p:nvSpPr>
          <p:cNvPr id="10" name="矩形 9"/>
          <p:cNvSpPr/>
          <p:nvPr/>
        </p:nvSpPr>
        <p:spPr>
          <a:xfrm>
            <a:off x="5285521" y="4055548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ea typeface="思源黑体 CN ExtraLight" panose="020B0200000000000000" charset="-122"/>
              </a:rPr>
              <a:t>点击此处添加标题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4798796" y="4300072"/>
            <a:ext cx="2594406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倍字间距。</a:t>
            </a:r>
          </a:p>
        </p:txBody>
      </p:sp>
      <p:sp>
        <p:nvSpPr>
          <p:cNvPr id="12" name="矩形 11"/>
          <p:cNvSpPr/>
          <p:nvPr/>
        </p:nvSpPr>
        <p:spPr>
          <a:xfrm>
            <a:off x="9173092" y="4055548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ea typeface="思源黑体 CN ExtraLight" panose="020B0200000000000000" charset="-122"/>
              </a:rPr>
              <a:t>点击此处添加标题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8686367" y="4300072"/>
            <a:ext cx="2594406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8-14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号字，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1.3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倍字间距。</a:t>
            </a:r>
          </a:p>
        </p:txBody>
      </p:sp>
      <p:grpSp>
        <p:nvGrpSpPr>
          <p:cNvPr id="14" name="Group 11"/>
          <p:cNvGrpSpPr>
            <a:grpSpLocks noChangeAspect="1"/>
          </p:cNvGrpSpPr>
          <p:nvPr/>
        </p:nvGrpSpPr>
        <p:grpSpPr bwMode="auto">
          <a:xfrm>
            <a:off x="5649892" y="2386500"/>
            <a:ext cx="907982" cy="644666"/>
            <a:chOff x="1407" y="1098"/>
            <a:chExt cx="800" cy="56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" name="Freeform 12"/>
            <p:cNvSpPr>
              <a:spLocks noEditPoints="1"/>
            </p:cNvSpPr>
            <p:nvPr/>
          </p:nvSpPr>
          <p:spPr bwMode="auto">
            <a:xfrm>
              <a:off x="1494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3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ea typeface="思源黑体 CN ExtraLight" panose="020B0200000000000000" charset="-122"/>
              </a:endParaRPr>
            </a:p>
          </p:txBody>
        </p:sp>
        <p:sp>
          <p:nvSpPr>
            <p:cNvPr id="16" name="Freeform 13"/>
            <p:cNvSpPr>
              <a:spLocks noEditPoints="1"/>
            </p:cNvSpPr>
            <p:nvPr/>
          </p:nvSpPr>
          <p:spPr bwMode="auto">
            <a:xfrm>
              <a:off x="1407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ea typeface="思源黑体 CN ExtraLight" panose="020B0200000000000000" charset="-122"/>
              </a:endParaRPr>
            </a:p>
          </p:txBody>
        </p:sp>
        <p:sp>
          <p:nvSpPr>
            <p:cNvPr id="17" name="Freeform 14"/>
            <p:cNvSpPr>
              <a:spLocks noEditPoints="1"/>
            </p:cNvSpPr>
            <p:nvPr/>
          </p:nvSpPr>
          <p:spPr bwMode="auto">
            <a:xfrm>
              <a:off x="1408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ea typeface="思源黑体 CN ExtraLight" panose="020B0200000000000000" charset="-122"/>
              </a:endParaRPr>
            </a:p>
          </p:txBody>
        </p:sp>
        <p:sp>
          <p:nvSpPr>
            <p:cNvPr id="18" name="Freeform 15"/>
            <p:cNvSpPr/>
            <p:nvPr/>
          </p:nvSpPr>
          <p:spPr bwMode="auto">
            <a:xfrm>
              <a:off x="1624" y="1386"/>
              <a:ext cx="48" cy="56"/>
            </a:xfrm>
            <a:custGeom>
              <a:avLst/>
              <a:gdLst>
                <a:gd name="T0" fmla="*/ 48 w 48"/>
                <a:gd name="T1" fmla="*/ 56 h 56"/>
                <a:gd name="T2" fmla="*/ 0 w 48"/>
                <a:gd name="T3" fmla="*/ 56 h 56"/>
                <a:gd name="T4" fmla="*/ 0 w 48"/>
                <a:gd name="T5" fmla="*/ 5 h 56"/>
                <a:gd name="T6" fmla="*/ 2 w 48"/>
                <a:gd name="T7" fmla="*/ 2 h 56"/>
                <a:gd name="T8" fmla="*/ 5 w 48"/>
                <a:gd name="T9" fmla="*/ 0 h 56"/>
                <a:gd name="T10" fmla="*/ 43 w 48"/>
                <a:gd name="T11" fmla="*/ 0 h 56"/>
                <a:gd name="T12" fmla="*/ 47 w 48"/>
                <a:gd name="T13" fmla="*/ 2 h 56"/>
                <a:gd name="T14" fmla="*/ 48 w 48"/>
                <a:gd name="T15" fmla="*/ 5 h 56"/>
                <a:gd name="T16" fmla="*/ 48 w 48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6" y="1"/>
                    <a:pt x="47" y="2"/>
                  </a:cubicBezTo>
                  <a:cubicBezTo>
                    <a:pt x="48" y="3"/>
                    <a:pt x="48" y="4"/>
                    <a:pt x="48" y="5"/>
                  </a:cubicBezTo>
                  <a:cubicBezTo>
                    <a:pt x="48" y="56"/>
                    <a:pt x="48" y="56"/>
                    <a:pt x="48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ea typeface="思源黑体 CN ExtraLight" panose="020B0200000000000000" charset="-122"/>
              </a:endParaRPr>
            </a:p>
          </p:txBody>
        </p:sp>
        <p:sp>
          <p:nvSpPr>
            <p:cNvPr id="19" name="Freeform 16"/>
            <p:cNvSpPr/>
            <p:nvPr/>
          </p:nvSpPr>
          <p:spPr bwMode="auto">
            <a:xfrm>
              <a:off x="1723" y="1314"/>
              <a:ext cx="47" cy="128"/>
            </a:xfrm>
            <a:custGeom>
              <a:avLst/>
              <a:gdLst>
                <a:gd name="T0" fmla="*/ 47 w 47"/>
                <a:gd name="T1" fmla="*/ 128 h 128"/>
                <a:gd name="T2" fmla="*/ 0 w 47"/>
                <a:gd name="T3" fmla="*/ 128 h 128"/>
                <a:gd name="T4" fmla="*/ 0 w 47"/>
                <a:gd name="T5" fmla="*/ 5 h 128"/>
                <a:gd name="T6" fmla="*/ 1 w 47"/>
                <a:gd name="T7" fmla="*/ 2 h 128"/>
                <a:gd name="T8" fmla="*/ 5 w 47"/>
                <a:gd name="T9" fmla="*/ 0 h 128"/>
                <a:gd name="T10" fmla="*/ 42 w 47"/>
                <a:gd name="T11" fmla="*/ 0 h 128"/>
                <a:gd name="T12" fmla="*/ 46 w 47"/>
                <a:gd name="T13" fmla="*/ 2 h 128"/>
                <a:gd name="T14" fmla="*/ 47 w 47"/>
                <a:gd name="T15" fmla="*/ 5 h 128"/>
                <a:gd name="T16" fmla="*/ 47 w 47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28">
                  <a:moveTo>
                    <a:pt x="47" y="128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7" y="4"/>
                    <a:pt x="47" y="5"/>
                  </a:cubicBezTo>
                  <a:lnTo>
                    <a:pt x="47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ea typeface="思源黑体 CN ExtraLight" panose="020B0200000000000000" charset="-122"/>
              </a:endParaRPr>
            </a:p>
          </p:txBody>
        </p:sp>
        <p:sp>
          <p:nvSpPr>
            <p:cNvPr id="20" name="Freeform 17"/>
            <p:cNvSpPr/>
            <p:nvPr/>
          </p:nvSpPr>
          <p:spPr bwMode="auto">
            <a:xfrm>
              <a:off x="1821" y="1353"/>
              <a:ext cx="48" cy="89"/>
            </a:xfrm>
            <a:custGeom>
              <a:avLst/>
              <a:gdLst>
                <a:gd name="T0" fmla="*/ 48 w 48"/>
                <a:gd name="T1" fmla="*/ 89 h 89"/>
                <a:gd name="T2" fmla="*/ 0 w 48"/>
                <a:gd name="T3" fmla="*/ 89 h 89"/>
                <a:gd name="T4" fmla="*/ 0 w 48"/>
                <a:gd name="T5" fmla="*/ 6 h 89"/>
                <a:gd name="T6" fmla="*/ 1 w 48"/>
                <a:gd name="T7" fmla="*/ 2 h 89"/>
                <a:gd name="T8" fmla="*/ 5 w 48"/>
                <a:gd name="T9" fmla="*/ 0 h 89"/>
                <a:gd name="T10" fmla="*/ 43 w 48"/>
                <a:gd name="T11" fmla="*/ 0 h 89"/>
                <a:gd name="T12" fmla="*/ 46 w 48"/>
                <a:gd name="T13" fmla="*/ 2 h 89"/>
                <a:gd name="T14" fmla="*/ 48 w 48"/>
                <a:gd name="T15" fmla="*/ 6 h 89"/>
                <a:gd name="T16" fmla="*/ 48 w 48"/>
                <a:gd name="T1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89">
                  <a:moveTo>
                    <a:pt x="48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8" y="4"/>
                    <a:pt x="48" y="6"/>
                  </a:cubicBezTo>
                  <a:cubicBezTo>
                    <a:pt x="48" y="89"/>
                    <a:pt x="48" y="89"/>
                    <a:pt x="4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ea typeface="思源黑体 CN ExtraLight" panose="020B0200000000000000" charset="-122"/>
              </a:endParaRPr>
            </a:p>
          </p:txBody>
        </p:sp>
        <p:sp>
          <p:nvSpPr>
            <p:cNvPr id="21" name="Freeform 18"/>
            <p:cNvSpPr/>
            <p:nvPr/>
          </p:nvSpPr>
          <p:spPr bwMode="auto">
            <a:xfrm>
              <a:off x="1901" y="1205"/>
              <a:ext cx="84" cy="237"/>
            </a:xfrm>
            <a:custGeom>
              <a:avLst/>
              <a:gdLst>
                <a:gd name="T0" fmla="*/ 79 w 84"/>
                <a:gd name="T1" fmla="*/ 64 h 237"/>
                <a:gd name="T2" fmla="*/ 84 w 84"/>
                <a:gd name="T3" fmla="*/ 62 h 237"/>
                <a:gd name="T4" fmla="*/ 83 w 84"/>
                <a:gd name="T5" fmla="*/ 56 h 237"/>
                <a:gd name="T6" fmla="*/ 46 w 84"/>
                <a:gd name="T7" fmla="*/ 2 h 237"/>
                <a:gd name="T8" fmla="*/ 42 w 84"/>
                <a:gd name="T9" fmla="*/ 0 h 237"/>
                <a:gd name="T10" fmla="*/ 38 w 84"/>
                <a:gd name="T11" fmla="*/ 2 h 237"/>
                <a:gd name="T12" fmla="*/ 1 w 84"/>
                <a:gd name="T13" fmla="*/ 56 h 237"/>
                <a:gd name="T14" fmla="*/ 1 w 84"/>
                <a:gd name="T15" fmla="*/ 62 h 237"/>
                <a:gd name="T16" fmla="*/ 5 w 84"/>
                <a:gd name="T17" fmla="*/ 64 h 237"/>
                <a:gd name="T18" fmla="*/ 18 w 84"/>
                <a:gd name="T19" fmla="*/ 64 h 237"/>
                <a:gd name="T20" fmla="*/ 18 w 84"/>
                <a:gd name="T21" fmla="*/ 237 h 237"/>
                <a:gd name="T22" fmla="*/ 66 w 84"/>
                <a:gd name="T23" fmla="*/ 237 h 237"/>
                <a:gd name="T24" fmla="*/ 66 w 84"/>
                <a:gd name="T25" fmla="*/ 64 h 237"/>
                <a:gd name="T26" fmla="*/ 79 w 84"/>
                <a:gd name="T27" fmla="*/ 6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237">
                  <a:moveTo>
                    <a:pt x="79" y="64"/>
                  </a:moveTo>
                  <a:cubicBezTo>
                    <a:pt x="81" y="64"/>
                    <a:pt x="83" y="63"/>
                    <a:pt x="84" y="62"/>
                  </a:cubicBezTo>
                  <a:cubicBezTo>
                    <a:pt x="84" y="60"/>
                    <a:pt x="84" y="58"/>
                    <a:pt x="83" y="5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1"/>
                    <a:pt x="44" y="0"/>
                    <a:pt x="42" y="0"/>
                  </a:cubicBezTo>
                  <a:cubicBezTo>
                    <a:pt x="40" y="0"/>
                    <a:pt x="39" y="1"/>
                    <a:pt x="38" y="2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8"/>
                    <a:pt x="0" y="60"/>
                    <a:pt x="1" y="62"/>
                  </a:cubicBezTo>
                  <a:cubicBezTo>
                    <a:pt x="1" y="63"/>
                    <a:pt x="3" y="64"/>
                    <a:pt x="5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37"/>
                    <a:pt x="18" y="237"/>
                    <a:pt x="18" y="237"/>
                  </a:cubicBezTo>
                  <a:cubicBezTo>
                    <a:pt x="66" y="237"/>
                    <a:pt x="66" y="237"/>
                    <a:pt x="66" y="237"/>
                  </a:cubicBezTo>
                  <a:cubicBezTo>
                    <a:pt x="66" y="64"/>
                    <a:pt x="66" y="64"/>
                    <a:pt x="66" y="64"/>
                  </a:cubicBezTo>
                  <a:lnTo>
                    <a:pt x="7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ea typeface="思源黑体 CN ExtraLight" panose="020B0200000000000000" charset="-122"/>
              </a:endParaRPr>
            </a:p>
          </p:txBody>
        </p:sp>
        <p:sp>
          <p:nvSpPr>
            <p:cNvPr id="22" name="Freeform 19"/>
            <p:cNvSpPr/>
            <p:nvPr/>
          </p:nvSpPr>
          <p:spPr bwMode="auto">
            <a:xfrm>
              <a:off x="1552" y="1187"/>
              <a:ext cx="510" cy="276"/>
            </a:xfrm>
            <a:custGeom>
              <a:avLst/>
              <a:gdLst>
                <a:gd name="T0" fmla="*/ 8 w 512"/>
                <a:gd name="T1" fmla="*/ 268 h 276"/>
                <a:gd name="T2" fmla="*/ 8 w 512"/>
                <a:gd name="T3" fmla="*/ 4 h 276"/>
                <a:gd name="T4" fmla="*/ 7 w 512"/>
                <a:gd name="T5" fmla="*/ 1 h 276"/>
                <a:gd name="T6" fmla="*/ 4 w 512"/>
                <a:gd name="T7" fmla="*/ 0 h 276"/>
                <a:gd name="T8" fmla="*/ 4 w 512"/>
                <a:gd name="T9" fmla="*/ 0 h 276"/>
                <a:gd name="T10" fmla="*/ 1 w 512"/>
                <a:gd name="T11" fmla="*/ 1 h 276"/>
                <a:gd name="T12" fmla="*/ 0 w 512"/>
                <a:gd name="T13" fmla="*/ 4 h 276"/>
                <a:gd name="T14" fmla="*/ 0 w 512"/>
                <a:gd name="T15" fmla="*/ 276 h 276"/>
                <a:gd name="T16" fmla="*/ 508 w 512"/>
                <a:gd name="T17" fmla="*/ 276 h 276"/>
                <a:gd name="T18" fmla="*/ 511 w 512"/>
                <a:gd name="T19" fmla="*/ 275 h 276"/>
                <a:gd name="T20" fmla="*/ 512 w 512"/>
                <a:gd name="T21" fmla="*/ 272 h 276"/>
                <a:gd name="T22" fmla="*/ 512 w 512"/>
                <a:gd name="T23" fmla="*/ 272 h 276"/>
                <a:gd name="T24" fmla="*/ 511 w 512"/>
                <a:gd name="T25" fmla="*/ 269 h 276"/>
                <a:gd name="T26" fmla="*/ 508 w 512"/>
                <a:gd name="T27" fmla="*/ 268 h 276"/>
                <a:gd name="T28" fmla="*/ 8 w 512"/>
                <a:gd name="T29" fmla="*/ 26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2" h="276">
                  <a:moveTo>
                    <a:pt x="8" y="268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508" y="276"/>
                    <a:pt x="508" y="276"/>
                    <a:pt x="508" y="276"/>
                  </a:cubicBezTo>
                  <a:cubicBezTo>
                    <a:pt x="509" y="276"/>
                    <a:pt x="510" y="276"/>
                    <a:pt x="511" y="275"/>
                  </a:cubicBezTo>
                  <a:cubicBezTo>
                    <a:pt x="512" y="274"/>
                    <a:pt x="512" y="273"/>
                    <a:pt x="512" y="272"/>
                  </a:cubicBezTo>
                  <a:cubicBezTo>
                    <a:pt x="512" y="272"/>
                    <a:pt x="512" y="272"/>
                    <a:pt x="512" y="272"/>
                  </a:cubicBezTo>
                  <a:cubicBezTo>
                    <a:pt x="512" y="271"/>
                    <a:pt x="512" y="270"/>
                    <a:pt x="511" y="269"/>
                  </a:cubicBezTo>
                  <a:cubicBezTo>
                    <a:pt x="510" y="268"/>
                    <a:pt x="509" y="268"/>
                    <a:pt x="508" y="268"/>
                  </a:cubicBezTo>
                  <a:cubicBezTo>
                    <a:pt x="8" y="268"/>
                    <a:pt x="8" y="268"/>
                    <a:pt x="8" y="2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ea typeface="思源黑体 CN ExtraLight" panose="020B0200000000000000" charset="-122"/>
              </a:endParaRPr>
            </a:p>
          </p:txBody>
        </p:sp>
      </p:grpSp>
      <p:grpSp>
        <p:nvGrpSpPr>
          <p:cNvPr id="23" name="Group 121"/>
          <p:cNvGrpSpPr>
            <a:grpSpLocks noChangeAspect="1"/>
          </p:cNvGrpSpPr>
          <p:nvPr/>
        </p:nvGrpSpPr>
        <p:grpSpPr bwMode="auto">
          <a:xfrm>
            <a:off x="1822608" y="2391040"/>
            <a:ext cx="754758" cy="642396"/>
            <a:chOff x="515" y="3088"/>
            <a:chExt cx="665" cy="56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" name="Freeform 122"/>
            <p:cNvSpPr/>
            <p:nvPr/>
          </p:nvSpPr>
          <p:spPr bwMode="auto">
            <a:xfrm>
              <a:off x="706" y="3550"/>
              <a:ext cx="283" cy="104"/>
            </a:xfrm>
            <a:custGeom>
              <a:avLst/>
              <a:gdLst>
                <a:gd name="T0" fmla="*/ 269 w 340"/>
                <a:gd name="T1" fmla="*/ 71 h 125"/>
                <a:gd name="T2" fmla="*/ 269 w 340"/>
                <a:gd name="T3" fmla="*/ 12 h 125"/>
                <a:gd name="T4" fmla="*/ 266 w 340"/>
                <a:gd name="T5" fmla="*/ 3 h 125"/>
                <a:gd name="T6" fmla="*/ 257 w 340"/>
                <a:gd name="T7" fmla="*/ 0 h 125"/>
                <a:gd name="T8" fmla="*/ 83 w 340"/>
                <a:gd name="T9" fmla="*/ 0 h 125"/>
                <a:gd name="T10" fmla="*/ 74 w 340"/>
                <a:gd name="T11" fmla="*/ 3 h 125"/>
                <a:gd name="T12" fmla="*/ 71 w 340"/>
                <a:gd name="T13" fmla="*/ 12 h 125"/>
                <a:gd name="T14" fmla="*/ 71 w 340"/>
                <a:gd name="T15" fmla="*/ 71 h 125"/>
                <a:gd name="T16" fmla="*/ 2 w 340"/>
                <a:gd name="T17" fmla="*/ 108 h 125"/>
                <a:gd name="T18" fmla="*/ 1 w 340"/>
                <a:gd name="T19" fmla="*/ 110 h 125"/>
                <a:gd name="T20" fmla="*/ 0 w 340"/>
                <a:gd name="T21" fmla="*/ 112 h 125"/>
                <a:gd name="T22" fmla="*/ 0 w 340"/>
                <a:gd name="T23" fmla="*/ 120 h 125"/>
                <a:gd name="T24" fmla="*/ 1 w 340"/>
                <a:gd name="T25" fmla="*/ 124 h 125"/>
                <a:gd name="T26" fmla="*/ 5 w 340"/>
                <a:gd name="T27" fmla="*/ 125 h 125"/>
                <a:gd name="T28" fmla="*/ 335 w 340"/>
                <a:gd name="T29" fmla="*/ 125 h 125"/>
                <a:gd name="T30" fmla="*/ 339 w 340"/>
                <a:gd name="T31" fmla="*/ 124 h 125"/>
                <a:gd name="T32" fmla="*/ 340 w 340"/>
                <a:gd name="T33" fmla="*/ 120 h 125"/>
                <a:gd name="T34" fmla="*/ 340 w 340"/>
                <a:gd name="T35" fmla="*/ 112 h 125"/>
                <a:gd name="T36" fmla="*/ 339 w 340"/>
                <a:gd name="T37" fmla="*/ 110 h 125"/>
                <a:gd name="T38" fmla="*/ 338 w 340"/>
                <a:gd name="T39" fmla="*/ 108 h 125"/>
                <a:gd name="T40" fmla="*/ 269 w 340"/>
                <a:gd name="T41" fmla="*/ 7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125">
                  <a:moveTo>
                    <a:pt x="269" y="71"/>
                  </a:moveTo>
                  <a:cubicBezTo>
                    <a:pt x="269" y="12"/>
                    <a:pt x="269" y="12"/>
                    <a:pt x="269" y="12"/>
                  </a:cubicBezTo>
                  <a:cubicBezTo>
                    <a:pt x="269" y="9"/>
                    <a:pt x="268" y="6"/>
                    <a:pt x="266" y="3"/>
                  </a:cubicBezTo>
                  <a:cubicBezTo>
                    <a:pt x="263" y="1"/>
                    <a:pt x="260" y="0"/>
                    <a:pt x="257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0" y="0"/>
                    <a:pt x="77" y="1"/>
                    <a:pt x="74" y="3"/>
                  </a:cubicBezTo>
                  <a:cubicBezTo>
                    <a:pt x="72" y="6"/>
                    <a:pt x="71" y="9"/>
                    <a:pt x="71" y="12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2" y="109"/>
                    <a:pt x="1" y="109"/>
                    <a:pt x="1" y="110"/>
                  </a:cubicBezTo>
                  <a:cubicBezTo>
                    <a:pt x="0" y="111"/>
                    <a:pt x="0" y="111"/>
                    <a:pt x="0" y="11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2"/>
                    <a:pt x="1" y="123"/>
                    <a:pt x="1" y="124"/>
                  </a:cubicBezTo>
                  <a:cubicBezTo>
                    <a:pt x="2" y="124"/>
                    <a:pt x="3" y="125"/>
                    <a:pt x="5" y="125"/>
                  </a:cubicBezTo>
                  <a:cubicBezTo>
                    <a:pt x="335" y="125"/>
                    <a:pt x="335" y="125"/>
                    <a:pt x="335" y="125"/>
                  </a:cubicBezTo>
                  <a:cubicBezTo>
                    <a:pt x="337" y="125"/>
                    <a:pt x="338" y="124"/>
                    <a:pt x="339" y="124"/>
                  </a:cubicBezTo>
                  <a:cubicBezTo>
                    <a:pt x="339" y="123"/>
                    <a:pt x="340" y="122"/>
                    <a:pt x="340" y="120"/>
                  </a:cubicBezTo>
                  <a:cubicBezTo>
                    <a:pt x="340" y="112"/>
                    <a:pt x="340" y="112"/>
                    <a:pt x="340" y="112"/>
                  </a:cubicBezTo>
                  <a:cubicBezTo>
                    <a:pt x="340" y="111"/>
                    <a:pt x="340" y="111"/>
                    <a:pt x="339" y="110"/>
                  </a:cubicBezTo>
                  <a:cubicBezTo>
                    <a:pt x="339" y="109"/>
                    <a:pt x="338" y="109"/>
                    <a:pt x="338" y="108"/>
                  </a:cubicBezTo>
                  <a:lnTo>
                    <a:pt x="269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ea typeface="思源黑体 CN ExtraLight" panose="020B0200000000000000" charset="-122"/>
              </a:endParaRPr>
            </a:p>
          </p:txBody>
        </p:sp>
        <p:sp>
          <p:nvSpPr>
            <p:cNvPr id="25" name="Freeform 123"/>
            <p:cNvSpPr>
              <a:spLocks noEditPoints="1"/>
            </p:cNvSpPr>
            <p:nvPr/>
          </p:nvSpPr>
          <p:spPr bwMode="auto">
            <a:xfrm>
              <a:off x="515" y="3088"/>
              <a:ext cx="665" cy="449"/>
            </a:xfrm>
            <a:custGeom>
              <a:avLst/>
              <a:gdLst>
                <a:gd name="T0" fmla="*/ 791 w 800"/>
                <a:gd name="T1" fmla="*/ 9 h 539"/>
                <a:gd name="T2" fmla="*/ 770 w 800"/>
                <a:gd name="T3" fmla="*/ 0 h 539"/>
                <a:gd name="T4" fmla="*/ 30 w 800"/>
                <a:gd name="T5" fmla="*/ 0 h 539"/>
                <a:gd name="T6" fmla="*/ 9 w 800"/>
                <a:gd name="T7" fmla="*/ 9 h 539"/>
                <a:gd name="T8" fmla="*/ 0 w 800"/>
                <a:gd name="T9" fmla="*/ 30 h 539"/>
                <a:gd name="T10" fmla="*/ 0 w 800"/>
                <a:gd name="T11" fmla="*/ 509 h 539"/>
                <a:gd name="T12" fmla="*/ 9 w 800"/>
                <a:gd name="T13" fmla="*/ 530 h 539"/>
                <a:gd name="T14" fmla="*/ 30 w 800"/>
                <a:gd name="T15" fmla="*/ 539 h 539"/>
                <a:gd name="T16" fmla="*/ 770 w 800"/>
                <a:gd name="T17" fmla="*/ 539 h 539"/>
                <a:gd name="T18" fmla="*/ 791 w 800"/>
                <a:gd name="T19" fmla="*/ 530 h 539"/>
                <a:gd name="T20" fmla="*/ 800 w 800"/>
                <a:gd name="T21" fmla="*/ 509 h 539"/>
                <a:gd name="T22" fmla="*/ 800 w 800"/>
                <a:gd name="T23" fmla="*/ 30 h 539"/>
                <a:gd name="T24" fmla="*/ 791 w 800"/>
                <a:gd name="T25" fmla="*/ 9 h 539"/>
                <a:gd name="T26" fmla="*/ 400 w 800"/>
                <a:gd name="T27" fmla="*/ 526 h 539"/>
                <a:gd name="T28" fmla="*/ 387 w 800"/>
                <a:gd name="T29" fmla="*/ 513 h 539"/>
                <a:gd name="T30" fmla="*/ 400 w 800"/>
                <a:gd name="T31" fmla="*/ 500 h 539"/>
                <a:gd name="T32" fmla="*/ 413 w 800"/>
                <a:gd name="T33" fmla="*/ 513 h 539"/>
                <a:gd name="T34" fmla="*/ 400 w 800"/>
                <a:gd name="T35" fmla="*/ 526 h 539"/>
                <a:gd name="T36" fmla="*/ 748 w 800"/>
                <a:gd name="T37" fmla="*/ 487 h 539"/>
                <a:gd name="T38" fmla="*/ 52 w 800"/>
                <a:gd name="T39" fmla="*/ 487 h 539"/>
                <a:gd name="T40" fmla="*/ 52 w 800"/>
                <a:gd name="T41" fmla="*/ 52 h 539"/>
                <a:gd name="T42" fmla="*/ 748 w 800"/>
                <a:gd name="T43" fmla="*/ 52 h 539"/>
                <a:gd name="T44" fmla="*/ 748 w 800"/>
                <a:gd name="T45" fmla="*/ 487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0" h="539">
                  <a:moveTo>
                    <a:pt x="791" y="9"/>
                  </a:moveTo>
                  <a:cubicBezTo>
                    <a:pt x="785" y="3"/>
                    <a:pt x="778" y="0"/>
                    <a:pt x="77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2" y="0"/>
                    <a:pt x="15" y="3"/>
                    <a:pt x="9" y="9"/>
                  </a:cubicBezTo>
                  <a:cubicBezTo>
                    <a:pt x="3" y="15"/>
                    <a:pt x="0" y="23"/>
                    <a:pt x="0" y="30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0" y="517"/>
                    <a:pt x="3" y="525"/>
                    <a:pt x="9" y="530"/>
                  </a:cubicBezTo>
                  <a:cubicBezTo>
                    <a:pt x="15" y="536"/>
                    <a:pt x="22" y="539"/>
                    <a:pt x="30" y="539"/>
                  </a:cubicBezTo>
                  <a:cubicBezTo>
                    <a:pt x="770" y="539"/>
                    <a:pt x="770" y="539"/>
                    <a:pt x="770" y="539"/>
                  </a:cubicBezTo>
                  <a:cubicBezTo>
                    <a:pt x="778" y="539"/>
                    <a:pt x="785" y="536"/>
                    <a:pt x="791" y="530"/>
                  </a:cubicBezTo>
                  <a:cubicBezTo>
                    <a:pt x="797" y="525"/>
                    <a:pt x="800" y="517"/>
                    <a:pt x="800" y="509"/>
                  </a:cubicBezTo>
                  <a:cubicBezTo>
                    <a:pt x="800" y="30"/>
                    <a:pt x="800" y="30"/>
                    <a:pt x="800" y="30"/>
                  </a:cubicBezTo>
                  <a:cubicBezTo>
                    <a:pt x="800" y="23"/>
                    <a:pt x="797" y="15"/>
                    <a:pt x="791" y="9"/>
                  </a:cubicBezTo>
                  <a:close/>
                  <a:moveTo>
                    <a:pt x="400" y="526"/>
                  </a:moveTo>
                  <a:cubicBezTo>
                    <a:pt x="393" y="526"/>
                    <a:pt x="387" y="521"/>
                    <a:pt x="387" y="513"/>
                  </a:cubicBezTo>
                  <a:cubicBezTo>
                    <a:pt x="387" y="506"/>
                    <a:pt x="393" y="500"/>
                    <a:pt x="400" y="500"/>
                  </a:cubicBezTo>
                  <a:cubicBezTo>
                    <a:pt x="407" y="500"/>
                    <a:pt x="413" y="506"/>
                    <a:pt x="413" y="513"/>
                  </a:cubicBezTo>
                  <a:cubicBezTo>
                    <a:pt x="413" y="521"/>
                    <a:pt x="407" y="526"/>
                    <a:pt x="400" y="526"/>
                  </a:cubicBezTo>
                  <a:close/>
                  <a:moveTo>
                    <a:pt x="748" y="487"/>
                  </a:moveTo>
                  <a:cubicBezTo>
                    <a:pt x="52" y="487"/>
                    <a:pt x="52" y="487"/>
                    <a:pt x="52" y="487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748" y="52"/>
                    <a:pt x="748" y="52"/>
                    <a:pt x="748" y="52"/>
                  </a:cubicBezTo>
                  <a:lnTo>
                    <a:pt x="748" y="4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ea typeface="思源黑体 CN ExtraLight" panose="020B0200000000000000" charset="-122"/>
              </a:endParaRPr>
            </a:p>
          </p:txBody>
        </p:sp>
        <p:sp>
          <p:nvSpPr>
            <p:cNvPr id="26" name="Freeform 124"/>
            <p:cNvSpPr/>
            <p:nvPr/>
          </p:nvSpPr>
          <p:spPr bwMode="auto">
            <a:xfrm>
              <a:off x="646" y="3459"/>
              <a:ext cx="56" cy="9"/>
            </a:xfrm>
            <a:custGeom>
              <a:avLst/>
              <a:gdLst>
                <a:gd name="T0" fmla="*/ 6 w 67"/>
                <a:gd name="T1" fmla="*/ 0 h 11"/>
                <a:gd name="T2" fmla="*/ 2 w 67"/>
                <a:gd name="T3" fmla="*/ 2 h 11"/>
                <a:gd name="T4" fmla="*/ 0 w 67"/>
                <a:gd name="T5" fmla="*/ 6 h 11"/>
                <a:gd name="T6" fmla="*/ 0 w 67"/>
                <a:gd name="T7" fmla="*/ 11 h 11"/>
                <a:gd name="T8" fmla="*/ 67 w 67"/>
                <a:gd name="T9" fmla="*/ 11 h 11"/>
                <a:gd name="T10" fmla="*/ 67 w 67"/>
                <a:gd name="T11" fmla="*/ 6 h 11"/>
                <a:gd name="T12" fmla="*/ 65 w 67"/>
                <a:gd name="T13" fmla="*/ 2 h 11"/>
                <a:gd name="T14" fmla="*/ 61 w 67"/>
                <a:gd name="T15" fmla="*/ 0 h 11"/>
                <a:gd name="T16" fmla="*/ 6 w 67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1">
                  <a:moveTo>
                    <a:pt x="6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1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ea typeface="思源黑体 CN ExtraLight" panose="020B0200000000000000" charset="-122"/>
              </a:endParaRPr>
            </a:p>
          </p:txBody>
        </p:sp>
        <p:sp>
          <p:nvSpPr>
            <p:cNvPr id="27" name="Freeform 125"/>
            <p:cNvSpPr/>
            <p:nvPr/>
          </p:nvSpPr>
          <p:spPr bwMode="auto">
            <a:xfrm>
              <a:off x="715" y="3395"/>
              <a:ext cx="55" cy="73"/>
            </a:xfrm>
            <a:custGeom>
              <a:avLst/>
              <a:gdLst>
                <a:gd name="T0" fmla="*/ 6 w 67"/>
                <a:gd name="T1" fmla="*/ 0 h 88"/>
                <a:gd name="T2" fmla="*/ 2 w 67"/>
                <a:gd name="T3" fmla="*/ 1 h 88"/>
                <a:gd name="T4" fmla="*/ 0 w 67"/>
                <a:gd name="T5" fmla="*/ 6 h 88"/>
                <a:gd name="T6" fmla="*/ 0 w 67"/>
                <a:gd name="T7" fmla="*/ 88 h 88"/>
                <a:gd name="T8" fmla="*/ 67 w 67"/>
                <a:gd name="T9" fmla="*/ 88 h 88"/>
                <a:gd name="T10" fmla="*/ 67 w 67"/>
                <a:gd name="T11" fmla="*/ 6 h 88"/>
                <a:gd name="T12" fmla="*/ 65 w 67"/>
                <a:gd name="T13" fmla="*/ 1 h 88"/>
                <a:gd name="T14" fmla="*/ 61 w 67"/>
                <a:gd name="T15" fmla="*/ 0 h 88"/>
                <a:gd name="T16" fmla="*/ 6 w 67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88">
                  <a:moveTo>
                    <a:pt x="6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ea typeface="思源黑体 CN ExtraLight" panose="020B0200000000000000" charset="-122"/>
              </a:endParaRPr>
            </a:p>
          </p:txBody>
        </p:sp>
        <p:sp>
          <p:nvSpPr>
            <p:cNvPr id="28" name="Freeform 126"/>
            <p:cNvSpPr/>
            <p:nvPr/>
          </p:nvSpPr>
          <p:spPr bwMode="auto">
            <a:xfrm>
              <a:off x="783" y="3368"/>
              <a:ext cx="55" cy="100"/>
            </a:xfrm>
            <a:custGeom>
              <a:avLst/>
              <a:gdLst>
                <a:gd name="T0" fmla="*/ 6 w 67"/>
                <a:gd name="T1" fmla="*/ 0 h 120"/>
                <a:gd name="T2" fmla="*/ 2 w 67"/>
                <a:gd name="T3" fmla="*/ 2 h 120"/>
                <a:gd name="T4" fmla="*/ 0 w 67"/>
                <a:gd name="T5" fmla="*/ 6 h 120"/>
                <a:gd name="T6" fmla="*/ 0 w 67"/>
                <a:gd name="T7" fmla="*/ 120 h 120"/>
                <a:gd name="T8" fmla="*/ 67 w 67"/>
                <a:gd name="T9" fmla="*/ 120 h 120"/>
                <a:gd name="T10" fmla="*/ 67 w 67"/>
                <a:gd name="T11" fmla="*/ 6 h 120"/>
                <a:gd name="T12" fmla="*/ 65 w 67"/>
                <a:gd name="T13" fmla="*/ 2 h 120"/>
                <a:gd name="T14" fmla="*/ 61 w 67"/>
                <a:gd name="T15" fmla="*/ 0 h 120"/>
                <a:gd name="T16" fmla="*/ 6 w 67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20">
                  <a:moveTo>
                    <a:pt x="6" y="0"/>
                  </a:moveTo>
                  <a:cubicBezTo>
                    <a:pt x="4" y="0"/>
                    <a:pt x="3" y="0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ea typeface="思源黑体 CN ExtraLight" panose="020B0200000000000000" charset="-122"/>
              </a:endParaRPr>
            </a:p>
          </p:txBody>
        </p:sp>
        <p:sp>
          <p:nvSpPr>
            <p:cNvPr id="29" name="Freeform 127"/>
            <p:cNvSpPr/>
            <p:nvPr/>
          </p:nvSpPr>
          <p:spPr bwMode="auto">
            <a:xfrm>
              <a:off x="851" y="3379"/>
              <a:ext cx="56" cy="89"/>
            </a:xfrm>
            <a:custGeom>
              <a:avLst/>
              <a:gdLst>
                <a:gd name="T0" fmla="*/ 6 w 67"/>
                <a:gd name="T1" fmla="*/ 0 h 107"/>
                <a:gd name="T2" fmla="*/ 2 w 67"/>
                <a:gd name="T3" fmla="*/ 2 h 107"/>
                <a:gd name="T4" fmla="*/ 0 w 67"/>
                <a:gd name="T5" fmla="*/ 6 h 107"/>
                <a:gd name="T6" fmla="*/ 0 w 67"/>
                <a:gd name="T7" fmla="*/ 107 h 107"/>
                <a:gd name="T8" fmla="*/ 67 w 67"/>
                <a:gd name="T9" fmla="*/ 107 h 107"/>
                <a:gd name="T10" fmla="*/ 67 w 67"/>
                <a:gd name="T11" fmla="*/ 6 h 107"/>
                <a:gd name="T12" fmla="*/ 65 w 67"/>
                <a:gd name="T13" fmla="*/ 2 h 107"/>
                <a:gd name="T14" fmla="*/ 61 w 67"/>
                <a:gd name="T15" fmla="*/ 0 h 107"/>
                <a:gd name="T16" fmla="*/ 6 w 67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07">
                  <a:moveTo>
                    <a:pt x="6" y="0"/>
                  </a:move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ea typeface="思源黑体 CN ExtraLight" panose="020B0200000000000000" charset="-122"/>
              </a:endParaRPr>
            </a:p>
          </p:txBody>
        </p:sp>
        <p:sp>
          <p:nvSpPr>
            <p:cNvPr id="30" name="Freeform 128"/>
            <p:cNvSpPr/>
            <p:nvPr/>
          </p:nvSpPr>
          <p:spPr bwMode="auto">
            <a:xfrm>
              <a:off x="919" y="3337"/>
              <a:ext cx="56" cy="131"/>
            </a:xfrm>
            <a:custGeom>
              <a:avLst/>
              <a:gdLst>
                <a:gd name="T0" fmla="*/ 6 w 67"/>
                <a:gd name="T1" fmla="*/ 0 h 158"/>
                <a:gd name="T2" fmla="*/ 2 w 67"/>
                <a:gd name="T3" fmla="*/ 1 h 158"/>
                <a:gd name="T4" fmla="*/ 0 w 67"/>
                <a:gd name="T5" fmla="*/ 6 h 158"/>
                <a:gd name="T6" fmla="*/ 0 w 67"/>
                <a:gd name="T7" fmla="*/ 158 h 158"/>
                <a:gd name="T8" fmla="*/ 67 w 67"/>
                <a:gd name="T9" fmla="*/ 158 h 158"/>
                <a:gd name="T10" fmla="*/ 67 w 67"/>
                <a:gd name="T11" fmla="*/ 6 h 158"/>
                <a:gd name="T12" fmla="*/ 65 w 67"/>
                <a:gd name="T13" fmla="*/ 1 h 158"/>
                <a:gd name="T14" fmla="*/ 61 w 67"/>
                <a:gd name="T15" fmla="*/ 0 h 158"/>
                <a:gd name="T16" fmla="*/ 6 w 67"/>
                <a:gd name="T1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58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67" y="158"/>
                    <a:pt x="67" y="158"/>
                    <a:pt x="67" y="15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ea typeface="思源黑体 CN ExtraLight" panose="020B0200000000000000" charset="-122"/>
              </a:endParaRPr>
            </a:p>
          </p:txBody>
        </p:sp>
        <p:sp>
          <p:nvSpPr>
            <p:cNvPr id="31" name="Freeform 129"/>
            <p:cNvSpPr/>
            <p:nvPr/>
          </p:nvSpPr>
          <p:spPr bwMode="auto">
            <a:xfrm>
              <a:off x="987" y="3284"/>
              <a:ext cx="56" cy="184"/>
            </a:xfrm>
            <a:custGeom>
              <a:avLst/>
              <a:gdLst>
                <a:gd name="T0" fmla="*/ 6 w 67"/>
                <a:gd name="T1" fmla="*/ 0 h 222"/>
                <a:gd name="T2" fmla="*/ 2 w 67"/>
                <a:gd name="T3" fmla="*/ 1 h 222"/>
                <a:gd name="T4" fmla="*/ 0 w 67"/>
                <a:gd name="T5" fmla="*/ 6 h 222"/>
                <a:gd name="T6" fmla="*/ 0 w 67"/>
                <a:gd name="T7" fmla="*/ 222 h 222"/>
                <a:gd name="T8" fmla="*/ 67 w 67"/>
                <a:gd name="T9" fmla="*/ 222 h 222"/>
                <a:gd name="T10" fmla="*/ 67 w 67"/>
                <a:gd name="T11" fmla="*/ 6 h 222"/>
                <a:gd name="T12" fmla="*/ 65 w 67"/>
                <a:gd name="T13" fmla="*/ 1 h 222"/>
                <a:gd name="T14" fmla="*/ 61 w 67"/>
                <a:gd name="T15" fmla="*/ 0 h 222"/>
                <a:gd name="T16" fmla="*/ 6 w 67"/>
                <a:gd name="T1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222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67" y="222"/>
                    <a:pt x="67" y="222"/>
                    <a:pt x="67" y="222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ea typeface="思源黑体 CN ExtraLight" panose="020B0200000000000000" charset="-122"/>
              </a:endParaRPr>
            </a:p>
          </p:txBody>
        </p:sp>
        <p:sp>
          <p:nvSpPr>
            <p:cNvPr id="32" name="Freeform 130"/>
            <p:cNvSpPr/>
            <p:nvPr/>
          </p:nvSpPr>
          <p:spPr bwMode="auto">
            <a:xfrm>
              <a:off x="610" y="3178"/>
              <a:ext cx="475" cy="289"/>
            </a:xfrm>
            <a:custGeom>
              <a:avLst/>
              <a:gdLst>
                <a:gd name="T0" fmla="*/ 572 w 572"/>
                <a:gd name="T1" fmla="*/ 7 h 347"/>
                <a:gd name="T2" fmla="*/ 571 w 572"/>
                <a:gd name="T3" fmla="*/ 2 h 347"/>
                <a:gd name="T4" fmla="*/ 567 w 572"/>
                <a:gd name="T5" fmla="*/ 1 h 347"/>
                <a:gd name="T6" fmla="*/ 500 w 572"/>
                <a:gd name="T7" fmla="*/ 20 h 347"/>
                <a:gd name="T8" fmla="*/ 497 w 572"/>
                <a:gd name="T9" fmla="*/ 23 h 347"/>
                <a:gd name="T10" fmla="*/ 498 w 572"/>
                <a:gd name="T11" fmla="*/ 27 h 347"/>
                <a:gd name="T12" fmla="*/ 506 w 572"/>
                <a:gd name="T13" fmla="*/ 37 h 347"/>
                <a:gd name="T14" fmla="*/ 302 w 572"/>
                <a:gd name="T15" fmla="*/ 196 h 347"/>
                <a:gd name="T16" fmla="*/ 190 w 572"/>
                <a:gd name="T17" fmla="*/ 148 h 347"/>
                <a:gd name="T18" fmla="*/ 2 w 572"/>
                <a:gd name="T19" fmla="*/ 327 h 347"/>
                <a:gd name="T20" fmla="*/ 0 w 572"/>
                <a:gd name="T21" fmla="*/ 331 h 347"/>
                <a:gd name="T22" fmla="*/ 2 w 572"/>
                <a:gd name="T23" fmla="*/ 336 h 347"/>
                <a:gd name="T24" fmla="*/ 10 w 572"/>
                <a:gd name="T25" fmla="*/ 345 h 347"/>
                <a:gd name="T26" fmla="*/ 15 w 572"/>
                <a:gd name="T27" fmla="*/ 347 h 347"/>
                <a:gd name="T28" fmla="*/ 19 w 572"/>
                <a:gd name="T29" fmla="*/ 345 h 347"/>
                <a:gd name="T30" fmla="*/ 195 w 572"/>
                <a:gd name="T31" fmla="*/ 178 h 347"/>
                <a:gd name="T32" fmla="*/ 306 w 572"/>
                <a:gd name="T33" fmla="*/ 225 h 347"/>
                <a:gd name="T34" fmla="*/ 521 w 572"/>
                <a:gd name="T35" fmla="*/ 57 h 347"/>
                <a:gd name="T36" fmla="*/ 529 w 572"/>
                <a:gd name="T37" fmla="*/ 68 h 347"/>
                <a:gd name="T38" fmla="*/ 533 w 572"/>
                <a:gd name="T39" fmla="*/ 69 h 347"/>
                <a:gd name="T40" fmla="*/ 536 w 572"/>
                <a:gd name="T41" fmla="*/ 67 h 347"/>
                <a:gd name="T42" fmla="*/ 572 w 572"/>
                <a:gd name="T43" fmla="*/ 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2" h="347">
                  <a:moveTo>
                    <a:pt x="572" y="7"/>
                  </a:moveTo>
                  <a:cubicBezTo>
                    <a:pt x="572" y="5"/>
                    <a:pt x="572" y="4"/>
                    <a:pt x="571" y="2"/>
                  </a:cubicBezTo>
                  <a:cubicBezTo>
                    <a:pt x="570" y="1"/>
                    <a:pt x="568" y="0"/>
                    <a:pt x="567" y="1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8" y="21"/>
                    <a:pt x="497" y="22"/>
                    <a:pt x="497" y="23"/>
                  </a:cubicBezTo>
                  <a:cubicBezTo>
                    <a:pt x="496" y="25"/>
                    <a:pt x="497" y="26"/>
                    <a:pt x="498" y="27"/>
                  </a:cubicBezTo>
                  <a:cubicBezTo>
                    <a:pt x="506" y="37"/>
                    <a:pt x="506" y="37"/>
                    <a:pt x="506" y="37"/>
                  </a:cubicBezTo>
                  <a:cubicBezTo>
                    <a:pt x="302" y="196"/>
                    <a:pt x="302" y="196"/>
                    <a:pt x="302" y="196"/>
                  </a:cubicBezTo>
                  <a:cubicBezTo>
                    <a:pt x="190" y="148"/>
                    <a:pt x="190" y="148"/>
                    <a:pt x="190" y="148"/>
                  </a:cubicBezTo>
                  <a:cubicBezTo>
                    <a:pt x="2" y="327"/>
                    <a:pt x="2" y="327"/>
                    <a:pt x="2" y="327"/>
                  </a:cubicBezTo>
                  <a:cubicBezTo>
                    <a:pt x="1" y="328"/>
                    <a:pt x="0" y="329"/>
                    <a:pt x="0" y="331"/>
                  </a:cubicBezTo>
                  <a:cubicBezTo>
                    <a:pt x="0" y="333"/>
                    <a:pt x="0" y="334"/>
                    <a:pt x="2" y="336"/>
                  </a:cubicBezTo>
                  <a:cubicBezTo>
                    <a:pt x="10" y="345"/>
                    <a:pt x="10" y="345"/>
                    <a:pt x="10" y="345"/>
                  </a:cubicBezTo>
                  <a:cubicBezTo>
                    <a:pt x="11" y="346"/>
                    <a:pt x="13" y="347"/>
                    <a:pt x="15" y="347"/>
                  </a:cubicBezTo>
                  <a:cubicBezTo>
                    <a:pt x="16" y="347"/>
                    <a:pt x="18" y="346"/>
                    <a:pt x="19" y="345"/>
                  </a:cubicBezTo>
                  <a:cubicBezTo>
                    <a:pt x="195" y="178"/>
                    <a:pt x="195" y="178"/>
                    <a:pt x="195" y="178"/>
                  </a:cubicBezTo>
                  <a:cubicBezTo>
                    <a:pt x="306" y="225"/>
                    <a:pt x="306" y="225"/>
                    <a:pt x="306" y="225"/>
                  </a:cubicBezTo>
                  <a:cubicBezTo>
                    <a:pt x="521" y="57"/>
                    <a:pt x="521" y="57"/>
                    <a:pt x="521" y="57"/>
                  </a:cubicBezTo>
                  <a:cubicBezTo>
                    <a:pt x="529" y="68"/>
                    <a:pt x="529" y="68"/>
                    <a:pt x="529" y="68"/>
                  </a:cubicBezTo>
                  <a:cubicBezTo>
                    <a:pt x="530" y="69"/>
                    <a:pt x="531" y="69"/>
                    <a:pt x="533" y="69"/>
                  </a:cubicBezTo>
                  <a:cubicBezTo>
                    <a:pt x="534" y="69"/>
                    <a:pt x="535" y="68"/>
                    <a:pt x="536" y="67"/>
                  </a:cubicBezTo>
                  <a:lnTo>
                    <a:pt x="57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ea typeface="思源黑体 CN ExtraLight" panose="020B0200000000000000" charset="-122"/>
              </a:endParaRPr>
            </a:p>
          </p:txBody>
        </p:sp>
      </p:grpSp>
      <p:grpSp>
        <p:nvGrpSpPr>
          <p:cNvPr id="33" name="Group 32"/>
          <p:cNvGrpSpPr>
            <a:grpSpLocks noChangeAspect="1"/>
          </p:cNvGrpSpPr>
          <p:nvPr/>
        </p:nvGrpSpPr>
        <p:grpSpPr bwMode="auto">
          <a:xfrm>
            <a:off x="9565129" y="2329751"/>
            <a:ext cx="907980" cy="644666"/>
            <a:chOff x="4354" y="1098"/>
            <a:chExt cx="800" cy="56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4441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4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ea typeface="思源黑体 CN ExtraLight" panose="020B0200000000000000" charset="-122"/>
              </a:endParaRPr>
            </a:p>
          </p:txBody>
        </p:sp>
        <p:sp>
          <p:nvSpPr>
            <p:cNvPr id="35" name="Freeform 34"/>
            <p:cNvSpPr>
              <a:spLocks noEditPoints="1"/>
            </p:cNvSpPr>
            <p:nvPr/>
          </p:nvSpPr>
          <p:spPr bwMode="auto">
            <a:xfrm>
              <a:off x="4354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  <a:ea typeface="思源黑体 CN ExtraLight" panose="020B0200000000000000" charset="-122"/>
              </a:endParaRPr>
            </a:p>
          </p:txBody>
        </p:sp>
        <p:sp>
          <p:nvSpPr>
            <p:cNvPr id="36" name="Freeform 35"/>
            <p:cNvSpPr>
              <a:spLocks noEditPoints="1"/>
            </p:cNvSpPr>
            <p:nvPr/>
          </p:nvSpPr>
          <p:spPr bwMode="auto">
            <a:xfrm>
              <a:off x="4355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ea typeface="思源黑体 CN ExtraLight" panose="020B0200000000000000" charset="-122"/>
              </a:endParaRPr>
            </a:p>
          </p:txBody>
        </p:sp>
        <p:sp>
          <p:nvSpPr>
            <p:cNvPr id="37" name="Freeform 36"/>
            <p:cNvSpPr/>
            <p:nvPr/>
          </p:nvSpPr>
          <p:spPr bwMode="auto">
            <a:xfrm>
              <a:off x="4702" y="1225"/>
              <a:ext cx="50" cy="48"/>
            </a:xfrm>
            <a:custGeom>
              <a:avLst/>
              <a:gdLst>
                <a:gd name="T0" fmla="*/ 50 w 50"/>
                <a:gd name="T1" fmla="*/ 24 h 48"/>
                <a:gd name="T2" fmla="*/ 47 w 50"/>
                <a:gd name="T3" fmla="*/ 36 h 48"/>
                <a:gd name="T4" fmla="*/ 40 w 50"/>
                <a:gd name="T5" fmla="*/ 30 h 48"/>
                <a:gd name="T6" fmla="*/ 41 w 50"/>
                <a:gd name="T7" fmla="*/ 24 h 48"/>
                <a:gd name="T8" fmla="*/ 25 w 50"/>
                <a:gd name="T9" fmla="*/ 8 h 48"/>
                <a:gd name="T10" fmla="*/ 9 w 50"/>
                <a:gd name="T11" fmla="*/ 24 h 48"/>
                <a:gd name="T12" fmla="*/ 19 w 50"/>
                <a:gd name="T13" fmla="*/ 40 h 48"/>
                <a:gd name="T14" fmla="*/ 19 w 50"/>
                <a:gd name="T15" fmla="*/ 48 h 48"/>
                <a:gd name="T16" fmla="*/ 0 w 50"/>
                <a:gd name="T17" fmla="*/ 24 h 48"/>
                <a:gd name="T18" fmla="*/ 25 w 50"/>
                <a:gd name="T19" fmla="*/ 0 h 48"/>
                <a:gd name="T20" fmla="*/ 50 w 50"/>
                <a:gd name="T21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8">
                  <a:moveTo>
                    <a:pt x="50" y="24"/>
                  </a:moveTo>
                  <a:cubicBezTo>
                    <a:pt x="50" y="29"/>
                    <a:pt x="48" y="33"/>
                    <a:pt x="47" y="36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28"/>
                    <a:pt x="41" y="26"/>
                    <a:pt x="41" y="24"/>
                  </a:cubicBezTo>
                  <a:cubicBezTo>
                    <a:pt x="41" y="15"/>
                    <a:pt x="34" y="8"/>
                    <a:pt x="25" y="8"/>
                  </a:cubicBezTo>
                  <a:cubicBezTo>
                    <a:pt x="16" y="8"/>
                    <a:pt x="9" y="15"/>
                    <a:pt x="9" y="24"/>
                  </a:cubicBezTo>
                  <a:cubicBezTo>
                    <a:pt x="9" y="31"/>
                    <a:pt x="13" y="37"/>
                    <a:pt x="19" y="40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8" y="45"/>
                    <a:pt x="0" y="36"/>
                    <a:pt x="0" y="24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ea typeface="思源黑体 CN ExtraLight" panose="020B0200000000000000" charset="-122"/>
              </a:endParaRPr>
            </a:p>
          </p:txBody>
        </p:sp>
        <p:sp>
          <p:nvSpPr>
            <p:cNvPr id="38" name="Freeform 37"/>
            <p:cNvSpPr/>
            <p:nvPr/>
          </p:nvSpPr>
          <p:spPr bwMode="auto">
            <a:xfrm>
              <a:off x="4682" y="1204"/>
              <a:ext cx="90" cy="90"/>
            </a:xfrm>
            <a:custGeom>
              <a:avLst/>
              <a:gdLst>
                <a:gd name="T0" fmla="*/ 45 w 90"/>
                <a:gd name="T1" fmla="*/ 0 h 90"/>
                <a:gd name="T2" fmla="*/ 0 w 90"/>
                <a:gd name="T3" fmla="*/ 45 h 90"/>
                <a:gd name="T4" fmla="*/ 39 w 90"/>
                <a:gd name="T5" fmla="*/ 90 h 90"/>
                <a:gd name="T6" fmla="*/ 39 w 90"/>
                <a:gd name="T7" fmla="*/ 82 h 90"/>
                <a:gd name="T8" fmla="*/ 8 w 90"/>
                <a:gd name="T9" fmla="*/ 45 h 90"/>
                <a:gd name="T10" fmla="*/ 45 w 90"/>
                <a:gd name="T11" fmla="*/ 9 h 90"/>
                <a:gd name="T12" fmla="*/ 82 w 90"/>
                <a:gd name="T13" fmla="*/ 45 h 90"/>
                <a:gd name="T14" fmla="*/ 75 w 90"/>
                <a:gd name="T15" fmla="*/ 66 h 90"/>
                <a:gd name="T16" fmla="*/ 81 w 90"/>
                <a:gd name="T17" fmla="*/ 72 h 90"/>
                <a:gd name="T18" fmla="*/ 90 w 90"/>
                <a:gd name="T19" fmla="*/ 45 h 90"/>
                <a:gd name="T20" fmla="*/ 45 w 90"/>
                <a:gd name="T2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90">
                  <a:moveTo>
                    <a:pt x="45" y="0"/>
                  </a:moveTo>
                  <a:cubicBezTo>
                    <a:pt x="20" y="0"/>
                    <a:pt x="0" y="21"/>
                    <a:pt x="0" y="45"/>
                  </a:cubicBezTo>
                  <a:cubicBezTo>
                    <a:pt x="0" y="68"/>
                    <a:pt x="17" y="87"/>
                    <a:pt x="39" y="90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21" y="79"/>
                    <a:pt x="8" y="64"/>
                    <a:pt x="8" y="45"/>
                  </a:cubicBezTo>
                  <a:cubicBezTo>
                    <a:pt x="8" y="25"/>
                    <a:pt x="25" y="9"/>
                    <a:pt x="45" y="9"/>
                  </a:cubicBezTo>
                  <a:cubicBezTo>
                    <a:pt x="65" y="9"/>
                    <a:pt x="82" y="25"/>
                    <a:pt x="82" y="45"/>
                  </a:cubicBezTo>
                  <a:cubicBezTo>
                    <a:pt x="82" y="53"/>
                    <a:pt x="79" y="60"/>
                    <a:pt x="75" y="6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7" y="65"/>
                    <a:pt x="90" y="55"/>
                    <a:pt x="90" y="45"/>
                  </a:cubicBezTo>
                  <a:cubicBezTo>
                    <a:pt x="90" y="21"/>
                    <a:pt x="70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ea typeface="思源黑体 CN ExtraLight" panose="020B0200000000000000" charset="-122"/>
              </a:endParaRPr>
            </a:p>
          </p:txBody>
        </p:sp>
        <p:sp>
          <p:nvSpPr>
            <p:cNvPr id="39" name="Freeform 38"/>
            <p:cNvSpPr/>
            <p:nvPr/>
          </p:nvSpPr>
          <p:spPr bwMode="auto">
            <a:xfrm>
              <a:off x="4727" y="1248"/>
              <a:ext cx="99" cy="167"/>
            </a:xfrm>
            <a:custGeom>
              <a:avLst/>
              <a:gdLst>
                <a:gd name="T0" fmla="*/ 0 w 99"/>
                <a:gd name="T1" fmla="*/ 1 h 167"/>
                <a:gd name="T2" fmla="*/ 0 w 99"/>
                <a:gd name="T3" fmla="*/ 1 h 167"/>
                <a:gd name="T4" fmla="*/ 0 w 99"/>
                <a:gd name="T5" fmla="*/ 143 h 167"/>
                <a:gd name="T6" fmla="*/ 0 w 99"/>
                <a:gd name="T7" fmla="*/ 143 h 167"/>
                <a:gd name="T8" fmla="*/ 1 w 99"/>
                <a:gd name="T9" fmla="*/ 143 h 167"/>
                <a:gd name="T10" fmla="*/ 1 w 99"/>
                <a:gd name="T11" fmla="*/ 143 h 167"/>
                <a:gd name="T12" fmla="*/ 29 w 99"/>
                <a:gd name="T13" fmla="*/ 119 h 167"/>
                <a:gd name="T14" fmla="*/ 29 w 99"/>
                <a:gd name="T15" fmla="*/ 119 h 167"/>
                <a:gd name="T16" fmla="*/ 29 w 99"/>
                <a:gd name="T17" fmla="*/ 119 h 167"/>
                <a:gd name="T18" fmla="*/ 30 w 99"/>
                <a:gd name="T19" fmla="*/ 119 h 167"/>
                <a:gd name="T20" fmla="*/ 47 w 99"/>
                <a:gd name="T21" fmla="*/ 163 h 167"/>
                <a:gd name="T22" fmla="*/ 50 w 99"/>
                <a:gd name="T23" fmla="*/ 166 h 167"/>
                <a:gd name="T24" fmla="*/ 54 w 99"/>
                <a:gd name="T25" fmla="*/ 166 h 167"/>
                <a:gd name="T26" fmla="*/ 76 w 99"/>
                <a:gd name="T27" fmla="*/ 157 h 167"/>
                <a:gd name="T28" fmla="*/ 79 w 99"/>
                <a:gd name="T29" fmla="*/ 155 h 167"/>
                <a:gd name="T30" fmla="*/ 79 w 99"/>
                <a:gd name="T31" fmla="*/ 151 h 167"/>
                <a:gd name="T32" fmla="*/ 61 w 99"/>
                <a:gd name="T33" fmla="*/ 107 h 167"/>
                <a:gd name="T34" fmla="*/ 61 w 99"/>
                <a:gd name="T35" fmla="*/ 106 h 167"/>
                <a:gd name="T36" fmla="*/ 61 w 99"/>
                <a:gd name="T37" fmla="*/ 106 h 167"/>
                <a:gd name="T38" fmla="*/ 62 w 99"/>
                <a:gd name="T39" fmla="*/ 106 h 167"/>
                <a:gd name="T40" fmla="*/ 98 w 99"/>
                <a:gd name="T41" fmla="*/ 104 h 167"/>
                <a:gd name="T42" fmla="*/ 99 w 99"/>
                <a:gd name="T43" fmla="*/ 104 h 167"/>
                <a:gd name="T44" fmla="*/ 99 w 99"/>
                <a:gd name="T45" fmla="*/ 104 h 167"/>
                <a:gd name="T46" fmla="*/ 99 w 99"/>
                <a:gd name="T47" fmla="*/ 103 h 167"/>
                <a:gd name="T48" fmla="*/ 1 w 99"/>
                <a:gd name="T49" fmla="*/ 1 h 167"/>
                <a:gd name="T50" fmla="*/ 0 w 99"/>
                <a:gd name="T51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9" h="167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30" y="119"/>
                    <a:pt x="30" y="119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8" y="164"/>
                    <a:pt x="49" y="165"/>
                    <a:pt x="50" y="166"/>
                  </a:cubicBezTo>
                  <a:cubicBezTo>
                    <a:pt x="52" y="167"/>
                    <a:pt x="53" y="167"/>
                    <a:pt x="54" y="166"/>
                  </a:cubicBez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6"/>
                    <a:pt x="79" y="155"/>
                  </a:cubicBezTo>
                  <a:cubicBezTo>
                    <a:pt x="79" y="153"/>
                    <a:pt x="79" y="152"/>
                    <a:pt x="79" y="15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2" y="106"/>
                    <a:pt x="62" y="106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8" y="104"/>
                    <a:pt x="98" y="104"/>
                    <a:pt x="99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104"/>
                    <a:pt x="99" y="103"/>
                    <a:pt x="99" y="10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ea typeface="思源黑体 CN ExtraLight" panose="020B0200000000000000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9050" y="270510"/>
            <a:ext cx="2548255" cy="368300"/>
            <a:chOff x="30" y="426"/>
            <a:chExt cx="4013" cy="580"/>
          </a:xfrm>
        </p:grpSpPr>
        <p:sp>
          <p:nvSpPr>
            <p:cNvPr id="40" name="矩形 39"/>
            <p:cNvSpPr/>
            <p:nvPr/>
          </p:nvSpPr>
          <p:spPr>
            <a:xfrm>
              <a:off x="30" y="426"/>
              <a:ext cx="3673" cy="5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ea typeface="思源黑体 CN ExtraLight" panose="020B0200000000000000" charset="-122"/>
                </a:rPr>
                <a:t>PART </a:t>
              </a:r>
              <a:r>
                <a:rPr lang="en-US" altLang="zh-CN" b="1" dirty="0" smtClean="0">
                  <a:ea typeface="思源黑体 CN ExtraLight" panose="020B0200000000000000" charset="-122"/>
                </a:rPr>
                <a:t>TWO </a:t>
              </a:r>
              <a:r>
                <a:rPr lang="zh-CN" altLang="en-US" b="1" dirty="0" smtClean="0">
                  <a:ea typeface="思源黑体 CN ExtraLight" panose="020B0200000000000000" charset="-122"/>
                </a:rPr>
                <a:t>论文结构</a:t>
              </a:r>
            </a:p>
          </p:txBody>
        </p:sp>
        <p:sp>
          <p:nvSpPr>
            <p:cNvPr id="41" name="椭圆 40"/>
            <p:cNvSpPr/>
            <p:nvPr/>
          </p:nvSpPr>
          <p:spPr>
            <a:xfrm>
              <a:off x="3837" y="627"/>
              <a:ext cx="206" cy="17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4400">
                <a:ea typeface="思源黑体 CN ExtraLight" panose="020B02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972497" y="4188208"/>
            <a:ext cx="2300757" cy="509896"/>
            <a:chOff x="888096" y="1000203"/>
            <a:chExt cx="4259825" cy="944066"/>
          </a:xfrm>
        </p:grpSpPr>
        <p:sp>
          <p:nvSpPr>
            <p:cNvPr id="7" name="矩形 6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586098" y="4188208"/>
            <a:ext cx="2300757" cy="509896"/>
            <a:chOff x="888096" y="1000203"/>
            <a:chExt cx="4259825" cy="944066"/>
          </a:xfrm>
        </p:grpSpPr>
        <p:sp>
          <p:nvSpPr>
            <p:cNvPr id="13" name="矩形 12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586098" y="3267423"/>
            <a:ext cx="2300757" cy="509896"/>
            <a:chOff x="888096" y="1000203"/>
            <a:chExt cx="4259825" cy="944066"/>
          </a:xfrm>
        </p:grpSpPr>
        <p:sp>
          <p:nvSpPr>
            <p:cNvPr id="19" name="矩形 18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586098" y="5110409"/>
            <a:ext cx="2300757" cy="509896"/>
            <a:chOff x="888096" y="1000203"/>
            <a:chExt cx="4259825" cy="944066"/>
          </a:xfrm>
        </p:grpSpPr>
        <p:sp>
          <p:nvSpPr>
            <p:cNvPr id="25" name="矩形 24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170759" y="3730979"/>
            <a:ext cx="2300757" cy="509896"/>
            <a:chOff x="888096" y="1000203"/>
            <a:chExt cx="4259825" cy="944066"/>
          </a:xfrm>
        </p:grpSpPr>
        <p:sp>
          <p:nvSpPr>
            <p:cNvPr id="31" name="矩形 30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170759" y="2810194"/>
            <a:ext cx="2300757" cy="509896"/>
            <a:chOff x="888096" y="1000203"/>
            <a:chExt cx="4259825" cy="944066"/>
          </a:xfrm>
        </p:grpSpPr>
        <p:sp>
          <p:nvSpPr>
            <p:cNvPr id="37" name="矩形 36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165554" y="5571818"/>
            <a:ext cx="2300757" cy="509896"/>
            <a:chOff x="888096" y="1000203"/>
            <a:chExt cx="4259825" cy="944066"/>
          </a:xfrm>
        </p:grpSpPr>
        <p:sp>
          <p:nvSpPr>
            <p:cNvPr id="55" name="矩形 54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165554" y="4651033"/>
            <a:ext cx="2300757" cy="509896"/>
            <a:chOff x="888096" y="1000203"/>
            <a:chExt cx="4259825" cy="944066"/>
          </a:xfrm>
        </p:grpSpPr>
        <p:sp>
          <p:nvSpPr>
            <p:cNvPr id="61" name="矩形 60"/>
            <p:cNvSpPr/>
            <p:nvPr/>
          </p:nvSpPr>
          <p:spPr>
            <a:xfrm>
              <a:off x="911225" y="1045634"/>
              <a:ext cx="4199467" cy="872066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888096" y="1000203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888096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5075921" y="1872269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5074692" y="1009634"/>
              <a:ext cx="72000" cy="72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ea typeface="思源黑体 CN ExtraLight" panose="020B0200000000000000" charset="-122"/>
              </a:endParaRPr>
            </a:p>
          </p:txBody>
        </p:sp>
      </p:grpSp>
      <p:cxnSp>
        <p:nvCxnSpPr>
          <p:cNvPr id="67" name="直接连接符 66"/>
          <p:cNvCxnSpPr>
            <a:stCxn id="7" idx="3"/>
          </p:cNvCxnSpPr>
          <p:nvPr/>
        </p:nvCxnSpPr>
        <p:spPr>
          <a:xfrm>
            <a:off x="6253146" y="4448250"/>
            <a:ext cx="1778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6420743" y="4448250"/>
            <a:ext cx="1778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6420743" y="3524325"/>
            <a:ext cx="0" cy="184785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>
            <a:off x="6420743" y="3524325"/>
            <a:ext cx="1778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6420743" y="5372175"/>
            <a:ext cx="1778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8992912" y="3081204"/>
            <a:ext cx="0" cy="92392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8992912" y="4005129"/>
            <a:ext cx="1778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8992912" y="3081204"/>
            <a:ext cx="1778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8992912" y="4899844"/>
            <a:ext cx="0" cy="92392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8992912" y="5823769"/>
            <a:ext cx="1778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8992912" y="4899844"/>
            <a:ext cx="17784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8866747" y="3533180"/>
            <a:ext cx="12616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>
            <a:off x="8866747" y="5372175"/>
            <a:ext cx="12616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矩形 91"/>
          <p:cNvSpPr/>
          <p:nvPr/>
        </p:nvSpPr>
        <p:spPr>
          <a:xfrm>
            <a:off x="4103404" y="426725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ea typeface="思源黑体 CN ExtraLight" panose="020B0200000000000000" charset="-122"/>
              </a:rPr>
              <a:t>点击</a:t>
            </a:r>
            <a:r>
              <a:rPr lang="zh-CN" altLang="en-US" dirty="0">
                <a:ea typeface="思源黑体 CN ExtraLight" panose="020B0200000000000000" charset="-122"/>
              </a:rPr>
              <a:t>此处添加标题</a:t>
            </a:r>
          </a:p>
        </p:txBody>
      </p:sp>
      <p:sp>
        <p:nvSpPr>
          <p:cNvPr id="93" name="矩形 92"/>
          <p:cNvSpPr/>
          <p:nvPr/>
        </p:nvSpPr>
        <p:spPr>
          <a:xfrm>
            <a:off x="6717006" y="426725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ea typeface="思源黑体 CN ExtraLight" panose="020B0200000000000000" charset="-122"/>
              </a:rPr>
              <a:t>点击</a:t>
            </a:r>
            <a:r>
              <a:rPr lang="zh-CN" altLang="en-US" dirty="0">
                <a:ea typeface="思源黑体 CN ExtraLight" panose="020B0200000000000000" charset="-122"/>
              </a:rPr>
              <a:t>此处添加标题</a:t>
            </a:r>
          </a:p>
        </p:txBody>
      </p:sp>
      <p:sp>
        <p:nvSpPr>
          <p:cNvPr id="94" name="矩形 93"/>
          <p:cNvSpPr/>
          <p:nvPr/>
        </p:nvSpPr>
        <p:spPr>
          <a:xfrm>
            <a:off x="6717006" y="334851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ea typeface="思源黑体 CN ExtraLight" panose="020B0200000000000000" charset="-122"/>
              </a:rPr>
              <a:t>点击</a:t>
            </a:r>
            <a:r>
              <a:rPr lang="zh-CN" altLang="en-US" dirty="0">
                <a:ea typeface="思源黑体 CN ExtraLight" panose="020B0200000000000000" charset="-122"/>
              </a:rPr>
              <a:t>此处添加标题</a:t>
            </a:r>
          </a:p>
        </p:txBody>
      </p:sp>
      <p:sp>
        <p:nvSpPr>
          <p:cNvPr id="95" name="矩形 94"/>
          <p:cNvSpPr/>
          <p:nvPr/>
        </p:nvSpPr>
        <p:spPr>
          <a:xfrm>
            <a:off x="6717006" y="518750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ea typeface="思源黑体 CN ExtraLight" panose="020B0200000000000000" charset="-122"/>
              </a:rPr>
              <a:t>点击</a:t>
            </a:r>
            <a:r>
              <a:rPr lang="zh-CN" altLang="en-US" dirty="0">
                <a:ea typeface="思源黑体 CN ExtraLight" panose="020B0200000000000000" charset="-122"/>
              </a:rPr>
              <a:t>此处添加标题</a:t>
            </a:r>
          </a:p>
        </p:txBody>
      </p:sp>
      <p:sp>
        <p:nvSpPr>
          <p:cNvPr id="96" name="矩形 95"/>
          <p:cNvSpPr/>
          <p:nvPr/>
        </p:nvSpPr>
        <p:spPr>
          <a:xfrm>
            <a:off x="9304812" y="381209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ea typeface="思源黑体 CN ExtraLight" panose="020B0200000000000000" charset="-122"/>
              </a:rPr>
              <a:t>点击</a:t>
            </a:r>
            <a:r>
              <a:rPr lang="zh-CN" altLang="en-US" dirty="0">
                <a:ea typeface="思源黑体 CN ExtraLight" panose="020B0200000000000000" charset="-122"/>
              </a:rPr>
              <a:t>此处添加标题</a:t>
            </a:r>
          </a:p>
        </p:txBody>
      </p:sp>
      <p:sp>
        <p:nvSpPr>
          <p:cNvPr id="97" name="矩形 96"/>
          <p:cNvSpPr/>
          <p:nvPr/>
        </p:nvSpPr>
        <p:spPr>
          <a:xfrm>
            <a:off x="9304812" y="289335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ea typeface="思源黑体 CN ExtraLight" panose="020B0200000000000000" charset="-122"/>
              </a:rPr>
              <a:t>点击</a:t>
            </a:r>
            <a:r>
              <a:rPr lang="zh-CN" altLang="en-US" dirty="0">
                <a:ea typeface="思源黑体 CN ExtraLight" panose="020B0200000000000000" charset="-122"/>
              </a:rPr>
              <a:t>此处添加标题</a:t>
            </a:r>
          </a:p>
        </p:txBody>
      </p:sp>
      <p:sp>
        <p:nvSpPr>
          <p:cNvPr id="98" name="矩形 97"/>
          <p:cNvSpPr/>
          <p:nvPr/>
        </p:nvSpPr>
        <p:spPr>
          <a:xfrm>
            <a:off x="9304812" y="563910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ea typeface="思源黑体 CN ExtraLight" panose="020B0200000000000000" charset="-122"/>
              </a:rPr>
              <a:t>点击</a:t>
            </a:r>
            <a:r>
              <a:rPr lang="zh-CN" altLang="en-US" dirty="0">
                <a:ea typeface="思源黑体 CN ExtraLight" panose="020B0200000000000000" charset="-122"/>
              </a:rPr>
              <a:t>此处添加标题</a:t>
            </a:r>
          </a:p>
        </p:txBody>
      </p:sp>
      <p:sp>
        <p:nvSpPr>
          <p:cNvPr id="99" name="矩形 98"/>
          <p:cNvSpPr/>
          <p:nvPr/>
        </p:nvSpPr>
        <p:spPr>
          <a:xfrm>
            <a:off x="9304812" y="472036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ea typeface="思源黑体 CN ExtraLight" panose="020B0200000000000000" charset="-122"/>
              </a:rPr>
              <a:t>点击</a:t>
            </a:r>
            <a:r>
              <a:rPr lang="zh-CN" altLang="en-US" dirty="0">
                <a:ea typeface="思源黑体 CN ExtraLight" panose="020B0200000000000000" charset="-122"/>
              </a:rPr>
              <a:t>此处添加标题</a:t>
            </a:r>
          </a:p>
        </p:txBody>
      </p:sp>
      <p:sp>
        <p:nvSpPr>
          <p:cNvPr id="100" name="矩形 99"/>
          <p:cNvSpPr/>
          <p:nvPr/>
        </p:nvSpPr>
        <p:spPr>
          <a:xfrm>
            <a:off x="3876094" y="375895"/>
            <a:ext cx="431932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ea typeface="思源黑体 CN ExtraLight" panose="020B0200000000000000" charset="-122"/>
              </a:rPr>
              <a:t>ADD YOUR TEXT</a:t>
            </a:r>
          </a:p>
        </p:txBody>
      </p:sp>
      <p:sp>
        <p:nvSpPr>
          <p:cNvPr id="101" name="矩形 100"/>
          <p:cNvSpPr/>
          <p:nvPr/>
        </p:nvSpPr>
        <p:spPr>
          <a:xfrm>
            <a:off x="3876094" y="1043736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ea typeface="思源黑体 CN ExtraLight" panose="020B0200000000000000" charset="-122"/>
              </a:rPr>
              <a:t>点击此处添加标题</a:t>
            </a:r>
          </a:p>
        </p:txBody>
      </p:sp>
      <p:sp>
        <p:nvSpPr>
          <p:cNvPr id="102" name="矩形 101"/>
          <p:cNvSpPr/>
          <p:nvPr/>
        </p:nvSpPr>
        <p:spPr>
          <a:xfrm>
            <a:off x="3885341" y="1545679"/>
            <a:ext cx="6550312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8-14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号字，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1.3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ExtraLight" panose="020B0200000000000000" charset="-122"/>
                <a:ea typeface="思源黑体 CN ExtraLight" panose="020B0200000000000000" charset="-122"/>
              </a:rPr>
              <a:t>倍字间距。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810" y="255270"/>
            <a:ext cx="2548255" cy="368300"/>
            <a:chOff x="30" y="426"/>
            <a:chExt cx="4013" cy="580"/>
          </a:xfrm>
        </p:grpSpPr>
        <p:sp>
          <p:nvSpPr>
            <p:cNvPr id="5" name="矩形 4"/>
            <p:cNvSpPr/>
            <p:nvPr/>
          </p:nvSpPr>
          <p:spPr>
            <a:xfrm>
              <a:off x="30" y="426"/>
              <a:ext cx="3673" cy="5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ea typeface="思源黑体 CN ExtraLight" panose="020B0200000000000000" charset="-122"/>
                </a:rPr>
                <a:t>PART </a:t>
              </a:r>
              <a:r>
                <a:rPr lang="en-US" altLang="zh-CN" b="1" dirty="0" smtClean="0">
                  <a:ea typeface="思源黑体 CN ExtraLight" panose="020B0200000000000000" charset="-122"/>
                </a:rPr>
                <a:t>TWO </a:t>
              </a:r>
              <a:r>
                <a:rPr lang="zh-CN" altLang="en-US" b="1" dirty="0" smtClean="0">
                  <a:ea typeface="思源黑体 CN ExtraLight" panose="020B0200000000000000" charset="-122"/>
                </a:rPr>
                <a:t>论文结构</a:t>
              </a:r>
            </a:p>
          </p:txBody>
        </p:sp>
        <p:sp>
          <p:nvSpPr>
            <p:cNvPr id="42" name="椭圆 41"/>
            <p:cNvSpPr/>
            <p:nvPr/>
          </p:nvSpPr>
          <p:spPr>
            <a:xfrm>
              <a:off x="3837" y="627"/>
              <a:ext cx="206" cy="17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4400">
                <a:ea typeface="思源黑体 CN ExtraLight" panose="020B0200000000000000" charset="-122"/>
              </a:endParaRPr>
            </a:p>
          </p:txBody>
        </p:sp>
      </p:grpSp>
      <p:pic>
        <p:nvPicPr>
          <p:cNvPr id="43" name="图片 42" descr="901757f7059f07df17bbe7008351b06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935" y="2355215"/>
            <a:ext cx="3711575" cy="37115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d9bbb5dd-dc08-4ab6-9bd1-3b37c26a57df}"/>
  <p:tag name="ISPRING_PRESENTATION_TITLE" val="毕业论文答辩极简线条七彩点缀PPT模板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6">
      <a:majorFont>
        <a:latin typeface="Segoe UI"/>
        <a:ea typeface="宋体"/>
        <a:cs typeface=""/>
      </a:majorFont>
      <a:minorFont>
        <a:latin typeface="Segoe UI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1999</Words>
  <Application>Microsoft Office PowerPoint</Application>
  <PresentationFormat>宽屏</PresentationFormat>
  <Paragraphs>210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思源黑体 CN ExtraLight</vt:lpstr>
      <vt:lpstr>思源黑体 CN Light</vt:lpstr>
      <vt:lpstr>宋体</vt:lpstr>
      <vt:lpstr>Arial</vt:lpstr>
      <vt:lpstr>Calibri</vt:lpstr>
      <vt:lpstr>Century Gothic</vt:lpstr>
      <vt:lpstr>Segoe UI</vt:lpstr>
      <vt:lpstr>Segoe UI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毕业论文答辩极简线条七彩点缀PPT模板</dc:title>
  <dc:creator>OfficePLUS</dc:creator>
  <cp:lastModifiedBy>上海维湾3号机</cp:lastModifiedBy>
  <cp:revision>65</cp:revision>
  <dcterms:created xsi:type="dcterms:W3CDTF">2015-08-18T02:51:00Z</dcterms:created>
  <dcterms:modified xsi:type="dcterms:W3CDTF">2019-10-09T01:28:44Z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