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5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7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7" r:id="rId1"/>
    <p:sldMasterId id="2147483673" r:id="rId2"/>
    <p:sldMasterId id="2147483676" r:id="rId3"/>
  </p:sldMasterIdLst>
  <p:notesMasterIdLst>
    <p:notesMasterId r:id="rId31"/>
  </p:notesMasterIdLst>
  <p:sldIdLst>
    <p:sldId id="373" r:id="rId4"/>
    <p:sldId id="410" r:id="rId5"/>
    <p:sldId id="440" r:id="rId6"/>
    <p:sldId id="460" r:id="rId7"/>
    <p:sldId id="466" r:id="rId8"/>
    <p:sldId id="450" r:id="rId9"/>
    <p:sldId id="449" r:id="rId10"/>
    <p:sldId id="446" r:id="rId11"/>
    <p:sldId id="442" r:id="rId12"/>
    <p:sldId id="448" r:id="rId13"/>
    <p:sldId id="463" r:id="rId14"/>
    <p:sldId id="465" r:id="rId15"/>
    <p:sldId id="464" r:id="rId16"/>
    <p:sldId id="467" r:id="rId17"/>
    <p:sldId id="443" r:id="rId18"/>
    <p:sldId id="469" r:id="rId19"/>
    <p:sldId id="461" r:id="rId20"/>
    <p:sldId id="462" r:id="rId21"/>
    <p:sldId id="5444" r:id="rId22"/>
    <p:sldId id="441" r:id="rId23"/>
    <p:sldId id="457" r:id="rId24"/>
    <p:sldId id="468" r:id="rId25"/>
    <p:sldId id="458" r:id="rId26"/>
    <p:sldId id="451" r:id="rId27"/>
    <p:sldId id="271" r:id="rId28"/>
    <p:sldId id="1723" r:id="rId29"/>
    <p:sldId id="1728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重要！大赛介绍页面" id="{E6DCE105-C659-41A6-A16B-06D32DD339E7}">
          <p14:sldIdLst>
            <p14:sldId id="373"/>
            <p14:sldId id="410"/>
            <p14:sldId id="440"/>
            <p14:sldId id="460"/>
            <p14:sldId id="466"/>
            <p14:sldId id="450"/>
            <p14:sldId id="449"/>
            <p14:sldId id="446"/>
            <p14:sldId id="442"/>
            <p14:sldId id="448"/>
            <p14:sldId id="463"/>
            <p14:sldId id="465"/>
            <p14:sldId id="464"/>
            <p14:sldId id="467"/>
            <p14:sldId id="443"/>
            <p14:sldId id="469"/>
            <p14:sldId id="461"/>
            <p14:sldId id="462"/>
            <p14:sldId id="5444"/>
            <p14:sldId id="441"/>
            <p14:sldId id="457"/>
            <p14:sldId id="468"/>
            <p14:sldId id="458"/>
            <p14:sldId id="451"/>
          </p14:sldIdLst>
        </p14:section>
        <p14:section name="补充说明" id="{93845506-85BC-484F-BFD8-1E2EFD884872}">
          <p14:sldIdLst>
            <p14:sldId id="271"/>
            <p14:sldId id="1723"/>
            <p14:sldId id="172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05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D6ED"/>
    <a:srgbClr val="BB1C22"/>
    <a:srgbClr val="25BC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8" d="100"/>
          <a:sy n="78" d="100"/>
        </p:scale>
        <p:origin x="96" y="258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04096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0409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E48-402F-94C8-F3C64AC8A8E6}"/>
              </c:ext>
            </c:extLst>
          </c:dPt>
          <c:dPt>
            <c:idx val="1"/>
            <c:invertIfNegative val="0"/>
            <c:bubble3D val="0"/>
            <c:spPr>
              <a:solidFill>
                <a:srgbClr val="40409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E48-402F-94C8-F3C64AC8A8E6}"/>
              </c:ext>
            </c:extLst>
          </c:dPt>
          <c:dPt>
            <c:idx val="2"/>
            <c:invertIfNegative val="0"/>
            <c:bubble3D val="0"/>
            <c:spPr>
              <a:solidFill>
                <a:srgbClr val="40409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E48-402F-94C8-F3C64AC8A8E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492</c:v>
                </c:pt>
                <c:pt idx="1">
                  <c:v>449</c:v>
                </c:pt>
                <c:pt idx="2">
                  <c:v>413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E48-402F-94C8-F3C64AC8A8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0848368"/>
        <c:axId val="108615024"/>
      </c:barChart>
      <c:catAx>
        <c:axId val="100848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8615024"/>
        <c:crosses val="autoZero"/>
        <c:auto val="1"/>
        <c:lblAlgn val="ctr"/>
        <c:lblOffset val="100"/>
        <c:noMultiLvlLbl val="0"/>
      </c:catAx>
      <c:valAx>
        <c:axId val="1086150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084836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F6688B-4440-4EE2-A4D3-AEC74EBDA1ED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D5F9F6-8712-4C68-8B69-F5A90F8AF6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430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defRPr/>
            </a:pPr>
            <a:fld id="{9A0DB2DC-4C9A-4742-B13C-FB6460FD3503}" type="slidenum"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1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0330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0DCF967-6EE3-4C28-AE0C-2EEA5C3A0DB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326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1AC29F-167E-408E-8190-566AA8CE9AA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1594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1AC29F-167E-408E-8190-566AA8CE9AA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45522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1AC29F-167E-408E-8190-566AA8CE9AA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13114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1AC29F-167E-408E-8190-566AA8CE9AA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76796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1AC29F-167E-408E-8190-566AA8CE9AA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95001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430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defRPr/>
            </a:pPr>
            <a:fld id="{9A0DB2DC-4C9A-4742-B13C-FB6460FD3503}" type="slidenum"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24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0589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打底色块">
            <a:extLst>
              <a:ext uri="{FF2B5EF4-FFF2-40B4-BE49-F238E27FC236}">
                <a16:creationId xmlns:a16="http://schemas.microsoft.com/office/drawing/2014/main" id="{CADB0BCE-6EAF-4A8F-BA7E-89FFC81B52E0}"/>
              </a:ext>
            </a:extLst>
          </p:cNvPr>
          <p:cNvSpPr/>
          <p:nvPr/>
        </p:nvSpPr>
        <p:spPr>
          <a:xfrm>
            <a:off x="0" y="-1"/>
            <a:ext cx="12192000" cy="728663"/>
          </a:xfrm>
          <a:prstGeom prst="rect">
            <a:avLst/>
          </a:prstGeom>
          <a:solidFill>
            <a:srgbClr val="40409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>
                <a:srgbClr val="3366FF"/>
              </a:buClr>
              <a:buSzPct val="80000"/>
              <a:buFont typeface="Wingdings" panose="05000000000000000000" pitchFamily="2" charset="2"/>
              <a:buNone/>
            </a:pPr>
            <a:endParaRPr kumimoji="1" lang="zh-CN" altLang="en-US" sz="2000" b="1" kern="0" dirty="0">
              <a:solidFill>
                <a:prstClr val="white"/>
              </a:solidFill>
              <a:latin typeface="Arial" panose="020B0604020202020204" pitchFamily="34" charset="0"/>
              <a:ea typeface="思源黑体 CN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2" name="基础扎实 / Strong Preparation">
            <a:extLst>
              <a:ext uri="{FF2B5EF4-FFF2-40B4-BE49-F238E27FC236}">
                <a16:creationId xmlns:a16="http://schemas.microsoft.com/office/drawing/2014/main" id="{93BD9D9F-95A8-421D-B082-02786C277EDA}"/>
              </a:ext>
            </a:extLst>
          </p:cNvPr>
          <p:cNvSpPr txBox="1"/>
          <p:nvPr/>
        </p:nvSpPr>
        <p:spPr>
          <a:xfrm>
            <a:off x="937984" y="115410"/>
            <a:ext cx="8217902" cy="497840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just">
              <a:buClr>
                <a:prstClr val="white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  <a:sym typeface="Arial" panose="020B0604020202020204" pitchFamily="34" charset="0"/>
              </a:rPr>
              <a:t>请输入标题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  <a:sym typeface="Arial" panose="020B0604020202020204" pitchFamily="34" charset="0"/>
              </a:rPr>
              <a:t>/PLEASE ENTER YOUR TITLE </a:t>
            </a:r>
          </a:p>
        </p:txBody>
      </p:sp>
      <p:sp>
        <p:nvSpPr>
          <p:cNvPr id="13" name="齿轮">
            <a:extLst>
              <a:ext uri="{FF2B5EF4-FFF2-40B4-BE49-F238E27FC236}">
                <a16:creationId xmlns:a16="http://schemas.microsoft.com/office/drawing/2014/main" id="{C463DC75-78F7-49F8-88FF-77947FB9AF9B}"/>
              </a:ext>
            </a:extLst>
          </p:cNvPr>
          <p:cNvSpPr>
            <a:spLocks noChangeAspect="1"/>
          </p:cNvSpPr>
          <p:nvPr/>
        </p:nvSpPr>
        <p:spPr bwMode="auto">
          <a:xfrm>
            <a:off x="334484" y="122087"/>
            <a:ext cx="485386" cy="484486"/>
          </a:xfrm>
          <a:custGeom>
            <a:avLst/>
            <a:gdLst>
              <a:gd name="connsiteX0" fmla="*/ 27460 w 604111"/>
              <a:gd name="connsiteY0" fmla="*/ 475127 h 602992"/>
              <a:gd name="connsiteX1" fmla="*/ 54919 w 604111"/>
              <a:gd name="connsiteY1" fmla="*/ 475127 h 602992"/>
              <a:gd name="connsiteX2" fmla="*/ 109838 w 604111"/>
              <a:gd name="connsiteY2" fmla="*/ 475127 h 602992"/>
              <a:gd name="connsiteX3" fmla="*/ 201416 w 604111"/>
              <a:gd name="connsiteY3" fmla="*/ 475127 h 602992"/>
              <a:gd name="connsiteX4" fmla="*/ 256335 w 604111"/>
              <a:gd name="connsiteY4" fmla="*/ 475127 h 602992"/>
              <a:gd name="connsiteX5" fmla="*/ 347776 w 604111"/>
              <a:gd name="connsiteY5" fmla="*/ 475127 h 602992"/>
              <a:gd name="connsiteX6" fmla="*/ 402695 w 604111"/>
              <a:gd name="connsiteY6" fmla="*/ 475127 h 602992"/>
              <a:gd name="connsiteX7" fmla="*/ 494273 w 604111"/>
              <a:gd name="connsiteY7" fmla="*/ 475127 h 602992"/>
              <a:gd name="connsiteX8" fmla="*/ 549192 w 604111"/>
              <a:gd name="connsiteY8" fmla="*/ 475127 h 602992"/>
              <a:gd name="connsiteX9" fmla="*/ 576651 w 604111"/>
              <a:gd name="connsiteY9" fmla="*/ 475127 h 602992"/>
              <a:gd name="connsiteX10" fmla="*/ 604111 w 604111"/>
              <a:gd name="connsiteY10" fmla="*/ 502537 h 602992"/>
              <a:gd name="connsiteX11" fmla="*/ 604111 w 604111"/>
              <a:gd name="connsiteY11" fmla="*/ 575583 h 602992"/>
              <a:gd name="connsiteX12" fmla="*/ 576651 w 604111"/>
              <a:gd name="connsiteY12" fmla="*/ 602992 h 602992"/>
              <a:gd name="connsiteX13" fmla="*/ 27460 w 604111"/>
              <a:gd name="connsiteY13" fmla="*/ 602992 h 602992"/>
              <a:gd name="connsiteX14" fmla="*/ 0 w 604111"/>
              <a:gd name="connsiteY14" fmla="*/ 575583 h 602992"/>
              <a:gd name="connsiteX15" fmla="*/ 0 w 604111"/>
              <a:gd name="connsiteY15" fmla="*/ 502537 h 602992"/>
              <a:gd name="connsiteX16" fmla="*/ 27460 w 604111"/>
              <a:gd name="connsiteY16" fmla="*/ 475127 h 602992"/>
              <a:gd name="connsiteX17" fmla="*/ 302055 w 604111"/>
              <a:gd name="connsiteY17" fmla="*/ 0 h 602992"/>
              <a:gd name="connsiteX18" fmla="*/ 317295 w 604111"/>
              <a:gd name="connsiteY18" fmla="*/ 4625 h 602992"/>
              <a:gd name="connsiteX19" fmla="*/ 591886 w 604111"/>
              <a:gd name="connsiteY19" fmla="*/ 187313 h 602992"/>
              <a:gd name="connsiteX20" fmla="*/ 602869 w 604111"/>
              <a:gd name="connsiteY20" fmla="*/ 218012 h 602992"/>
              <a:gd name="connsiteX21" fmla="*/ 576646 w 604111"/>
              <a:gd name="connsiteY21" fmla="*/ 237473 h 602992"/>
              <a:gd name="connsiteX22" fmla="*/ 549187 w 604111"/>
              <a:gd name="connsiteY22" fmla="*/ 237473 h 602992"/>
              <a:gd name="connsiteX23" fmla="*/ 549187 w 604111"/>
              <a:gd name="connsiteY23" fmla="*/ 420298 h 602992"/>
              <a:gd name="connsiteX24" fmla="*/ 494269 w 604111"/>
              <a:gd name="connsiteY24" fmla="*/ 420298 h 602992"/>
              <a:gd name="connsiteX25" fmla="*/ 494269 w 604111"/>
              <a:gd name="connsiteY25" fmla="*/ 237473 h 602992"/>
              <a:gd name="connsiteX26" fmla="*/ 402693 w 604111"/>
              <a:gd name="connsiteY26" fmla="*/ 237473 h 602992"/>
              <a:gd name="connsiteX27" fmla="*/ 402693 w 604111"/>
              <a:gd name="connsiteY27" fmla="*/ 420298 h 602992"/>
              <a:gd name="connsiteX28" fmla="*/ 347774 w 604111"/>
              <a:gd name="connsiteY28" fmla="*/ 420298 h 602992"/>
              <a:gd name="connsiteX29" fmla="*/ 347774 w 604111"/>
              <a:gd name="connsiteY29" fmla="*/ 237473 h 602992"/>
              <a:gd name="connsiteX30" fmla="*/ 256336 w 604111"/>
              <a:gd name="connsiteY30" fmla="*/ 237473 h 602992"/>
              <a:gd name="connsiteX31" fmla="*/ 256336 w 604111"/>
              <a:gd name="connsiteY31" fmla="*/ 420298 h 602992"/>
              <a:gd name="connsiteX32" fmla="*/ 201417 w 604111"/>
              <a:gd name="connsiteY32" fmla="*/ 420298 h 602992"/>
              <a:gd name="connsiteX33" fmla="*/ 201417 w 604111"/>
              <a:gd name="connsiteY33" fmla="*/ 237473 h 602992"/>
              <a:gd name="connsiteX34" fmla="*/ 109841 w 604111"/>
              <a:gd name="connsiteY34" fmla="*/ 237473 h 602992"/>
              <a:gd name="connsiteX35" fmla="*/ 109841 w 604111"/>
              <a:gd name="connsiteY35" fmla="*/ 420298 h 602992"/>
              <a:gd name="connsiteX36" fmla="*/ 54923 w 604111"/>
              <a:gd name="connsiteY36" fmla="*/ 420298 h 602992"/>
              <a:gd name="connsiteX37" fmla="*/ 54923 w 604111"/>
              <a:gd name="connsiteY37" fmla="*/ 237473 h 602992"/>
              <a:gd name="connsiteX38" fmla="*/ 27464 w 604111"/>
              <a:gd name="connsiteY38" fmla="*/ 237473 h 602992"/>
              <a:gd name="connsiteX39" fmla="*/ 1241 w 604111"/>
              <a:gd name="connsiteY39" fmla="*/ 218012 h 602992"/>
              <a:gd name="connsiteX40" fmla="*/ 12224 w 604111"/>
              <a:gd name="connsiteY40" fmla="*/ 187313 h 602992"/>
              <a:gd name="connsiteX41" fmla="*/ 286815 w 604111"/>
              <a:gd name="connsiteY41" fmla="*/ 4625 h 602992"/>
              <a:gd name="connsiteX42" fmla="*/ 302055 w 604111"/>
              <a:gd name="connsiteY42" fmla="*/ 0 h 602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04111" h="602992">
                <a:moveTo>
                  <a:pt x="27460" y="475127"/>
                </a:moveTo>
                <a:lnTo>
                  <a:pt x="54919" y="475127"/>
                </a:lnTo>
                <a:lnTo>
                  <a:pt x="109838" y="475127"/>
                </a:lnTo>
                <a:lnTo>
                  <a:pt x="201416" y="475127"/>
                </a:lnTo>
                <a:lnTo>
                  <a:pt x="256335" y="475127"/>
                </a:lnTo>
                <a:lnTo>
                  <a:pt x="347776" y="475127"/>
                </a:lnTo>
                <a:lnTo>
                  <a:pt x="402695" y="475127"/>
                </a:lnTo>
                <a:lnTo>
                  <a:pt x="494273" y="475127"/>
                </a:lnTo>
                <a:lnTo>
                  <a:pt x="549192" y="475127"/>
                </a:lnTo>
                <a:lnTo>
                  <a:pt x="576651" y="475127"/>
                </a:lnTo>
                <a:cubicBezTo>
                  <a:pt x="591754" y="475127"/>
                  <a:pt x="604111" y="487324"/>
                  <a:pt x="604111" y="502537"/>
                </a:cubicBezTo>
                <a:lnTo>
                  <a:pt x="604111" y="575583"/>
                </a:lnTo>
                <a:cubicBezTo>
                  <a:pt x="604111" y="590658"/>
                  <a:pt x="591754" y="602992"/>
                  <a:pt x="576651" y="602992"/>
                </a:cubicBezTo>
                <a:lnTo>
                  <a:pt x="27460" y="602992"/>
                </a:lnTo>
                <a:cubicBezTo>
                  <a:pt x="12357" y="602992"/>
                  <a:pt x="0" y="590658"/>
                  <a:pt x="0" y="575583"/>
                </a:cubicBezTo>
                <a:lnTo>
                  <a:pt x="0" y="502537"/>
                </a:lnTo>
                <a:cubicBezTo>
                  <a:pt x="0" y="487324"/>
                  <a:pt x="12357" y="475127"/>
                  <a:pt x="27460" y="475127"/>
                </a:cubicBezTo>
                <a:close/>
                <a:moveTo>
                  <a:pt x="302055" y="0"/>
                </a:moveTo>
                <a:cubicBezTo>
                  <a:pt x="307375" y="0"/>
                  <a:pt x="312695" y="1542"/>
                  <a:pt x="317295" y="4625"/>
                </a:cubicBezTo>
                <a:lnTo>
                  <a:pt x="591886" y="187313"/>
                </a:lnTo>
                <a:cubicBezTo>
                  <a:pt x="601908" y="194028"/>
                  <a:pt x="606439" y="206500"/>
                  <a:pt x="602869" y="218012"/>
                </a:cubicBezTo>
                <a:cubicBezTo>
                  <a:pt x="599437" y="229661"/>
                  <a:pt x="588728" y="237473"/>
                  <a:pt x="576646" y="237473"/>
                </a:cubicBezTo>
                <a:lnTo>
                  <a:pt x="549187" y="237473"/>
                </a:lnTo>
                <a:lnTo>
                  <a:pt x="549187" y="420298"/>
                </a:lnTo>
                <a:lnTo>
                  <a:pt x="494269" y="420298"/>
                </a:lnTo>
                <a:lnTo>
                  <a:pt x="494269" y="237473"/>
                </a:lnTo>
                <a:lnTo>
                  <a:pt x="402693" y="237473"/>
                </a:lnTo>
                <a:lnTo>
                  <a:pt x="402693" y="420298"/>
                </a:lnTo>
                <a:lnTo>
                  <a:pt x="347774" y="420298"/>
                </a:lnTo>
                <a:lnTo>
                  <a:pt x="347774" y="237473"/>
                </a:lnTo>
                <a:lnTo>
                  <a:pt x="256336" y="237473"/>
                </a:lnTo>
                <a:lnTo>
                  <a:pt x="256336" y="420298"/>
                </a:lnTo>
                <a:lnTo>
                  <a:pt x="201417" y="420298"/>
                </a:lnTo>
                <a:lnTo>
                  <a:pt x="201417" y="237473"/>
                </a:lnTo>
                <a:lnTo>
                  <a:pt x="109841" y="237473"/>
                </a:lnTo>
                <a:lnTo>
                  <a:pt x="109841" y="420298"/>
                </a:lnTo>
                <a:lnTo>
                  <a:pt x="54923" y="420298"/>
                </a:lnTo>
                <a:lnTo>
                  <a:pt x="54923" y="237473"/>
                </a:lnTo>
                <a:lnTo>
                  <a:pt x="27464" y="237473"/>
                </a:lnTo>
                <a:cubicBezTo>
                  <a:pt x="15382" y="237473"/>
                  <a:pt x="4673" y="229661"/>
                  <a:pt x="1241" y="218012"/>
                </a:cubicBezTo>
                <a:cubicBezTo>
                  <a:pt x="-2329" y="206500"/>
                  <a:pt x="2202" y="194028"/>
                  <a:pt x="12224" y="187313"/>
                </a:cubicBezTo>
                <a:lnTo>
                  <a:pt x="286815" y="4625"/>
                </a:lnTo>
                <a:cubicBezTo>
                  <a:pt x="291415" y="1542"/>
                  <a:pt x="296735" y="0"/>
                  <a:pt x="3020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 sz="1800" dirty="0">
              <a:solidFill>
                <a:srgbClr val="1C666E"/>
              </a:solidFill>
              <a:latin typeface="Arial" panose="020B0604020202020204" pitchFamily="34" charset="0"/>
              <a:ea typeface="思源黑体 CN Light" panose="020B03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4521A6E-BE27-4C9E-B1C0-BA3FB08E6C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15370" y="70485"/>
            <a:ext cx="570865" cy="585470"/>
          </a:xfrm>
          <a:prstGeom prst="rect">
            <a:avLst/>
          </a:prstGeom>
        </p:spPr>
      </p:pic>
      <p:sp>
        <p:nvSpPr>
          <p:cNvPr id="18" name="页脚占位符 2">
            <a:extLst>
              <a:ext uri="{FF2B5EF4-FFF2-40B4-BE49-F238E27FC236}">
                <a16:creationId xmlns:a16="http://schemas.microsoft.com/office/drawing/2014/main" id="{0688980B-E024-470E-8B04-ABE1C269BF07}"/>
              </a:ext>
            </a:extLst>
          </p:cNvPr>
          <p:cNvSpPr txBox="1">
            <a:spLocks/>
          </p:cNvSpPr>
          <p:nvPr userDrawn="1"/>
        </p:nvSpPr>
        <p:spPr>
          <a:xfrm>
            <a:off x="669924" y="6362696"/>
            <a:ext cx="4140201" cy="20638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博文明理   厚德济世</a:t>
            </a:r>
          </a:p>
        </p:txBody>
      </p:sp>
      <p:sp>
        <p:nvSpPr>
          <p:cNvPr id="19" name="灯片编号占位符 3">
            <a:extLst>
              <a:ext uri="{FF2B5EF4-FFF2-40B4-BE49-F238E27FC236}">
                <a16:creationId xmlns:a16="http://schemas.microsoft.com/office/drawing/2014/main" id="{3BBB83EE-1ECA-4BCE-9CDA-5AB25E4EB263}"/>
              </a:ext>
            </a:extLst>
          </p:cNvPr>
          <p:cNvSpPr txBox="1">
            <a:spLocks/>
          </p:cNvSpPr>
          <p:nvPr userDrawn="1"/>
        </p:nvSpPr>
        <p:spPr>
          <a:xfrm>
            <a:off x="8610599" y="6362696"/>
            <a:ext cx="2909888" cy="20638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5DD3DB80-B894-403A-B48E-6FDC1A72010E}" type="slidenum">
              <a:rPr lang="zh-CN" altLang="en-US" sz="105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‹#›</a:t>
            </a:fld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312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295533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打底色块">
            <a:extLst>
              <a:ext uri="{FF2B5EF4-FFF2-40B4-BE49-F238E27FC236}">
                <a16:creationId xmlns:a16="http://schemas.microsoft.com/office/drawing/2014/main" id="{B73910A2-31E3-446A-8E5E-C47022D9CC0B}"/>
              </a:ext>
            </a:extLst>
          </p:cNvPr>
          <p:cNvSpPr/>
          <p:nvPr/>
        </p:nvSpPr>
        <p:spPr>
          <a:xfrm>
            <a:off x="0" y="-1"/>
            <a:ext cx="12192000" cy="728663"/>
          </a:xfrm>
          <a:prstGeom prst="rect">
            <a:avLst/>
          </a:prstGeom>
          <a:solidFill>
            <a:srgbClr val="40409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>
                <a:srgbClr val="3366FF"/>
              </a:buClr>
              <a:buSzPct val="80000"/>
              <a:buFont typeface="Wingdings" panose="05000000000000000000" pitchFamily="2" charset="2"/>
              <a:buNone/>
            </a:pPr>
            <a:endParaRPr kumimoji="1" lang="zh-CN" altLang="en-US" sz="2000" b="1" kern="0" dirty="0">
              <a:solidFill>
                <a:prstClr val="white"/>
              </a:solidFill>
              <a:latin typeface="Arial" panose="020B0604020202020204" pitchFamily="34" charset="0"/>
              <a:ea typeface="思源黑体 CN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" name="基础扎实 / Strong Preparation">
            <a:extLst>
              <a:ext uri="{FF2B5EF4-FFF2-40B4-BE49-F238E27FC236}">
                <a16:creationId xmlns:a16="http://schemas.microsoft.com/office/drawing/2014/main" id="{E0381C61-7A38-4A5F-94B6-145D50E86F33}"/>
              </a:ext>
            </a:extLst>
          </p:cNvPr>
          <p:cNvSpPr txBox="1"/>
          <p:nvPr/>
        </p:nvSpPr>
        <p:spPr>
          <a:xfrm>
            <a:off x="937984" y="115410"/>
            <a:ext cx="8217902" cy="497840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just">
              <a:buClr>
                <a:prstClr val="white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  <a:sym typeface="Arial" panose="020B0604020202020204" pitchFamily="34" charset="0"/>
              </a:rPr>
              <a:t>请输入标题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  <a:sym typeface="Arial" panose="020B0604020202020204" pitchFamily="34" charset="0"/>
              </a:rPr>
              <a:t>/PLEASE ENTER YOUR TITLE </a:t>
            </a:r>
          </a:p>
        </p:txBody>
      </p:sp>
      <p:sp>
        <p:nvSpPr>
          <p:cNvPr id="12" name="齿轮">
            <a:extLst>
              <a:ext uri="{FF2B5EF4-FFF2-40B4-BE49-F238E27FC236}">
                <a16:creationId xmlns:a16="http://schemas.microsoft.com/office/drawing/2014/main" id="{326895E2-290B-46FF-A5C6-F1F1D70F7270}"/>
              </a:ext>
            </a:extLst>
          </p:cNvPr>
          <p:cNvSpPr>
            <a:spLocks noChangeAspect="1"/>
          </p:cNvSpPr>
          <p:nvPr/>
        </p:nvSpPr>
        <p:spPr bwMode="auto">
          <a:xfrm>
            <a:off x="334484" y="122029"/>
            <a:ext cx="485386" cy="484602"/>
          </a:xfrm>
          <a:custGeom>
            <a:avLst/>
            <a:gdLst>
              <a:gd name="connsiteX0" fmla="*/ 91136 w 607796"/>
              <a:gd name="connsiteY0" fmla="*/ 485513 h 606815"/>
              <a:gd name="connsiteX1" fmla="*/ 121515 w 607796"/>
              <a:gd name="connsiteY1" fmla="*/ 515892 h 606815"/>
              <a:gd name="connsiteX2" fmla="*/ 91136 w 607796"/>
              <a:gd name="connsiteY2" fmla="*/ 546271 h 606815"/>
              <a:gd name="connsiteX3" fmla="*/ 60757 w 607796"/>
              <a:gd name="connsiteY3" fmla="*/ 515892 h 606815"/>
              <a:gd name="connsiteX4" fmla="*/ 91136 w 607796"/>
              <a:gd name="connsiteY4" fmla="*/ 485513 h 606815"/>
              <a:gd name="connsiteX5" fmla="*/ 496229 w 607796"/>
              <a:gd name="connsiteY5" fmla="*/ 472388 h 606815"/>
              <a:gd name="connsiteX6" fmla="*/ 501302 w 607796"/>
              <a:gd name="connsiteY6" fmla="*/ 472388 h 606815"/>
              <a:gd name="connsiteX7" fmla="*/ 518478 w 607796"/>
              <a:gd name="connsiteY7" fmla="*/ 477453 h 606815"/>
              <a:gd name="connsiteX8" fmla="*/ 531649 w 607796"/>
              <a:gd name="connsiteY8" fmla="*/ 495671 h 606815"/>
              <a:gd name="connsiteX9" fmla="*/ 507353 w 607796"/>
              <a:gd name="connsiteY9" fmla="*/ 531041 h 606815"/>
              <a:gd name="connsiteX10" fmla="*/ 471933 w 607796"/>
              <a:gd name="connsiteY10" fmla="*/ 506780 h 606815"/>
              <a:gd name="connsiteX11" fmla="*/ 477006 w 607796"/>
              <a:gd name="connsiteY11" fmla="*/ 484563 h 606815"/>
              <a:gd name="connsiteX12" fmla="*/ 496229 w 607796"/>
              <a:gd name="connsiteY12" fmla="*/ 472388 h 606815"/>
              <a:gd name="connsiteX13" fmla="*/ 253189 w 607796"/>
              <a:gd name="connsiteY13" fmla="*/ 465331 h 606815"/>
              <a:gd name="connsiteX14" fmla="*/ 303785 w 607796"/>
              <a:gd name="connsiteY14" fmla="*/ 515856 h 606815"/>
              <a:gd name="connsiteX15" fmla="*/ 253189 w 607796"/>
              <a:gd name="connsiteY15" fmla="*/ 566381 h 606815"/>
              <a:gd name="connsiteX16" fmla="*/ 202593 w 607796"/>
              <a:gd name="connsiteY16" fmla="*/ 515856 h 606815"/>
              <a:gd name="connsiteX17" fmla="*/ 253189 w 607796"/>
              <a:gd name="connsiteY17" fmla="*/ 465331 h 606815"/>
              <a:gd name="connsiteX18" fmla="*/ 91143 w 607796"/>
              <a:gd name="connsiteY18" fmla="*/ 465330 h 606815"/>
              <a:gd name="connsiteX19" fmla="*/ 40498 w 607796"/>
              <a:gd name="connsiteY19" fmla="*/ 515810 h 606815"/>
              <a:gd name="connsiteX20" fmla="*/ 91143 w 607796"/>
              <a:gd name="connsiteY20" fmla="*/ 566378 h 606815"/>
              <a:gd name="connsiteX21" fmla="*/ 141788 w 607796"/>
              <a:gd name="connsiteY21" fmla="*/ 515810 h 606815"/>
              <a:gd name="connsiteX22" fmla="*/ 91143 w 607796"/>
              <a:gd name="connsiteY22" fmla="*/ 465330 h 606815"/>
              <a:gd name="connsiteX23" fmla="*/ 491138 w 607796"/>
              <a:gd name="connsiteY23" fmla="*/ 453155 h 606815"/>
              <a:gd name="connsiteX24" fmla="*/ 458740 w 607796"/>
              <a:gd name="connsiteY24" fmla="*/ 474395 h 606815"/>
              <a:gd name="connsiteX25" fmla="*/ 450640 w 607796"/>
              <a:gd name="connsiteY25" fmla="*/ 511810 h 606815"/>
              <a:gd name="connsiteX26" fmla="*/ 500306 w 607796"/>
              <a:gd name="connsiteY26" fmla="*/ 553225 h 606815"/>
              <a:gd name="connsiteX27" fmla="*/ 509385 w 607796"/>
              <a:gd name="connsiteY27" fmla="*/ 552247 h 606815"/>
              <a:gd name="connsiteX28" fmla="*/ 549883 w 607796"/>
              <a:gd name="connsiteY28" fmla="*/ 493591 h 606815"/>
              <a:gd name="connsiteX29" fmla="*/ 528610 w 607796"/>
              <a:gd name="connsiteY29" fmla="*/ 461242 h 606815"/>
              <a:gd name="connsiteX30" fmla="*/ 491138 w 607796"/>
              <a:gd name="connsiteY30" fmla="*/ 453155 h 606815"/>
              <a:gd name="connsiteX31" fmla="*/ 202593 w 607796"/>
              <a:gd name="connsiteY31" fmla="*/ 232747 h 606815"/>
              <a:gd name="connsiteX32" fmla="*/ 303784 w 607796"/>
              <a:gd name="connsiteY32" fmla="*/ 232747 h 606815"/>
              <a:gd name="connsiteX33" fmla="*/ 303784 w 607796"/>
              <a:gd name="connsiteY33" fmla="*/ 263103 h 606815"/>
              <a:gd name="connsiteX34" fmla="*/ 293727 w 607796"/>
              <a:gd name="connsiteY34" fmla="*/ 273252 h 606815"/>
              <a:gd name="connsiteX35" fmla="*/ 212650 w 607796"/>
              <a:gd name="connsiteY35" fmla="*/ 273252 h 606815"/>
              <a:gd name="connsiteX36" fmla="*/ 202593 w 607796"/>
              <a:gd name="connsiteY36" fmla="*/ 263103 h 606815"/>
              <a:gd name="connsiteX37" fmla="*/ 60757 w 607796"/>
              <a:gd name="connsiteY37" fmla="*/ 232747 h 606815"/>
              <a:gd name="connsiteX38" fmla="*/ 121514 w 607796"/>
              <a:gd name="connsiteY38" fmla="*/ 232747 h 606815"/>
              <a:gd name="connsiteX39" fmla="*/ 121514 w 607796"/>
              <a:gd name="connsiteY39" fmla="*/ 252929 h 606815"/>
              <a:gd name="connsiteX40" fmla="*/ 60757 w 607796"/>
              <a:gd name="connsiteY40" fmla="*/ 252929 h 606815"/>
              <a:gd name="connsiteX41" fmla="*/ 481877 w 607796"/>
              <a:gd name="connsiteY41" fmla="*/ 218493 h 606815"/>
              <a:gd name="connsiteX42" fmla="*/ 485349 w 607796"/>
              <a:gd name="connsiteY42" fmla="*/ 238367 h 606815"/>
              <a:gd name="connsiteX43" fmla="*/ 425524 w 607796"/>
              <a:gd name="connsiteY43" fmla="*/ 248836 h 606815"/>
              <a:gd name="connsiteX44" fmla="*/ 422052 w 607796"/>
              <a:gd name="connsiteY44" fmla="*/ 228962 h 606815"/>
              <a:gd name="connsiteX45" fmla="*/ 202593 w 607796"/>
              <a:gd name="connsiteY45" fmla="*/ 192313 h 606815"/>
              <a:gd name="connsiteX46" fmla="*/ 303784 w 607796"/>
              <a:gd name="connsiteY46" fmla="*/ 192313 h 606815"/>
              <a:gd name="connsiteX47" fmla="*/ 303784 w 607796"/>
              <a:gd name="connsiteY47" fmla="*/ 212495 h 606815"/>
              <a:gd name="connsiteX48" fmla="*/ 202593 w 607796"/>
              <a:gd name="connsiteY48" fmla="*/ 212495 h 606815"/>
              <a:gd name="connsiteX49" fmla="*/ 60757 w 607796"/>
              <a:gd name="connsiteY49" fmla="*/ 192313 h 606815"/>
              <a:gd name="connsiteX50" fmla="*/ 121514 w 607796"/>
              <a:gd name="connsiteY50" fmla="*/ 192313 h 606815"/>
              <a:gd name="connsiteX51" fmla="*/ 121514 w 607796"/>
              <a:gd name="connsiteY51" fmla="*/ 212495 h 606815"/>
              <a:gd name="connsiteX52" fmla="*/ 60757 w 607796"/>
              <a:gd name="connsiteY52" fmla="*/ 212495 h 606815"/>
              <a:gd name="connsiteX53" fmla="*/ 474662 w 607796"/>
              <a:gd name="connsiteY53" fmla="*/ 178059 h 606815"/>
              <a:gd name="connsiteX54" fmla="*/ 478222 w 607796"/>
              <a:gd name="connsiteY54" fmla="*/ 197967 h 606815"/>
              <a:gd name="connsiteX55" fmla="*/ 418414 w 607796"/>
              <a:gd name="connsiteY55" fmla="*/ 208543 h 606815"/>
              <a:gd name="connsiteX56" fmla="*/ 414854 w 607796"/>
              <a:gd name="connsiteY56" fmla="*/ 188546 h 606815"/>
              <a:gd name="connsiteX57" fmla="*/ 202593 w 607796"/>
              <a:gd name="connsiteY57" fmla="*/ 151809 h 606815"/>
              <a:gd name="connsiteX58" fmla="*/ 303784 w 607796"/>
              <a:gd name="connsiteY58" fmla="*/ 151809 h 606815"/>
              <a:gd name="connsiteX59" fmla="*/ 303784 w 607796"/>
              <a:gd name="connsiteY59" fmla="*/ 172061 h 606815"/>
              <a:gd name="connsiteX60" fmla="*/ 202593 w 607796"/>
              <a:gd name="connsiteY60" fmla="*/ 172061 h 606815"/>
              <a:gd name="connsiteX61" fmla="*/ 60757 w 607796"/>
              <a:gd name="connsiteY61" fmla="*/ 151809 h 606815"/>
              <a:gd name="connsiteX62" fmla="*/ 121514 w 607796"/>
              <a:gd name="connsiteY62" fmla="*/ 151809 h 606815"/>
              <a:gd name="connsiteX63" fmla="*/ 121514 w 607796"/>
              <a:gd name="connsiteY63" fmla="*/ 172061 h 606815"/>
              <a:gd name="connsiteX64" fmla="*/ 60757 w 607796"/>
              <a:gd name="connsiteY64" fmla="*/ 172061 h 606815"/>
              <a:gd name="connsiteX65" fmla="*/ 467695 w 607796"/>
              <a:gd name="connsiteY65" fmla="*/ 138542 h 606815"/>
              <a:gd name="connsiteX66" fmla="*/ 471166 w 607796"/>
              <a:gd name="connsiteY66" fmla="*/ 158450 h 606815"/>
              <a:gd name="connsiteX67" fmla="*/ 411358 w 607796"/>
              <a:gd name="connsiteY67" fmla="*/ 169026 h 606815"/>
              <a:gd name="connsiteX68" fmla="*/ 407798 w 607796"/>
              <a:gd name="connsiteY68" fmla="*/ 149118 h 606815"/>
              <a:gd name="connsiteX69" fmla="*/ 60757 w 607796"/>
              <a:gd name="connsiteY69" fmla="*/ 111375 h 606815"/>
              <a:gd name="connsiteX70" fmla="*/ 121514 w 607796"/>
              <a:gd name="connsiteY70" fmla="*/ 111375 h 606815"/>
              <a:gd name="connsiteX71" fmla="*/ 121514 w 607796"/>
              <a:gd name="connsiteY71" fmla="*/ 131627 h 606815"/>
              <a:gd name="connsiteX72" fmla="*/ 60757 w 607796"/>
              <a:gd name="connsiteY72" fmla="*/ 131627 h 606815"/>
              <a:gd name="connsiteX73" fmla="*/ 460709 w 607796"/>
              <a:gd name="connsiteY73" fmla="*/ 99237 h 606815"/>
              <a:gd name="connsiteX74" fmla="*/ 464180 w 607796"/>
              <a:gd name="connsiteY74" fmla="*/ 119145 h 606815"/>
              <a:gd name="connsiteX75" fmla="*/ 404372 w 607796"/>
              <a:gd name="connsiteY75" fmla="*/ 129721 h 606815"/>
              <a:gd name="connsiteX76" fmla="*/ 400812 w 607796"/>
              <a:gd name="connsiteY76" fmla="*/ 109813 h 606815"/>
              <a:gd name="connsiteX77" fmla="*/ 212650 w 607796"/>
              <a:gd name="connsiteY77" fmla="*/ 91193 h 606815"/>
              <a:gd name="connsiteX78" fmla="*/ 293727 w 607796"/>
              <a:gd name="connsiteY78" fmla="*/ 91193 h 606815"/>
              <a:gd name="connsiteX79" fmla="*/ 303784 w 607796"/>
              <a:gd name="connsiteY79" fmla="*/ 101324 h 606815"/>
              <a:gd name="connsiteX80" fmla="*/ 303784 w 607796"/>
              <a:gd name="connsiteY80" fmla="*/ 131627 h 606815"/>
              <a:gd name="connsiteX81" fmla="*/ 202593 w 607796"/>
              <a:gd name="connsiteY81" fmla="*/ 131627 h 606815"/>
              <a:gd name="connsiteX82" fmla="*/ 202593 w 607796"/>
              <a:gd name="connsiteY82" fmla="*/ 101324 h 606815"/>
              <a:gd name="connsiteX83" fmla="*/ 212650 w 607796"/>
              <a:gd name="connsiteY83" fmla="*/ 91193 h 606815"/>
              <a:gd name="connsiteX84" fmla="*/ 50645 w 607796"/>
              <a:gd name="connsiteY84" fmla="*/ 91177 h 606815"/>
              <a:gd name="connsiteX85" fmla="*/ 40498 w 607796"/>
              <a:gd name="connsiteY85" fmla="*/ 101308 h 606815"/>
              <a:gd name="connsiteX86" fmla="*/ 40498 w 607796"/>
              <a:gd name="connsiteY86" fmla="*/ 263056 h 606815"/>
              <a:gd name="connsiteX87" fmla="*/ 50645 w 607796"/>
              <a:gd name="connsiteY87" fmla="*/ 273188 h 606815"/>
              <a:gd name="connsiteX88" fmla="*/ 131641 w 607796"/>
              <a:gd name="connsiteY88" fmla="*/ 273188 h 606815"/>
              <a:gd name="connsiteX89" fmla="*/ 141788 w 607796"/>
              <a:gd name="connsiteY89" fmla="*/ 263056 h 606815"/>
              <a:gd name="connsiteX90" fmla="*/ 141788 w 607796"/>
              <a:gd name="connsiteY90" fmla="*/ 101308 h 606815"/>
              <a:gd name="connsiteX91" fmla="*/ 131641 w 607796"/>
              <a:gd name="connsiteY91" fmla="*/ 91177 h 606815"/>
              <a:gd name="connsiteX92" fmla="*/ 466840 w 607796"/>
              <a:gd name="connsiteY92" fmla="*/ 76957 h 606815"/>
              <a:gd name="connsiteX93" fmla="*/ 386823 w 607796"/>
              <a:gd name="connsiteY93" fmla="*/ 91177 h 606815"/>
              <a:gd name="connsiteX94" fmla="*/ 378723 w 607796"/>
              <a:gd name="connsiteY94" fmla="*/ 103264 h 606815"/>
              <a:gd name="connsiteX95" fmla="*/ 385844 w 607796"/>
              <a:gd name="connsiteY95" fmla="*/ 142723 h 606815"/>
              <a:gd name="connsiteX96" fmla="*/ 399996 w 607796"/>
              <a:gd name="connsiteY96" fmla="*/ 222619 h 606815"/>
              <a:gd name="connsiteX97" fmla="*/ 407116 w 607796"/>
              <a:gd name="connsiteY97" fmla="*/ 262079 h 606815"/>
              <a:gd name="connsiteX98" fmla="*/ 411122 w 607796"/>
              <a:gd name="connsiteY98" fmla="*/ 268122 h 606815"/>
              <a:gd name="connsiteX99" fmla="*/ 417263 w 607796"/>
              <a:gd name="connsiteY99" fmla="*/ 270166 h 606815"/>
              <a:gd name="connsiteX100" fmla="*/ 419221 w 607796"/>
              <a:gd name="connsiteY100" fmla="*/ 270166 h 606815"/>
              <a:gd name="connsiteX101" fmla="*/ 498259 w 607796"/>
              <a:gd name="connsiteY101" fmla="*/ 257013 h 606815"/>
              <a:gd name="connsiteX102" fmla="*/ 506359 w 607796"/>
              <a:gd name="connsiteY102" fmla="*/ 244837 h 606815"/>
              <a:gd name="connsiteX103" fmla="*/ 477965 w 607796"/>
              <a:gd name="connsiteY103" fmla="*/ 85045 h 606815"/>
              <a:gd name="connsiteX104" fmla="*/ 473960 w 607796"/>
              <a:gd name="connsiteY104" fmla="*/ 79001 h 606815"/>
              <a:gd name="connsiteX105" fmla="*/ 466840 w 607796"/>
              <a:gd name="connsiteY105" fmla="*/ 76957 h 606815"/>
              <a:gd name="connsiteX106" fmla="*/ 182286 w 607796"/>
              <a:gd name="connsiteY106" fmla="*/ 40608 h 606815"/>
              <a:gd name="connsiteX107" fmla="*/ 182286 w 607796"/>
              <a:gd name="connsiteY107" fmla="*/ 586641 h 606815"/>
              <a:gd name="connsiteX108" fmla="*/ 324073 w 607796"/>
              <a:gd name="connsiteY108" fmla="*/ 586641 h 606815"/>
              <a:gd name="connsiteX109" fmla="*/ 324073 w 607796"/>
              <a:gd name="connsiteY109" fmla="*/ 40608 h 606815"/>
              <a:gd name="connsiteX110" fmla="*/ 494165 w 607796"/>
              <a:gd name="connsiteY110" fmla="*/ 171 h 606815"/>
              <a:gd name="connsiteX111" fmla="*/ 506359 w 607796"/>
              <a:gd name="connsiteY111" fmla="*/ 8259 h 606815"/>
              <a:gd name="connsiteX112" fmla="*/ 607648 w 607796"/>
              <a:gd name="connsiteY112" fmla="*/ 564423 h 606815"/>
              <a:gd name="connsiteX113" fmla="*/ 599548 w 607796"/>
              <a:gd name="connsiteY113" fmla="*/ 576509 h 606815"/>
              <a:gd name="connsiteX114" fmla="*/ 437467 w 607796"/>
              <a:gd name="connsiteY114" fmla="*/ 606815 h 606815"/>
              <a:gd name="connsiteX115" fmla="*/ 435420 w 607796"/>
              <a:gd name="connsiteY115" fmla="*/ 606815 h 606815"/>
              <a:gd name="connsiteX116" fmla="*/ 429368 w 607796"/>
              <a:gd name="connsiteY116" fmla="*/ 604860 h 606815"/>
              <a:gd name="connsiteX117" fmla="*/ 425363 w 607796"/>
              <a:gd name="connsiteY117" fmla="*/ 598728 h 606815"/>
              <a:gd name="connsiteX118" fmla="*/ 344278 w 607796"/>
              <a:gd name="connsiteY118" fmla="*/ 139701 h 606815"/>
              <a:gd name="connsiteX119" fmla="*/ 344278 w 607796"/>
              <a:gd name="connsiteY119" fmla="*/ 596772 h 606815"/>
              <a:gd name="connsiteX120" fmla="*/ 334220 w 607796"/>
              <a:gd name="connsiteY120" fmla="*/ 606815 h 606815"/>
              <a:gd name="connsiteX121" fmla="*/ 172139 w 607796"/>
              <a:gd name="connsiteY121" fmla="*/ 606815 h 606815"/>
              <a:gd name="connsiteX122" fmla="*/ 10147 w 607796"/>
              <a:gd name="connsiteY122" fmla="*/ 606815 h 606815"/>
              <a:gd name="connsiteX123" fmla="*/ 0 w 607796"/>
              <a:gd name="connsiteY123" fmla="*/ 596772 h 606815"/>
              <a:gd name="connsiteX124" fmla="*/ 0 w 607796"/>
              <a:gd name="connsiteY124" fmla="*/ 30477 h 606815"/>
              <a:gd name="connsiteX125" fmla="*/ 10147 w 607796"/>
              <a:gd name="connsiteY125" fmla="*/ 20346 h 606815"/>
              <a:gd name="connsiteX126" fmla="*/ 172139 w 607796"/>
              <a:gd name="connsiteY126" fmla="*/ 20346 h 606815"/>
              <a:gd name="connsiteX127" fmla="*/ 334220 w 607796"/>
              <a:gd name="connsiteY127" fmla="*/ 20346 h 606815"/>
              <a:gd name="connsiteX128" fmla="*/ 343299 w 607796"/>
              <a:gd name="connsiteY128" fmla="*/ 26478 h 606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607796" h="606815">
                <a:moveTo>
                  <a:pt x="91136" y="485513"/>
                </a:moveTo>
                <a:cubicBezTo>
                  <a:pt x="107914" y="485513"/>
                  <a:pt x="121515" y="499114"/>
                  <a:pt x="121515" y="515892"/>
                </a:cubicBezTo>
                <a:cubicBezTo>
                  <a:pt x="121515" y="532670"/>
                  <a:pt x="107914" y="546271"/>
                  <a:pt x="91136" y="546271"/>
                </a:cubicBezTo>
                <a:cubicBezTo>
                  <a:pt x="74358" y="546271"/>
                  <a:pt x="60757" y="532670"/>
                  <a:pt x="60757" y="515892"/>
                </a:cubicBezTo>
                <a:cubicBezTo>
                  <a:pt x="60757" y="499114"/>
                  <a:pt x="74358" y="485513"/>
                  <a:pt x="91136" y="485513"/>
                </a:cubicBezTo>
                <a:close/>
                <a:moveTo>
                  <a:pt x="496229" y="472388"/>
                </a:moveTo>
                <a:lnTo>
                  <a:pt x="501302" y="472388"/>
                </a:lnTo>
                <a:cubicBezTo>
                  <a:pt x="507353" y="472388"/>
                  <a:pt x="513494" y="473454"/>
                  <a:pt x="518478" y="477453"/>
                </a:cubicBezTo>
                <a:cubicBezTo>
                  <a:pt x="524619" y="482519"/>
                  <a:pt x="529691" y="489628"/>
                  <a:pt x="531649" y="495671"/>
                </a:cubicBezTo>
                <a:cubicBezTo>
                  <a:pt x="534675" y="512823"/>
                  <a:pt x="523551" y="528019"/>
                  <a:pt x="507353" y="531041"/>
                </a:cubicBezTo>
                <a:cubicBezTo>
                  <a:pt x="490177" y="534062"/>
                  <a:pt x="474959" y="522954"/>
                  <a:pt x="471933" y="506780"/>
                </a:cubicBezTo>
                <a:cubicBezTo>
                  <a:pt x="470954" y="499670"/>
                  <a:pt x="471933" y="491583"/>
                  <a:pt x="477006" y="484563"/>
                </a:cubicBezTo>
                <a:cubicBezTo>
                  <a:pt x="481011" y="478431"/>
                  <a:pt x="488130" y="473454"/>
                  <a:pt x="496229" y="472388"/>
                </a:cubicBezTo>
                <a:close/>
                <a:moveTo>
                  <a:pt x="253189" y="465331"/>
                </a:moveTo>
                <a:cubicBezTo>
                  <a:pt x="281132" y="465331"/>
                  <a:pt x="303785" y="487952"/>
                  <a:pt x="303785" y="515856"/>
                </a:cubicBezTo>
                <a:cubicBezTo>
                  <a:pt x="303785" y="543760"/>
                  <a:pt x="281132" y="566381"/>
                  <a:pt x="253189" y="566381"/>
                </a:cubicBezTo>
                <a:cubicBezTo>
                  <a:pt x="225246" y="566381"/>
                  <a:pt x="202593" y="543760"/>
                  <a:pt x="202593" y="515856"/>
                </a:cubicBezTo>
                <a:cubicBezTo>
                  <a:pt x="202593" y="487952"/>
                  <a:pt x="225246" y="465331"/>
                  <a:pt x="253189" y="465331"/>
                </a:cubicBezTo>
                <a:close/>
                <a:moveTo>
                  <a:pt x="91143" y="465330"/>
                </a:moveTo>
                <a:cubicBezTo>
                  <a:pt x="62750" y="465330"/>
                  <a:pt x="40498" y="487548"/>
                  <a:pt x="40498" y="515810"/>
                </a:cubicBezTo>
                <a:cubicBezTo>
                  <a:pt x="40498" y="544160"/>
                  <a:pt x="62750" y="566378"/>
                  <a:pt x="91143" y="566378"/>
                </a:cubicBezTo>
                <a:cubicBezTo>
                  <a:pt x="119536" y="566378"/>
                  <a:pt x="141788" y="544160"/>
                  <a:pt x="141788" y="515810"/>
                </a:cubicBezTo>
                <a:cubicBezTo>
                  <a:pt x="141788" y="487548"/>
                  <a:pt x="119536" y="465330"/>
                  <a:pt x="91143" y="465330"/>
                </a:cubicBezTo>
                <a:close/>
                <a:moveTo>
                  <a:pt x="491138" y="453155"/>
                </a:moveTo>
                <a:cubicBezTo>
                  <a:pt x="477965" y="456176"/>
                  <a:pt x="465861" y="463286"/>
                  <a:pt x="458740" y="474395"/>
                </a:cubicBezTo>
                <a:cubicBezTo>
                  <a:pt x="451620" y="485504"/>
                  <a:pt x="448593" y="498657"/>
                  <a:pt x="450640" y="511810"/>
                </a:cubicBezTo>
                <a:cubicBezTo>
                  <a:pt x="454735" y="536073"/>
                  <a:pt x="476007" y="553225"/>
                  <a:pt x="500306" y="553225"/>
                </a:cubicBezTo>
                <a:cubicBezTo>
                  <a:pt x="503332" y="553225"/>
                  <a:pt x="506359" y="553225"/>
                  <a:pt x="509385" y="552247"/>
                </a:cubicBezTo>
                <a:cubicBezTo>
                  <a:pt x="536710" y="547182"/>
                  <a:pt x="555935" y="520875"/>
                  <a:pt x="549883" y="493591"/>
                </a:cubicBezTo>
                <a:cubicBezTo>
                  <a:pt x="546857" y="480438"/>
                  <a:pt x="539736" y="469329"/>
                  <a:pt x="528610" y="461242"/>
                </a:cubicBezTo>
                <a:cubicBezTo>
                  <a:pt x="517484" y="454132"/>
                  <a:pt x="504311" y="451110"/>
                  <a:pt x="491138" y="453155"/>
                </a:cubicBezTo>
                <a:close/>
                <a:moveTo>
                  <a:pt x="202593" y="232747"/>
                </a:moveTo>
                <a:lnTo>
                  <a:pt x="303784" y="232747"/>
                </a:lnTo>
                <a:lnTo>
                  <a:pt x="303784" y="263103"/>
                </a:lnTo>
                <a:cubicBezTo>
                  <a:pt x="303784" y="269157"/>
                  <a:pt x="299779" y="273252"/>
                  <a:pt x="293727" y="273252"/>
                </a:cubicBezTo>
                <a:lnTo>
                  <a:pt x="212650" y="273252"/>
                </a:lnTo>
                <a:cubicBezTo>
                  <a:pt x="206598" y="273252"/>
                  <a:pt x="202593" y="269157"/>
                  <a:pt x="202593" y="263103"/>
                </a:cubicBezTo>
                <a:close/>
                <a:moveTo>
                  <a:pt x="60757" y="232747"/>
                </a:moveTo>
                <a:lnTo>
                  <a:pt x="121514" y="232747"/>
                </a:lnTo>
                <a:lnTo>
                  <a:pt x="121514" y="252929"/>
                </a:lnTo>
                <a:lnTo>
                  <a:pt x="60757" y="252929"/>
                </a:lnTo>
                <a:close/>
                <a:moveTo>
                  <a:pt x="481877" y="218493"/>
                </a:moveTo>
                <a:lnTo>
                  <a:pt x="485349" y="238367"/>
                </a:lnTo>
                <a:lnTo>
                  <a:pt x="425524" y="248836"/>
                </a:lnTo>
                <a:lnTo>
                  <a:pt x="422052" y="228962"/>
                </a:lnTo>
                <a:close/>
                <a:moveTo>
                  <a:pt x="202593" y="192313"/>
                </a:moveTo>
                <a:lnTo>
                  <a:pt x="303784" y="192313"/>
                </a:lnTo>
                <a:lnTo>
                  <a:pt x="303784" y="212495"/>
                </a:lnTo>
                <a:lnTo>
                  <a:pt x="202593" y="212495"/>
                </a:lnTo>
                <a:close/>
                <a:moveTo>
                  <a:pt x="60757" y="192313"/>
                </a:moveTo>
                <a:lnTo>
                  <a:pt x="121514" y="192313"/>
                </a:lnTo>
                <a:lnTo>
                  <a:pt x="121514" y="212495"/>
                </a:lnTo>
                <a:lnTo>
                  <a:pt x="60757" y="212495"/>
                </a:lnTo>
                <a:close/>
                <a:moveTo>
                  <a:pt x="474662" y="178059"/>
                </a:moveTo>
                <a:lnTo>
                  <a:pt x="478222" y="197967"/>
                </a:lnTo>
                <a:lnTo>
                  <a:pt x="418414" y="208543"/>
                </a:lnTo>
                <a:lnTo>
                  <a:pt x="414854" y="188546"/>
                </a:lnTo>
                <a:close/>
                <a:moveTo>
                  <a:pt x="202593" y="151809"/>
                </a:moveTo>
                <a:lnTo>
                  <a:pt x="303784" y="151809"/>
                </a:lnTo>
                <a:lnTo>
                  <a:pt x="303784" y="172061"/>
                </a:lnTo>
                <a:lnTo>
                  <a:pt x="202593" y="172061"/>
                </a:lnTo>
                <a:close/>
                <a:moveTo>
                  <a:pt x="60757" y="151809"/>
                </a:moveTo>
                <a:lnTo>
                  <a:pt x="121514" y="151809"/>
                </a:lnTo>
                <a:lnTo>
                  <a:pt x="121514" y="172061"/>
                </a:lnTo>
                <a:lnTo>
                  <a:pt x="60757" y="172061"/>
                </a:lnTo>
                <a:close/>
                <a:moveTo>
                  <a:pt x="467695" y="138542"/>
                </a:moveTo>
                <a:lnTo>
                  <a:pt x="471166" y="158450"/>
                </a:lnTo>
                <a:lnTo>
                  <a:pt x="411358" y="169026"/>
                </a:lnTo>
                <a:lnTo>
                  <a:pt x="407798" y="149118"/>
                </a:lnTo>
                <a:close/>
                <a:moveTo>
                  <a:pt x="60757" y="111375"/>
                </a:moveTo>
                <a:lnTo>
                  <a:pt x="121514" y="111375"/>
                </a:lnTo>
                <a:lnTo>
                  <a:pt x="121514" y="131627"/>
                </a:lnTo>
                <a:lnTo>
                  <a:pt x="60757" y="131627"/>
                </a:lnTo>
                <a:close/>
                <a:moveTo>
                  <a:pt x="460709" y="99237"/>
                </a:moveTo>
                <a:lnTo>
                  <a:pt x="464180" y="119145"/>
                </a:lnTo>
                <a:lnTo>
                  <a:pt x="404372" y="129721"/>
                </a:lnTo>
                <a:lnTo>
                  <a:pt x="400812" y="109813"/>
                </a:lnTo>
                <a:close/>
                <a:moveTo>
                  <a:pt x="212650" y="91193"/>
                </a:moveTo>
                <a:lnTo>
                  <a:pt x="293727" y="91193"/>
                </a:lnTo>
                <a:cubicBezTo>
                  <a:pt x="299779" y="91193"/>
                  <a:pt x="303784" y="95192"/>
                  <a:pt x="303784" y="101324"/>
                </a:cubicBezTo>
                <a:lnTo>
                  <a:pt x="303784" y="131627"/>
                </a:lnTo>
                <a:lnTo>
                  <a:pt x="202593" y="131627"/>
                </a:lnTo>
                <a:lnTo>
                  <a:pt x="202593" y="101324"/>
                </a:lnTo>
                <a:cubicBezTo>
                  <a:pt x="202593" y="95192"/>
                  <a:pt x="206598" y="91193"/>
                  <a:pt x="212650" y="91193"/>
                </a:cubicBezTo>
                <a:close/>
                <a:moveTo>
                  <a:pt x="50645" y="91177"/>
                </a:moveTo>
                <a:cubicBezTo>
                  <a:pt x="44592" y="91177"/>
                  <a:pt x="40498" y="95176"/>
                  <a:pt x="40498" y="101308"/>
                </a:cubicBezTo>
                <a:lnTo>
                  <a:pt x="40498" y="263056"/>
                </a:lnTo>
                <a:cubicBezTo>
                  <a:pt x="40498" y="269100"/>
                  <a:pt x="44592" y="273188"/>
                  <a:pt x="50645" y="273188"/>
                </a:cubicBezTo>
                <a:lnTo>
                  <a:pt x="131641" y="273188"/>
                </a:lnTo>
                <a:cubicBezTo>
                  <a:pt x="137693" y="273188"/>
                  <a:pt x="141788" y="269100"/>
                  <a:pt x="141788" y="263056"/>
                </a:cubicBezTo>
                <a:lnTo>
                  <a:pt x="141788" y="101308"/>
                </a:lnTo>
                <a:cubicBezTo>
                  <a:pt x="141788" y="95176"/>
                  <a:pt x="137693" y="91177"/>
                  <a:pt x="131641" y="91177"/>
                </a:cubicBezTo>
                <a:close/>
                <a:moveTo>
                  <a:pt x="466840" y="76957"/>
                </a:moveTo>
                <a:lnTo>
                  <a:pt x="386823" y="91177"/>
                </a:lnTo>
                <a:cubicBezTo>
                  <a:pt x="381749" y="92154"/>
                  <a:pt x="377744" y="98198"/>
                  <a:pt x="378723" y="103264"/>
                </a:cubicBezTo>
                <a:lnTo>
                  <a:pt x="385844" y="142723"/>
                </a:lnTo>
                <a:lnTo>
                  <a:pt x="399996" y="222619"/>
                </a:lnTo>
                <a:lnTo>
                  <a:pt x="407116" y="262079"/>
                </a:lnTo>
                <a:cubicBezTo>
                  <a:pt x="407116" y="264034"/>
                  <a:pt x="409163" y="266078"/>
                  <a:pt x="411122" y="268122"/>
                </a:cubicBezTo>
                <a:cubicBezTo>
                  <a:pt x="413169" y="269100"/>
                  <a:pt x="415216" y="270166"/>
                  <a:pt x="417263" y="270166"/>
                </a:cubicBezTo>
                <a:lnTo>
                  <a:pt x="419221" y="270166"/>
                </a:lnTo>
                <a:lnTo>
                  <a:pt x="498259" y="257013"/>
                </a:lnTo>
                <a:cubicBezTo>
                  <a:pt x="503332" y="255946"/>
                  <a:pt x="507338" y="249903"/>
                  <a:pt x="506359" y="244837"/>
                </a:cubicBezTo>
                <a:lnTo>
                  <a:pt x="477965" y="85045"/>
                </a:lnTo>
                <a:cubicBezTo>
                  <a:pt x="477965" y="83089"/>
                  <a:pt x="476007" y="81045"/>
                  <a:pt x="473960" y="79001"/>
                </a:cubicBezTo>
                <a:cubicBezTo>
                  <a:pt x="471913" y="76957"/>
                  <a:pt x="469866" y="76957"/>
                  <a:pt x="466840" y="76957"/>
                </a:cubicBezTo>
                <a:close/>
                <a:moveTo>
                  <a:pt x="182286" y="40608"/>
                </a:moveTo>
                <a:lnTo>
                  <a:pt x="182286" y="586641"/>
                </a:lnTo>
                <a:lnTo>
                  <a:pt x="324073" y="586641"/>
                </a:lnTo>
                <a:lnTo>
                  <a:pt x="324073" y="40608"/>
                </a:lnTo>
                <a:close/>
                <a:moveTo>
                  <a:pt x="494165" y="171"/>
                </a:moveTo>
                <a:cubicBezTo>
                  <a:pt x="500306" y="-895"/>
                  <a:pt x="505380" y="3193"/>
                  <a:pt x="506359" y="8259"/>
                </a:cubicBezTo>
                <a:lnTo>
                  <a:pt x="607648" y="564423"/>
                </a:lnTo>
                <a:cubicBezTo>
                  <a:pt x="608627" y="570466"/>
                  <a:pt x="604622" y="575532"/>
                  <a:pt x="599548" y="576509"/>
                </a:cubicBezTo>
                <a:lnTo>
                  <a:pt x="437467" y="606815"/>
                </a:lnTo>
                <a:lnTo>
                  <a:pt x="435420" y="606815"/>
                </a:lnTo>
                <a:cubicBezTo>
                  <a:pt x="433462" y="606815"/>
                  <a:pt x="431415" y="605837"/>
                  <a:pt x="429368" y="604860"/>
                </a:cubicBezTo>
                <a:cubicBezTo>
                  <a:pt x="427321" y="603793"/>
                  <a:pt x="425363" y="601838"/>
                  <a:pt x="425363" y="598728"/>
                </a:cubicBezTo>
                <a:lnTo>
                  <a:pt x="344278" y="139701"/>
                </a:lnTo>
                <a:lnTo>
                  <a:pt x="344278" y="596772"/>
                </a:lnTo>
                <a:cubicBezTo>
                  <a:pt x="344278" y="602816"/>
                  <a:pt x="340272" y="606815"/>
                  <a:pt x="334220" y="606815"/>
                </a:cubicBezTo>
                <a:lnTo>
                  <a:pt x="172139" y="606815"/>
                </a:lnTo>
                <a:lnTo>
                  <a:pt x="10147" y="606815"/>
                </a:lnTo>
                <a:cubicBezTo>
                  <a:pt x="4094" y="606815"/>
                  <a:pt x="0" y="602816"/>
                  <a:pt x="0" y="596772"/>
                </a:cubicBezTo>
                <a:lnTo>
                  <a:pt x="0" y="30477"/>
                </a:lnTo>
                <a:cubicBezTo>
                  <a:pt x="0" y="24434"/>
                  <a:pt x="4094" y="20346"/>
                  <a:pt x="10147" y="20346"/>
                </a:cubicBezTo>
                <a:lnTo>
                  <a:pt x="172139" y="20346"/>
                </a:lnTo>
                <a:lnTo>
                  <a:pt x="334220" y="20346"/>
                </a:lnTo>
                <a:cubicBezTo>
                  <a:pt x="338225" y="20346"/>
                  <a:pt x="342319" y="23367"/>
                  <a:pt x="343299" y="264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 sz="1800" dirty="0">
              <a:solidFill>
                <a:srgbClr val="1C666E"/>
              </a:solidFill>
              <a:latin typeface="Arial" panose="020B0604020202020204" pitchFamily="34" charset="0"/>
              <a:ea typeface="思源黑体 CN Light" panose="020B03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FF2B1CC-014D-4A34-92A6-691BCDE8FC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15370" y="70485"/>
            <a:ext cx="570865" cy="585470"/>
          </a:xfrm>
          <a:prstGeom prst="rect">
            <a:avLst/>
          </a:prstGeom>
        </p:spPr>
      </p:pic>
      <p:sp>
        <p:nvSpPr>
          <p:cNvPr id="14" name="页脚占位符 2">
            <a:extLst>
              <a:ext uri="{FF2B5EF4-FFF2-40B4-BE49-F238E27FC236}">
                <a16:creationId xmlns:a16="http://schemas.microsoft.com/office/drawing/2014/main" id="{70E8F1CD-61AF-4370-95C9-C01C4223D3D4}"/>
              </a:ext>
            </a:extLst>
          </p:cNvPr>
          <p:cNvSpPr txBox="1">
            <a:spLocks/>
          </p:cNvSpPr>
          <p:nvPr userDrawn="1"/>
        </p:nvSpPr>
        <p:spPr>
          <a:xfrm>
            <a:off x="669924" y="6362696"/>
            <a:ext cx="4140201" cy="20638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博文明理   厚德济世</a:t>
            </a:r>
          </a:p>
        </p:txBody>
      </p:sp>
      <p:sp>
        <p:nvSpPr>
          <p:cNvPr id="15" name="灯片编号占位符 3">
            <a:extLst>
              <a:ext uri="{FF2B5EF4-FFF2-40B4-BE49-F238E27FC236}">
                <a16:creationId xmlns:a16="http://schemas.microsoft.com/office/drawing/2014/main" id="{0AD93040-93BC-4664-8560-520C2E9CF645}"/>
              </a:ext>
            </a:extLst>
          </p:cNvPr>
          <p:cNvSpPr txBox="1">
            <a:spLocks/>
          </p:cNvSpPr>
          <p:nvPr userDrawn="1"/>
        </p:nvSpPr>
        <p:spPr>
          <a:xfrm>
            <a:off x="8610599" y="6362696"/>
            <a:ext cx="2909888" cy="20638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5DD3DB80-B894-403A-B48E-6FDC1A72010E}" type="slidenum">
              <a:rPr lang="zh-CN" altLang="en-US" sz="105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‹#›</a:t>
            </a:fld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347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打底色块">
            <a:extLst>
              <a:ext uri="{FF2B5EF4-FFF2-40B4-BE49-F238E27FC236}">
                <a16:creationId xmlns:a16="http://schemas.microsoft.com/office/drawing/2014/main" id="{2E3BAEB9-9566-4416-AC0F-07651458B1E2}"/>
              </a:ext>
            </a:extLst>
          </p:cNvPr>
          <p:cNvSpPr/>
          <p:nvPr/>
        </p:nvSpPr>
        <p:spPr>
          <a:xfrm>
            <a:off x="0" y="-1"/>
            <a:ext cx="12192000" cy="728663"/>
          </a:xfrm>
          <a:prstGeom prst="rect">
            <a:avLst/>
          </a:prstGeom>
          <a:solidFill>
            <a:srgbClr val="40409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>
                <a:srgbClr val="3366FF"/>
              </a:buClr>
              <a:buSzPct val="80000"/>
              <a:buFont typeface="Wingdings" panose="05000000000000000000" pitchFamily="2" charset="2"/>
              <a:buNone/>
            </a:pPr>
            <a:endParaRPr kumimoji="1" lang="zh-CN" altLang="en-US" sz="2000" b="1" kern="0" dirty="0">
              <a:solidFill>
                <a:prstClr val="white"/>
              </a:solidFill>
              <a:latin typeface="Arial" panose="020B0604020202020204" pitchFamily="34" charset="0"/>
              <a:ea typeface="思源黑体 CN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基础扎实 / Strong Preparation">
            <a:extLst>
              <a:ext uri="{FF2B5EF4-FFF2-40B4-BE49-F238E27FC236}">
                <a16:creationId xmlns:a16="http://schemas.microsoft.com/office/drawing/2014/main" id="{CEB1F209-83EB-45FC-9382-D24C3C56F984}"/>
              </a:ext>
            </a:extLst>
          </p:cNvPr>
          <p:cNvSpPr txBox="1"/>
          <p:nvPr/>
        </p:nvSpPr>
        <p:spPr>
          <a:xfrm>
            <a:off x="937984" y="115410"/>
            <a:ext cx="8217902" cy="497840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just">
              <a:buClr>
                <a:prstClr val="white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  <a:sym typeface="Arial" panose="020B0604020202020204" pitchFamily="34" charset="0"/>
              </a:rPr>
              <a:t>请输入标题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  <a:sym typeface="Arial" panose="020B0604020202020204" pitchFamily="34" charset="0"/>
              </a:rPr>
              <a:t>/PLEASE ENTER YOUR TITLE </a:t>
            </a:r>
          </a:p>
        </p:txBody>
      </p:sp>
      <p:sp>
        <p:nvSpPr>
          <p:cNvPr id="11" name="齿轮">
            <a:extLst>
              <a:ext uri="{FF2B5EF4-FFF2-40B4-BE49-F238E27FC236}">
                <a16:creationId xmlns:a16="http://schemas.microsoft.com/office/drawing/2014/main" id="{EE36137D-8DBF-4BD9-B4BC-A92EC372D580}"/>
              </a:ext>
            </a:extLst>
          </p:cNvPr>
          <p:cNvSpPr>
            <a:spLocks noChangeAspect="1"/>
          </p:cNvSpPr>
          <p:nvPr/>
        </p:nvSpPr>
        <p:spPr bwMode="auto">
          <a:xfrm>
            <a:off x="334484" y="137674"/>
            <a:ext cx="485386" cy="453312"/>
          </a:xfrm>
          <a:custGeom>
            <a:avLst/>
            <a:gdLst>
              <a:gd name="connsiteX0" fmla="*/ 420884 w 608697"/>
              <a:gd name="connsiteY0" fmla="*/ 485137 h 568475"/>
              <a:gd name="connsiteX1" fmla="*/ 589080 w 608697"/>
              <a:gd name="connsiteY1" fmla="*/ 485137 h 568475"/>
              <a:gd name="connsiteX2" fmla="*/ 608697 w 608697"/>
              <a:gd name="connsiteY2" fmla="*/ 504650 h 568475"/>
              <a:gd name="connsiteX3" fmla="*/ 608697 w 608697"/>
              <a:gd name="connsiteY3" fmla="*/ 511203 h 568475"/>
              <a:gd name="connsiteX4" fmla="*/ 589080 w 608697"/>
              <a:gd name="connsiteY4" fmla="*/ 530716 h 568475"/>
              <a:gd name="connsiteX5" fmla="*/ 418721 w 608697"/>
              <a:gd name="connsiteY5" fmla="*/ 530716 h 568475"/>
              <a:gd name="connsiteX6" fmla="*/ 330483 w 608697"/>
              <a:gd name="connsiteY6" fmla="*/ 564900 h 568475"/>
              <a:gd name="connsiteX7" fmla="*/ 320861 w 608697"/>
              <a:gd name="connsiteY7" fmla="*/ 568475 h 568475"/>
              <a:gd name="connsiteX8" fmla="*/ 320861 w 608697"/>
              <a:gd name="connsiteY8" fmla="*/ 526992 h 568475"/>
              <a:gd name="connsiteX9" fmla="*/ 328096 w 608697"/>
              <a:gd name="connsiteY9" fmla="*/ 513438 h 568475"/>
              <a:gd name="connsiteX10" fmla="*/ 420884 w 608697"/>
              <a:gd name="connsiteY10" fmla="*/ 485137 h 568475"/>
              <a:gd name="connsiteX11" fmla="*/ 19622 w 608697"/>
              <a:gd name="connsiteY11" fmla="*/ 485137 h 568475"/>
              <a:gd name="connsiteX12" fmla="*/ 187860 w 608697"/>
              <a:gd name="connsiteY12" fmla="*/ 485137 h 568475"/>
              <a:gd name="connsiteX13" fmla="*/ 280670 w 608697"/>
              <a:gd name="connsiteY13" fmla="*/ 513438 h 568475"/>
              <a:gd name="connsiteX14" fmla="*/ 287907 w 608697"/>
              <a:gd name="connsiteY14" fmla="*/ 526992 h 568475"/>
              <a:gd name="connsiteX15" fmla="*/ 287907 w 608697"/>
              <a:gd name="connsiteY15" fmla="*/ 568475 h 568475"/>
              <a:gd name="connsiteX16" fmla="*/ 278134 w 608697"/>
              <a:gd name="connsiteY16" fmla="*/ 564826 h 568475"/>
              <a:gd name="connsiteX17" fmla="*/ 187860 w 608697"/>
              <a:gd name="connsiteY17" fmla="*/ 530716 h 568475"/>
              <a:gd name="connsiteX18" fmla="*/ 19622 w 608697"/>
              <a:gd name="connsiteY18" fmla="*/ 530716 h 568475"/>
              <a:gd name="connsiteX19" fmla="*/ 0 w 608697"/>
              <a:gd name="connsiteY19" fmla="*/ 511203 h 568475"/>
              <a:gd name="connsiteX20" fmla="*/ 0 w 608697"/>
              <a:gd name="connsiteY20" fmla="*/ 504650 h 568475"/>
              <a:gd name="connsiteX21" fmla="*/ 19622 w 608697"/>
              <a:gd name="connsiteY21" fmla="*/ 485137 h 568475"/>
              <a:gd name="connsiteX22" fmla="*/ 420884 w 608697"/>
              <a:gd name="connsiteY22" fmla="*/ 29920 h 568475"/>
              <a:gd name="connsiteX23" fmla="*/ 438710 w 608697"/>
              <a:gd name="connsiteY23" fmla="*/ 29920 h 568475"/>
              <a:gd name="connsiteX24" fmla="*/ 438710 w 608697"/>
              <a:gd name="connsiteY24" fmla="*/ 162804 h 568475"/>
              <a:gd name="connsiteX25" fmla="*/ 450421 w 608697"/>
              <a:gd name="connsiteY25" fmla="*/ 193343 h 568475"/>
              <a:gd name="connsiteX26" fmla="*/ 473469 w 608697"/>
              <a:gd name="connsiteY26" fmla="*/ 218817 h 568475"/>
              <a:gd name="connsiteX27" fmla="*/ 500097 w 608697"/>
              <a:gd name="connsiteY27" fmla="*/ 230661 h 568475"/>
              <a:gd name="connsiteX28" fmla="*/ 526799 w 608697"/>
              <a:gd name="connsiteY28" fmla="*/ 218817 h 568475"/>
              <a:gd name="connsiteX29" fmla="*/ 549772 w 608697"/>
              <a:gd name="connsiteY29" fmla="*/ 193343 h 568475"/>
              <a:gd name="connsiteX30" fmla="*/ 561557 w 608697"/>
              <a:gd name="connsiteY30" fmla="*/ 162804 h 568475"/>
              <a:gd name="connsiteX31" fmla="*/ 561557 w 608697"/>
              <a:gd name="connsiteY31" fmla="*/ 29920 h 568475"/>
              <a:gd name="connsiteX32" fmla="*/ 589080 w 608697"/>
              <a:gd name="connsiteY32" fmla="*/ 29920 h 568475"/>
              <a:gd name="connsiteX33" fmla="*/ 608697 w 608697"/>
              <a:gd name="connsiteY33" fmla="*/ 49435 h 568475"/>
              <a:gd name="connsiteX34" fmla="*/ 608697 w 608697"/>
              <a:gd name="connsiteY34" fmla="*/ 440489 h 568475"/>
              <a:gd name="connsiteX35" fmla="*/ 589080 w 608697"/>
              <a:gd name="connsiteY35" fmla="*/ 460004 h 568475"/>
              <a:gd name="connsiteX36" fmla="*/ 420884 w 608697"/>
              <a:gd name="connsiteY36" fmla="*/ 460004 h 568475"/>
              <a:gd name="connsiteX37" fmla="*/ 320861 w 608697"/>
              <a:gd name="connsiteY37" fmla="*/ 497769 h 568475"/>
              <a:gd name="connsiteX38" fmla="*/ 320861 w 608697"/>
              <a:gd name="connsiteY38" fmla="*/ 67610 h 568475"/>
              <a:gd name="connsiteX39" fmla="*/ 420884 w 608697"/>
              <a:gd name="connsiteY39" fmla="*/ 29920 h 568475"/>
              <a:gd name="connsiteX40" fmla="*/ 19622 w 608697"/>
              <a:gd name="connsiteY40" fmla="*/ 29920 h 568475"/>
              <a:gd name="connsiteX41" fmla="*/ 187860 w 608697"/>
              <a:gd name="connsiteY41" fmla="*/ 29920 h 568475"/>
              <a:gd name="connsiteX42" fmla="*/ 287907 w 608697"/>
              <a:gd name="connsiteY42" fmla="*/ 67610 h 568475"/>
              <a:gd name="connsiteX43" fmla="*/ 287907 w 608697"/>
              <a:gd name="connsiteY43" fmla="*/ 497769 h 568475"/>
              <a:gd name="connsiteX44" fmla="*/ 187860 w 608697"/>
              <a:gd name="connsiteY44" fmla="*/ 460004 h 568475"/>
              <a:gd name="connsiteX45" fmla="*/ 19622 w 608697"/>
              <a:gd name="connsiteY45" fmla="*/ 460004 h 568475"/>
              <a:gd name="connsiteX46" fmla="*/ 0 w 608697"/>
              <a:gd name="connsiteY46" fmla="*/ 440489 h 568475"/>
              <a:gd name="connsiteX47" fmla="*/ 0 w 608697"/>
              <a:gd name="connsiteY47" fmla="*/ 49435 h 568475"/>
              <a:gd name="connsiteX48" fmla="*/ 19622 w 608697"/>
              <a:gd name="connsiteY48" fmla="*/ 29920 h 568475"/>
              <a:gd name="connsiteX49" fmla="*/ 484356 w 608697"/>
              <a:gd name="connsiteY49" fmla="*/ 0 h 568475"/>
              <a:gd name="connsiteX50" fmla="*/ 515833 w 608697"/>
              <a:gd name="connsiteY50" fmla="*/ 0 h 568475"/>
              <a:gd name="connsiteX51" fmla="*/ 535450 w 608697"/>
              <a:gd name="connsiteY51" fmla="*/ 19586 h 568475"/>
              <a:gd name="connsiteX52" fmla="*/ 535450 w 608697"/>
              <a:gd name="connsiteY52" fmla="*/ 29937 h 568475"/>
              <a:gd name="connsiteX53" fmla="*/ 535450 w 608697"/>
              <a:gd name="connsiteY53" fmla="*/ 162791 h 568475"/>
              <a:gd name="connsiteX54" fmla="*/ 530378 w 608697"/>
              <a:gd name="connsiteY54" fmla="*/ 175898 h 568475"/>
              <a:gd name="connsiteX55" fmla="*/ 507404 w 608697"/>
              <a:gd name="connsiteY55" fmla="*/ 201367 h 568475"/>
              <a:gd name="connsiteX56" fmla="*/ 500095 w 608697"/>
              <a:gd name="connsiteY56" fmla="*/ 204569 h 568475"/>
              <a:gd name="connsiteX57" fmla="*/ 492860 w 608697"/>
              <a:gd name="connsiteY57" fmla="*/ 201367 h 568475"/>
              <a:gd name="connsiteX58" fmla="*/ 469811 w 608697"/>
              <a:gd name="connsiteY58" fmla="*/ 175898 h 568475"/>
              <a:gd name="connsiteX59" fmla="*/ 464814 w 608697"/>
              <a:gd name="connsiteY59" fmla="*/ 162791 h 568475"/>
              <a:gd name="connsiteX60" fmla="*/ 464814 w 608697"/>
              <a:gd name="connsiteY60" fmla="*/ 29937 h 568475"/>
              <a:gd name="connsiteX61" fmla="*/ 464814 w 608697"/>
              <a:gd name="connsiteY61" fmla="*/ 19586 h 568475"/>
              <a:gd name="connsiteX62" fmla="*/ 484356 w 608697"/>
              <a:gd name="connsiteY62" fmla="*/ 0 h 56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8697" h="568475">
                <a:moveTo>
                  <a:pt x="420884" y="485137"/>
                </a:moveTo>
                <a:lnTo>
                  <a:pt x="589080" y="485137"/>
                </a:lnTo>
                <a:cubicBezTo>
                  <a:pt x="599896" y="485137"/>
                  <a:pt x="608697" y="493851"/>
                  <a:pt x="608697" y="504650"/>
                </a:cubicBezTo>
                <a:lnTo>
                  <a:pt x="608697" y="511203"/>
                </a:lnTo>
                <a:cubicBezTo>
                  <a:pt x="608697" y="522002"/>
                  <a:pt x="599896" y="530716"/>
                  <a:pt x="589080" y="530716"/>
                </a:cubicBezTo>
                <a:lnTo>
                  <a:pt x="418721" y="530716"/>
                </a:lnTo>
                <a:cubicBezTo>
                  <a:pt x="386051" y="530716"/>
                  <a:pt x="355172" y="543526"/>
                  <a:pt x="330483" y="564900"/>
                </a:cubicBezTo>
                <a:cubicBezTo>
                  <a:pt x="327723" y="567283"/>
                  <a:pt x="324292" y="568475"/>
                  <a:pt x="320861" y="568475"/>
                </a:cubicBezTo>
                <a:lnTo>
                  <a:pt x="320861" y="526992"/>
                </a:lnTo>
                <a:cubicBezTo>
                  <a:pt x="320861" y="521556"/>
                  <a:pt x="323621" y="516491"/>
                  <a:pt x="328096" y="513438"/>
                </a:cubicBezTo>
                <a:cubicBezTo>
                  <a:pt x="355395" y="495042"/>
                  <a:pt x="387617" y="485137"/>
                  <a:pt x="420884" y="485137"/>
                </a:cubicBezTo>
                <a:close/>
                <a:moveTo>
                  <a:pt x="19622" y="485137"/>
                </a:moveTo>
                <a:lnTo>
                  <a:pt x="187860" y="485137"/>
                </a:lnTo>
                <a:cubicBezTo>
                  <a:pt x="221134" y="485137"/>
                  <a:pt x="253364" y="495042"/>
                  <a:pt x="280670" y="513438"/>
                </a:cubicBezTo>
                <a:cubicBezTo>
                  <a:pt x="285147" y="516491"/>
                  <a:pt x="287907" y="521556"/>
                  <a:pt x="287907" y="526992"/>
                </a:cubicBezTo>
                <a:lnTo>
                  <a:pt x="287907" y="568475"/>
                </a:lnTo>
                <a:cubicBezTo>
                  <a:pt x="284400" y="568475"/>
                  <a:pt x="280969" y="567283"/>
                  <a:pt x="278134" y="564826"/>
                </a:cubicBezTo>
                <a:cubicBezTo>
                  <a:pt x="253215" y="542856"/>
                  <a:pt x="221134" y="530716"/>
                  <a:pt x="187860" y="530716"/>
                </a:cubicBezTo>
                <a:lnTo>
                  <a:pt x="19622" y="530716"/>
                </a:lnTo>
                <a:cubicBezTo>
                  <a:pt x="8804" y="530716"/>
                  <a:pt x="0" y="522002"/>
                  <a:pt x="0" y="511203"/>
                </a:cubicBezTo>
                <a:lnTo>
                  <a:pt x="0" y="504650"/>
                </a:lnTo>
                <a:cubicBezTo>
                  <a:pt x="0" y="493851"/>
                  <a:pt x="8804" y="485137"/>
                  <a:pt x="19622" y="485137"/>
                </a:cubicBezTo>
                <a:close/>
                <a:moveTo>
                  <a:pt x="420884" y="29920"/>
                </a:moveTo>
                <a:lnTo>
                  <a:pt x="438710" y="29920"/>
                </a:lnTo>
                <a:lnTo>
                  <a:pt x="438710" y="162804"/>
                </a:lnTo>
                <a:cubicBezTo>
                  <a:pt x="438710" y="174126"/>
                  <a:pt x="442887" y="184926"/>
                  <a:pt x="450421" y="193343"/>
                </a:cubicBezTo>
                <a:lnTo>
                  <a:pt x="473469" y="218817"/>
                </a:lnTo>
                <a:cubicBezTo>
                  <a:pt x="480256" y="226341"/>
                  <a:pt x="489953" y="230661"/>
                  <a:pt x="500097" y="230661"/>
                </a:cubicBezTo>
                <a:cubicBezTo>
                  <a:pt x="510241" y="230661"/>
                  <a:pt x="520012" y="226341"/>
                  <a:pt x="526799" y="218817"/>
                </a:cubicBezTo>
                <a:lnTo>
                  <a:pt x="549772" y="193343"/>
                </a:lnTo>
                <a:cubicBezTo>
                  <a:pt x="557380" y="184926"/>
                  <a:pt x="561557" y="174126"/>
                  <a:pt x="561557" y="162804"/>
                </a:cubicBezTo>
                <a:lnTo>
                  <a:pt x="561557" y="29920"/>
                </a:lnTo>
                <a:lnTo>
                  <a:pt x="589080" y="29920"/>
                </a:lnTo>
                <a:cubicBezTo>
                  <a:pt x="599896" y="29920"/>
                  <a:pt x="608697" y="38635"/>
                  <a:pt x="608697" y="49435"/>
                </a:cubicBezTo>
                <a:lnTo>
                  <a:pt x="608697" y="440489"/>
                </a:lnTo>
                <a:cubicBezTo>
                  <a:pt x="608697" y="451289"/>
                  <a:pt x="599896" y="460004"/>
                  <a:pt x="589080" y="460004"/>
                </a:cubicBezTo>
                <a:lnTo>
                  <a:pt x="420884" y="460004"/>
                </a:lnTo>
                <a:cubicBezTo>
                  <a:pt x="384037" y="460004"/>
                  <a:pt x="348533" y="473412"/>
                  <a:pt x="320861" y="497769"/>
                </a:cubicBezTo>
                <a:lnTo>
                  <a:pt x="320861" y="67610"/>
                </a:lnTo>
                <a:cubicBezTo>
                  <a:pt x="348533" y="43327"/>
                  <a:pt x="384037" y="29920"/>
                  <a:pt x="420884" y="29920"/>
                </a:cubicBezTo>
                <a:close/>
                <a:moveTo>
                  <a:pt x="19622" y="29920"/>
                </a:moveTo>
                <a:lnTo>
                  <a:pt x="187860" y="29920"/>
                </a:lnTo>
                <a:cubicBezTo>
                  <a:pt x="224715" y="29920"/>
                  <a:pt x="260228" y="43327"/>
                  <a:pt x="287907" y="67610"/>
                </a:cubicBezTo>
                <a:lnTo>
                  <a:pt x="287907" y="497769"/>
                </a:lnTo>
                <a:cubicBezTo>
                  <a:pt x="260228" y="473412"/>
                  <a:pt x="224715" y="460004"/>
                  <a:pt x="187860" y="460004"/>
                </a:cubicBezTo>
                <a:lnTo>
                  <a:pt x="19622" y="460004"/>
                </a:lnTo>
                <a:cubicBezTo>
                  <a:pt x="8804" y="460004"/>
                  <a:pt x="0" y="451289"/>
                  <a:pt x="0" y="440489"/>
                </a:cubicBezTo>
                <a:lnTo>
                  <a:pt x="0" y="49435"/>
                </a:lnTo>
                <a:cubicBezTo>
                  <a:pt x="0" y="38635"/>
                  <a:pt x="8804" y="29920"/>
                  <a:pt x="19622" y="29920"/>
                </a:cubicBezTo>
                <a:close/>
                <a:moveTo>
                  <a:pt x="484356" y="0"/>
                </a:moveTo>
                <a:lnTo>
                  <a:pt x="515833" y="0"/>
                </a:lnTo>
                <a:cubicBezTo>
                  <a:pt x="526648" y="0"/>
                  <a:pt x="535450" y="8787"/>
                  <a:pt x="535450" y="19586"/>
                </a:cubicBezTo>
                <a:lnTo>
                  <a:pt x="535450" y="29937"/>
                </a:lnTo>
                <a:lnTo>
                  <a:pt x="535450" y="162791"/>
                </a:lnTo>
                <a:cubicBezTo>
                  <a:pt x="535450" y="167632"/>
                  <a:pt x="533660" y="172249"/>
                  <a:pt x="530378" y="175898"/>
                </a:cubicBezTo>
                <a:lnTo>
                  <a:pt x="507404" y="201367"/>
                </a:lnTo>
                <a:cubicBezTo>
                  <a:pt x="505465" y="203526"/>
                  <a:pt x="502780" y="204569"/>
                  <a:pt x="500095" y="204569"/>
                </a:cubicBezTo>
                <a:cubicBezTo>
                  <a:pt x="497409" y="204569"/>
                  <a:pt x="494799" y="203526"/>
                  <a:pt x="492860" y="201367"/>
                </a:cubicBezTo>
                <a:lnTo>
                  <a:pt x="469811" y="175898"/>
                </a:lnTo>
                <a:cubicBezTo>
                  <a:pt x="466604" y="172249"/>
                  <a:pt x="464814" y="167632"/>
                  <a:pt x="464814" y="162791"/>
                </a:cubicBezTo>
                <a:lnTo>
                  <a:pt x="464814" y="29937"/>
                </a:lnTo>
                <a:lnTo>
                  <a:pt x="464814" y="19586"/>
                </a:lnTo>
                <a:cubicBezTo>
                  <a:pt x="464814" y="8787"/>
                  <a:pt x="473541" y="0"/>
                  <a:pt x="4843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 sz="1800" dirty="0">
              <a:solidFill>
                <a:srgbClr val="1C666E"/>
              </a:solidFill>
              <a:latin typeface="Arial" panose="020B0604020202020204" pitchFamily="34" charset="0"/>
              <a:ea typeface="思源黑体 CN Light" panose="020B03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8CDC03C-5855-4AB6-8DB3-696A1E63F9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15370" y="70485"/>
            <a:ext cx="570865" cy="585470"/>
          </a:xfrm>
          <a:prstGeom prst="rect">
            <a:avLst/>
          </a:prstGeom>
        </p:spPr>
      </p:pic>
      <p:sp>
        <p:nvSpPr>
          <p:cNvPr id="15" name="页脚占位符 2">
            <a:extLst>
              <a:ext uri="{FF2B5EF4-FFF2-40B4-BE49-F238E27FC236}">
                <a16:creationId xmlns:a16="http://schemas.microsoft.com/office/drawing/2014/main" id="{0B280AF3-86FA-433D-84A8-723BB8E7311B}"/>
              </a:ext>
            </a:extLst>
          </p:cNvPr>
          <p:cNvSpPr txBox="1">
            <a:spLocks/>
          </p:cNvSpPr>
          <p:nvPr userDrawn="1"/>
        </p:nvSpPr>
        <p:spPr>
          <a:xfrm>
            <a:off x="669924" y="6362696"/>
            <a:ext cx="4140201" cy="20638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博文明理   厚德济世</a:t>
            </a:r>
          </a:p>
        </p:txBody>
      </p:sp>
      <p:sp>
        <p:nvSpPr>
          <p:cNvPr id="16" name="灯片编号占位符 3">
            <a:extLst>
              <a:ext uri="{FF2B5EF4-FFF2-40B4-BE49-F238E27FC236}">
                <a16:creationId xmlns:a16="http://schemas.microsoft.com/office/drawing/2014/main" id="{E6DC60DC-E58F-4040-B0C7-3883250AE26F}"/>
              </a:ext>
            </a:extLst>
          </p:cNvPr>
          <p:cNvSpPr txBox="1">
            <a:spLocks/>
          </p:cNvSpPr>
          <p:nvPr userDrawn="1"/>
        </p:nvSpPr>
        <p:spPr>
          <a:xfrm>
            <a:off x="8610599" y="6362696"/>
            <a:ext cx="2909888" cy="20638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5DD3DB80-B894-403A-B48E-6FDC1A72010E}" type="slidenum">
              <a:rPr lang="zh-CN" altLang="en-US" sz="105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‹#›</a:t>
            </a:fld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743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打底色块">
            <a:extLst>
              <a:ext uri="{FF2B5EF4-FFF2-40B4-BE49-F238E27FC236}">
                <a16:creationId xmlns:a16="http://schemas.microsoft.com/office/drawing/2014/main" id="{3629FE65-A730-4716-A502-CA1656E0CBAE}"/>
              </a:ext>
            </a:extLst>
          </p:cNvPr>
          <p:cNvSpPr/>
          <p:nvPr/>
        </p:nvSpPr>
        <p:spPr>
          <a:xfrm>
            <a:off x="0" y="-1"/>
            <a:ext cx="12192000" cy="728663"/>
          </a:xfrm>
          <a:prstGeom prst="rect">
            <a:avLst/>
          </a:prstGeom>
          <a:solidFill>
            <a:srgbClr val="40409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>
                <a:srgbClr val="3366FF"/>
              </a:buClr>
              <a:buSzPct val="80000"/>
              <a:buFont typeface="Wingdings" panose="05000000000000000000" pitchFamily="2" charset="2"/>
              <a:buNone/>
            </a:pPr>
            <a:endParaRPr kumimoji="1" lang="zh-CN" altLang="en-US" sz="2000" b="1" kern="0" dirty="0">
              <a:solidFill>
                <a:prstClr val="white"/>
              </a:solidFill>
              <a:latin typeface="Arial" panose="020B0604020202020204" pitchFamily="34" charset="0"/>
              <a:ea typeface="思源黑体 CN Light" panose="020B03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基础扎实 / Strong Preparation">
            <a:extLst>
              <a:ext uri="{FF2B5EF4-FFF2-40B4-BE49-F238E27FC236}">
                <a16:creationId xmlns:a16="http://schemas.microsoft.com/office/drawing/2014/main" id="{7B197194-C035-40C3-9A6C-84142042AF44}"/>
              </a:ext>
            </a:extLst>
          </p:cNvPr>
          <p:cNvSpPr txBox="1"/>
          <p:nvPr/>
        </p:nvSpPr>
        <p:spPr>
          <a:xfrm>
            <a:off x="937984" y="115410"/>
            <a:ext cx="8217902" cy="497840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just">
              <a:buClr>
                <a:prstClr val="white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  <a:sym typeface="Arial" panose="020B0604020202020204" pitchFamily="34" charset="0"/>
              </a:rPr>
              <a:t>请输入标题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思源黑体 CN Light" panose="020B0300000000000000" pitchFamily="34" charset="-122"/>
                <a:sym typeface="Arial" panose="020B0604020202020204" pitchFamily="34" charset="0"/>
              </a:rPr>
              <a:t>/PLEASE ENTER YOUR TITLE </a:t>
            </a:r>
          </a:p>
        </p:txBody>
      </p:sp>
      <p:sp>
        <p:nvSpPr>
          <p:cNvPr id="11" name="齿轮">
            <a:extLst>
              <a:ext uri="{FF2B5EF4-FFF2-40B4-BE49-F238E27FC236}">
                <a16:creationId xmlns:a16="http://schemas.microsoft.com/office/drawing/2014/main" id="{EDC1EE2D-806E-405F-86FA-2CCF599AF8FF}"/>
              </a:ext>
            </a:extLst>
          </p:cNvPr>
          <p:cNvSpPr>
            <a:spLocks noChangeAspect="1"/>
          </p:cNvSpPr>
          <p:nvPr/>
        </p:nvSpPr>
        <p:spPr bwMode="auto">
          <a:xfrm>
            <a:off x="334484" y="131488"/>
            <a:ext cx="485386" cy="465684"/>
          </a:xfrm>
          <a:custGeom>
            <a:avLst/>
            <a:gdLst>
              <a:gd name="connsiteX0" fmla="*/ 61203 w 608720"/>
              <a:gd name="connsiteY0" fmla="*/ 406329 h 584013"/>
              <a:gd name="connsiteX1" fmla="*/ 350899 w 608720"/>
              <a:gd name="connsiteY1" fmla="*/ 406329 h 584013"/>
              <a:gd name="connsiteX2" fmla="*/ 365227 w 608720"/>
              <a:gd name="connsiteY2" fmla="*/ 420733 h 584013"/>
              <a:gd name="connsiteX3" fmla="*/ 365227 w 608720"/>
              <a:gd name="connsiteY3" fmla="*/ 471812 h 584013"/>
              <a:gd name="connsiteX4" fmla="*/ 397679 w 608720"/>
              <a:gd name="connsiteY4" fmla="*/ 471812 h 584013"/>
              <a:gd name="connsiteX5" fmla="*/ 412102 w 608720"/>
              <a:gd name="connsiteY5" fmla="*/ 486216 h 584013"/>
              <a:gd name="connsiteX6" fmla="*/ 412102 w 608720"/>
              <a:gd name="connsiteY6" fmla="*/ 569704 h 584013"/>
              <a:gd name="connsiteX7" fmla="*/ 397679 w 608720"/>
              <a:gd name="connsiteY7" fmla="*/ 584013 h 584013"/>
              <a:gd name="connsiteX8" fmla="*/ 14423 w 608720"/>
              <a:gd name="connsiteY8" fmla="*/ 584013 h 584013"/>
              <a:gd name="connsiteX9" fmla="*/ 0 w 608720"/>
              <a:gd name="connsiteY9" fmla="*/ 569704 h 584013"/>
              <a:gd name="connsiteX10" fmla="*/ 0 w 608720"/>
              <a:gd name="connsiteY10" fmla="*/ 486216 h 584013"/>
              <a:gd name="connsiteX11" fmla="*/ 14423 w 608720"/>
              <a:gd name="connsiteY11" fmla="*/ 471812 h 584013"/>
              <a:gd name="connsiteX12" fmla="*/ 46875 w 608720"/>
              <a:gd name="connsiteY12" fmla="*/ 471812 h 584013"/>
              <a:gd name="connsiteX13" fmla="*/ 46875 w 608720"/>
              <a:gd name="connsiteY13" fmla="*/ 420733 h 584013"/>
              <a:gd name="connsiteX14" fmla="*/ 61203 w 608720"/>
              <a:gd name="connsiteY14" fmla="*/ 406329 h 584013"/>
              <a:gd name="connsiteX15" fmla="*/ 366345 w 608720"/>
              <a:gd name="connsiteY15" fmla="*/ 0 h 584013"/>
              <a:gd name="connsiteX16" fmla="*/ 376547 w 608720"/>
              <a:gd name="connsiteY16" fmla="*/ 4193 h 584013"/>
              <a:gd name="connsiteX17" fmla="*/ 487580 w 608720"/>
              <a:gd name="connsiteY17" fmla="*/ 115146 h 584013"/>
              <a:gd name="connsiteX18" fmla="*/ 487580 w 608720"/>
              <a:gd name="connsiteY18" fmla="*/ 135422 h 584013"/>
              <a:gd name="connsiteX19" fmla="*/ 437663 w 608720"/>
              <a:gd name="connsiteY19" fmla="*/ 185261 h 584013"/>
              <a:gd name="connsiteX20" fmla="*/ 417259 w 608720"/>
              <a:gd name="connsiteY20" fmla="*/ 185261 h 584013"/>
              <a:gd name="connsiteX21" fmla="*/ 411755 w 608720"/>
              <a:gd name="connsiteY21" fmla="*/ 179671 h 584013"/>
              <a:gd name="connsiteX22" fmla="*/ 398943 w 608720"/>
              <a:gd name="connsiteY22" fmla="*/ 192462 h 584013"/>
              <a:gd name="connsiteX23" fmla="*/ 600322 w 608720"/>
              <a:gd name="connsiteY23" fmla="*/ 393429 h 584013"/>
              <a:gd name="connsiteX24" fmla="*/ 600322 w 608720"/>
              <a:gd name="connsiteY24" fmla="*/ 434172 h 584013"/>
              <a:gd name="connsiteX25" fmla="*/ 559515 w 608720"/>
              <a:gd name="connsiteY25" fmla="*/ 434172 h 584013"/>
              <a:gd name="connsiteX26" fmla="*/ 358231 w 608720"/>
              <a:gd name="connsiteY26" fmla="*/ 233110 h 584013"/>
              <a:gd name="connsiteX27" fmla="*/ 345514 w 608720"/>
              <a:gd name="connsiteY27" fmla="*/ 245807 h 584013"/>
              <a:gd name="connsiteX28" fmla="*/ 351114 w 608720"/>
              <a:gd name="connsiteY28" fmla="*/ 251397 h 584013"/>
              <a:gd name="connsiteX29" fmla="*/ 351114 w 608720"/>
              <a:gd name="connsiteY29" fmla="*/ 271769 h 584013"/>
              <a:gd name="connsiteX30" fmla="*/ 301101 w 608720"/>
              <a:gd name="connsiteY30" fmla="*/ 321608 h 584013"/>
              <a:gd name="connsiteX31" fmla="*/ 280792 w 608720"/>
              <a:gd name="connsiteY31" fmla="*/ 321608 h 584013"/>
              <a:gd name="connsiteX32" fmla="*/ 169664 w 608720"/>
              <a:gd name="connsiteY32" fmla="*/ 210749 h 584013"/>
              <a:gd name="connsiteX33" fmla="*/ 169664 w 608720"/>
              <a:gd name="connsiteY33" fmla="*/ 190378 h 584013"/>
              <a:gd name="connsiteX34" fmla="*/ 219582 w 608720"/>
              <a:gd name="connsiteY34" fmla="*/ 140539 h 584013"/>
              <a:gd name="connsiteX35" fmla="*/ 239985 w 608720"/>
              <a:gd name="connsiteY35" fmla="*/ 140539 h 584013"/>
              <a:gd name="connsiteX36" fmla="*/ 245584 w 608720"/>
              <a:gd name="connsiteY36" fmla="*/ 146129 h 584013"/>
              <a:gd name="connsiteX37" fmla="*/ 311825 w 608720"/>
              <a:gd name="connsiteY37" fmla="*/ 79993 h 584013"/>
              <a:gd name="connsiteX38" fmla="*/ 306226 w 608720"/>
              <a:gd name="connsiteY38" fmla="*/ 74403 h 584013"/>
              <a:gd name="connsiteX39" fmla="*/ 306226 w 608720"/>
              <a:gd name="connsiteY39" fmla="*/ 54031 h 584013"/>
              <a:gd name="connsiteX40" fmla="*/ 356143 w 608720"/>
              <a:gd name="connsiteY40" fmla="*/ 4193 h 584013"/>
              <a:gd name="connsiteX41" fmla="*/ 366345 w 608720"/>
              <a:gd name="connsiteY41" fmla="*/ 0 h 584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08720" h="584013">
                <a:moveTo>
                  <a:pt x="61203" y="406329"/>
                </a:moveTo>
                <a:lnTo>
                  <a:pt x="350899" y="406329"/>
                </a:lnTo>
                <a:cubicBezTo>
                  <a:pt x="358774" y="406329"/>
                  <a:pt x="365227" y="412773"/>
                  <a:pt x="365227" y="420733"/>
                </a:cubicBezTo>
                <a:lnTo>
                  <a:pt x="365227" y="471812"/>
                </a:lnTo>
                <a:lnTo>
                  <a:pt x="397679" y="471812"/>
                </a:lnTo>
                <a:cubicBezTo>
                  <a:pt x="405650" y="471812"/>
                  <a:pt x="412102" y="478256"/>
                  <a:pt x="412102" y="486216"/>
                </a:cubicBezTo>
                <a:lnTo>
                  <a:pt x="412102" y="569704"/>
                </a:lnTo>
                <a:cubicBezTo>
                  <a:pt x="412102" y="577569"/>
                  <a:pt x="405650" y="584013"/>
                  <a:pt x="397679" y="584013"/>
                </a:cubicBezTo>
                <a:lnTo>
                  <a:pt x="14423" y="584013"/>
                </a:lnTo>
                <a:cubicBezTo>
                  <a:pt x="6452" y="584013"/>
                  <a:pt x="0" y="577569"/>
                  <a:pt x="0" y="569704"/>
                </a:cubicBezTo>
                <a:lnTo>
                  <a:pt x="0" y="486216"/>
                </a:lnTo>
                <a:cubicBezTo>
                  <a:pt x="0" y="478256"/>
                  <a:pt x="6452" y="471812"/>
                  <a:pt x="14423" y="471812"/>
                </a:cubicBezTo>
                <a:lnTo>
                  <a:pt x="46875" y="471812"/>
                </a:lnTo>
                <a:lnTo>
                  <a:pt x="46875" y="420733"/>
                </a:lnTo>
                <a:cubicBezTo>
                  <a:pt x="46875" y="412773"/>
                  <a:pt x="53327" y="406329"/>
                  <a:pt x="61203" y="406329"/>
                </a:cubicBezTo>
                <a:close/>
                <a:moveTo>
                  <a:pt x="366345" y="0"/>
                </a:moveTo>
                <a:cubicBezTo>
                  <a:pt x="370046" y="0"/>
                  <a:pt x="373747" y="1398"/>
                  <a:pt x="376547" y="4193"/>
                </a:cubicBezTo>
                <a:lnTo>
                  <a:pt x="487580" y="115146"/>
                </a:lnTo>
                <a:cubicBezTo>
                  <a:pt x="493274" y="120736"/>
                  <a:pt x="493274" y="129832"/>
                  <a:pt x="487580" y="135422"/>
                </a:cubicBezTo>
                <a:lnTo>
                  <a:pt x="437663" y="185261"/>
                </a:lnTo>
                <a:cubicBezTo>
                  <a:pt x="432064" y="190946"/>
                  <a:pt x="422953" y="190946"/>
                  <a:pt x="417259" y="185261"/>
                </a:cubicBezTo>
                <a:lnTo>
                  <a:pt x="411755" y="179671"/>
                </a:lnTo>
                <a:lnTo>
                  <a:pt x="398943" y="192462"/>
                </a:lnTo>
                <a:lnTo>
                  <a:pt x="600322" y="393429"/>
                </a:lnTo>
                <a:cubicBezTo>
                  <a:pt x="611520" y="404704"/>
                  <a:pt x="611520" y="422896"/>
                  <a:pt x="600322" y="434172"/>
                </a:cubicBezTo>
                <a:cubicBezTo>
                  <a:pt x="589029" y="445352"/>
                  <a:pt x="570808" y="445352"/>
                  <a:pt x="559515" y="434172"/>
                </a:cubicBezTo>
                <a:lnTo>
                  <a:pt x="358231" y="233110"/>
                </a:lnTo>
                <a:lnTo>
                  <a:pt x="345514" y="245807"/>
                </a:lnTo>
                <a:lnTo>
                  <a:pt x="351114" y="251397"/>
                </a:lnTo>
                <a:cubicBezTo>
                  <a:pt x="356713" y="257082"/>
                  <a:pt x="356713" y="266178"/>
                  <a:pt x="351114" y="271769"/>
                </a:cubicBezTo>
                <a:lnTo>
                  <a:pt x="301101" y="321608"/>
                </a:lnTo>
                <a:cubicBezTo>
                  <a:pt x="295502" y="327198"/>
                  <a:pt x="286392" y="327198"/>
                  <a:pt x="280792" y="321608"/>
                </a:cubicBezTo>
                <a:lnTo>
                  <a:pt x="169664" y="210749"/>
                </a:lnTo>
                <a:cubicBezTo>
                  <a:pt x="164065" y="205064"/>
                  <a:pt x="164065" y="195968"/>
                  <a:pt x="169664" y="190378"/>
                </a:cubicBezTo>
                <a:lnTo>
                  <a:pt x="219582" y="140539"/>
                </a:lnTo>
                <a:cubicBezTo>
                  <a:pt x="225276" y="134854"/>
                  <a:pt x="234386" y="134854"/>
                  <a:pt x="239985" y="140539"/>
                </a:cubicBezTo>
                <a:lnTo>
                  <a:pt x="245584" y="146129"/>
                </a:lnTo>
                <a:lnTo>
                  <a:pt x="311825" y="79993"/>
                </a:lnTo>
                <a:lnTo>
                  <a:pt x="306226" y="74403"/>
                </a:lnTo>
                <a:cubicBezTo>
                  <a:pt x="300627" y="68718"/>
                  <a:pt x="300627" y="59622"/>
                  <a:pt x="306226" y="54031"/>
                </a:cubicBezTo>
                <a:lnTo>
                  <a:pt x="356143" y="4193"/>
                </a:lnTo>
                <a:cubicBezTo>
                  <a:pt x="358943" y="1398"/>
                  <a:pt x="362644" y="0"/>
                  <a:pt x="36634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zh-CN" altLang="en-US" sz="1800" dirty="0">
              <a:solidFill>
                <a:srgbClr val="1C666E"/>
              </a:solidFill>
              <a:latin typeface="Arial" panose="020B0604020202020204" pitchFamily="34" charset="0"/>
              <a:ea typeface="思源黑体 CN Light" panose="020B03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9B8DBA4-1BB2-4049-8B7C-CD4F73DAC7B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15370" y="70485"/>
            <a:ext cx="570865" cy="585470"/>
          </a:xfrm>
          <a:prstGeom prst="rect">
            <a:avLst/>
          </a:prstGeom>
        </p:spPr>
      </p:pic>
      <p:sp>
        <p:nvSpPr>
          <p:cNvPr id="13" name="页脚占位符 2">
            <a:extLst>
              <a:ext uri="{FF2B5EF4-FFF2-40B4-BE49-F238E27FC236}">
                <a16:creationId xmlns:a16="http://schemas.microsoft.com/office/drawing/2014/main" id="{D1AC83B6-A060-4761-9099-E304E22F6FEB}"/>
              </a:ext>
            </a:extLst>
          </p:cNvPr>
          <p:cNvSpPr txBox="1">
            <a:spLocks/>
          </p:cNvSpPr>
          <p:nvPr userDrawn="1"/>
        </p:nvSpPr>
        <p:spPr>
          <a:xfrm>
            <a:off x="669924" y="6362696"/>
            <a:ext cx="4140201" cy="20638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博文明理   厚德济世</a:t>
            </a:r>
          </a:p>
        </p:txBody>
      </p:sp>
      <p:sp>
        <p:nvSpPr>
          <p:cNvPr id="14" name="灯片编号占位符 3">
            <a:extLst>
              <a:ext uri="{FF2B5EF4-FFF2-40B4-BE49-F238E27FC236}">
                <a16:creationId xmlns:a16="http://schemas.microsoft.com/office/drawing/2014/main" id="{13A98176-C46E-49A8-8F86-16BDF1B02DF6}"/>
              </a:ext>
            </a:extLst>
          </p:cNvPr>
          <p:cNvSpPr txBox="1">
            <a:spLocks/>
          </p:cNvSpPr>
          <p:nvPr userDrawn="1"/>
        </p:nvSpPr>
        <p:spPr>
          <a:xfrm>
            <a:off x="8610599" y="6362696"/>
            <a:ext cx="2909888" cy="206381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5DD3DB80-B894-403A-B48E-6FDC1A72010E}" type="slidenum">
              <a:rPr lang="zh-CN" altLang="en-US" sz="105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algn="r"/>
              <a:t>‹#›</a:t>
            </a:fld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23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3746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7C2ADF7-895F-4A8A-AB0B-B9EC681A34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alphaModFix amt="8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-1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0388" y="-72004"/>
            <a:ext cx="6831224" cy="700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986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3338286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72349" y="780466"/>
            <a:ext cx="11047307" cy="5297075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<a:noAutofit/>
          </a:bodyPr>
          <a:lstStyle/>
          <a:p>
            <a:pPr algn="ctr" defTabSz="661035">
              <a:lnSpc>
                <a:spcPct val="120000"/>
              </a:lnSpc>
            </a:pPr>
            <a:endParaRPr lang="zh-CN" altLang="en-US" sz="975">
              <a:solidFill>
                <a:prstClr val="white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168907" y="547410"/>
            <a:ext cx="2529333" cy="811255"/>
            <a:chOff x="876679" y="527088"/>
            <a:chExt cx="1897001" cy="811254"/>
          </a:xfrm>
        </p:grpSpPr>
        <p:sp>
          <p:nvSpPr>
            <p:cNvPr id="4" name="直角三角形 3"/>
            <p:cNvSpPr/>
            <p:nvPr/>
          </p:nvSpPr>
          <p:spPr>
            <a:xfrm flipH="1">
              <a:off x="876679" y="555909"/>
              <a:ext cx="106136" cy="190654"/>
            </a:xfrm>
            <a:prstGeom prst="rtTriangle">
              <a:avLst/>
            </a:prstGeom>
            <a:solidFill>
              <a:srgbClr val="656B6E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  <a:noAutofit/>
            </a:bodyPr>
            <a:lstStyle/>
            <a:p>
              <a:pPr algn="ctr" defTabSz="661035">
                <a:lnSpc>
                  <a:spcPct val="120000"/>
                </a:lnSpc>
              </a:pPr>
              <a:endParaRPr lang="zh-CN" altLang="en-US" sz="975" dirty="0">
                <a:solidFill>
                  <a:prstClr val="white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990053" y="527088"/>
              <a:ext cx="1783627" cy="811254"/>
            </a:xfrm>
            <a:prstGeom prst="rect">
              <a:avLst/>
            </a:prstGeom>
            <a:solidFill>
              <a:srgbClr val="808C94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  <a:noAutofit/>
            </a:bodyPr>
            <a:lstStyle/>
            <a:p>
              <a:pPr algn="ctr" defTabSz="661035">
                <a:lnSpc>
                  <a:spcPct val="120000"/>
                </a:lnSpc>
              </a:pPr>
              <a:endParaRPr lang="zh-CN" altLang="en-US" sz="975">
                <a:solidFill>
                  <a:prstClr val="white"/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 userDrawn="1"/>
        </p:nvGrpSpPr>
        <p:grpSpPr>
          <a:xfrm>
            <a:off x="4718231" y="6323884"/>
            <a:ext cx="3019698" cy="361855"/>
            <a:chOff x="3336324" y="6323884"/>
            <a:chExt cx="3019698" cy="361855"/>
          </a:xfrm>
        </p:grpSpPr>
        <p:grpSp>
          <p:nvGrpSpPr>
            <p:cNvPr id="21" name="PA_组合 2"/>
            <p:cNvGrpSpPr/>
            <p:nvPr userDrawn="1">
              <p:custDataLst>
                <p:tags r:id="rId1"/>
              </p:custDataLst>
            </p:nvPr>
          </p:nvGrpSpPr>
          <p:grpSpPr>
            <a:xfrm>
              <a:off x="3336324" y="6388864"/>
              <a:ext cx="736171" cy="263181"/>
              <a:chOff x="9668623" y="5462875"/>
              <a:chExt cx="2145277" cy="766937"/>
            </a:xfrm>
            <a:solidFill>
              <a:srgbClr val="BB1C22"/>
            </a:solidFill>
          </p:grpSpPr>
          <p:sp>
            <p:nvSpPr>
              <p:cNvPr id="22" name="Freeform 51"/>
              <p:cNvSpPr/>
              <p:nvPr/>
            </p:nvSpPr>
            <p:spPr bwMode="auto">
              <a:xfrm>
                <a:off x="10891431" y="5484328"/>
                <a:ext cx="445145" cy="745484"/>
              </a:xfrm>
              <a:custGeom>
                <a:avLst/>
                <a:gdLst>
                  <a:gd name="T0" fmla="*/ 83 w 83"/>
                  <a:gd name="T1" fmla="*/ 46 h 139"/>
                  <a:gd name="T2" fmla="*/ 50 w 83"/>
                  <a:gd name="T3" fmla="*/ 46 h 139"/>
                  <a:gd name="T4" fmla="*/ 50 w 83"/>
                  <a:gd name="T5" fmla="*/ 0 h 139"/>
                  <a:gd name="T6" fmla="*/ 33 w 83"/>
                  <a:gd name="T7" fmla="*/ 0 h 139"/>
                  <a:gd name="T8" fmla="*/ 33 w 83"/>
                  <a:gd name="T9" fmla="*/ 46 h 139"/>
                  <a:gd name="T10" fmla="*/ 0 w 83"/>
                  <a:gd name="T11" fmla="*/ 46 h 139"/>
                  <a:gd name="T12" fmla="*/ 0 w 83"/>
                  <a:gd name="T13" fmla="*/ 62 h 139"/>
                  <a:gd name="T14" fmla="*/ 33 w 83"/>
                  <a:gd name="T15" fmla="*/ 62 h 139"/>
                  <a:gd name="T16" fmla="*/ 33 w 83"/>
                  <a:gd name="T17" fmla="*/ 139 h 139"/>
                  <a:gd name="T18" fmla="*/ 50 w 83"/>
                  <a:gd name="T19" fmla="*/ 139 h 139"/>
                  <a:gd name="T20" fmla="*/ 50 w 83"/>
                  <a:gd name="T21" fmla="*/ 62 h 139"/>
                  <a:gd name="T22" fmla="*/ 83 w 83"/>
                  <a:gd name="T23" fmla="*/ 62 h 139"/>
                  <a:gd name="T24" fmla="*/ 83 w 83"/>
                  <a:gd name="T25" fmla="*/ 4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39">
                    <a:moveTo>
                      <a:pt x="83" y="46"/>
                    </a:moveTo>
                    <a:lnTo>
                      <a:pt x="50" y="46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33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33" y="62"/>
                    </a:lnTo>
                    <a:lnTo>
                      <a:pt x="33" y="139"/>
                    </a:lnTo>
                    <a:lnTo>
                      <a:pt x="50" y="139"/>
                    </a:lnTo>
                    <a:lnTo>
                      <a:pt x="50" y="62"/>
                    </a:lnTo>
                    <a:lnTo>
                      <a:pt x="83" y="62"/>
                    </a:lnTo>
                    <a:lnTo>
                      <a:pt x="8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23" name="Freeform 52"/>
              <p:cNvSpPr>
                <a:spLocks noEditPoints="1"/>
              </p:cNvSpPr>
              <p:nvPr/>
            </p:nvSpPr>
            <p:spPr bwMode="auto">
              <a:xfrm>
                <a:off x="10580366" y="5489691"/>
                <a:ext cx="268160" cy="740120"/>
              </a:xfrm>
              <a:custGeom>
                <a:avLst/>
                <a:gdLst>
                  <a:gd name="T0" fmla="*/ 0 w 50"/>
                  <a:gd name="T1" fmla="*/ 0 h 138"/>
                  <a:gd name="T2" fmla="*/ 0 w 50"/>
                  <a:gd name="T3" fmla="*/ 13 h 138"/>
                  <a:gd name="T4" fmla="*/ 0 w 50"/>
                  <a:gd name="T5" fmla="*/ 124 h 138"/>
                  <a:gd name="T6" fmla="*/ 0 w 50"/>
                  <a:gd name="T7" fmla="*/ 138 h 138"/>
                  <a:gd name="T8" fmla="*/ 14 w 50"/>
                  <a:gd name="T9" fmla="*/ 138 h 138"/>
                  <a:gd name="T10" fmla="*/ 35 w 50"/>
                  <a:gd name="T11" fmla="*/ 138 h 138"/>
                  <a:gd name="T12" fmla="*/ 50 w 50"/>
                  <a:gd name="T13" fmla="*/ 138 h 138"/>
                  <a:gd name="T14" fmla="*/ 50 w 50"/>
                  <a:gd name="T15" fmla="*/ 124 h 138"/>
                  <a:gd name="T16" fmla="*/ 50 w 50"/>
                  <a:gd name="T17" fmla="*/ 13 h 138"/>
                  <a:gd name="T18" fmla="*/ 50 w 50"/>
                  <a:gd name="T19" fmla="*/ 0 h 138"/>
                  <a:gd name="T20" fmla="*/ 50 w 50"/>
                  <a:gd name="T21" fmla="*/ 0 h 138"/>
                  <a:gd name="T22" fmla="*/ 0 w 50"/>
                  <a:gd name="T23" fmla="*/ 0 h 138"/>
                  <a:gd name="T24" fmla="*/ 0 w 50"/>
                  <a:gd name="T25" fmla="*/ 0 h 138"/>
                  <a:gd name="T26" fmla="*/ 35 w 50"/>
                  <a:gd name="T27" fmla="*/ 124 h 138"/>
                  <a:gd name="T28" fmla="*/ 14 w 50"/>
                  <a:gd name="T29" fmla="*/ 124 h 138"/>
                  <a:gd name="T30" fmla="*/ 14 w 50"/>
                  <a:gd name="T31" fmla="*/ 13 h 138"/>
                  <a:gd name="T32" fmla="*/ 35 w 50"/>
                  <a:gd name="T33" fmla="*/ 13 h 138"/>
                  <a:gd name="T34" fmla="*/ 35 w 50"/>
                  <a:gd name="T35" fmla="*/ 1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38">
                    <a:moveTo>
                      <a:pt x="0" y="0"/>
                    </a:moveTo>
                    <a:lnTo>
                      <a:pt x="0" y="13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14" y="138"/>
                    </a:lnTo>
                    <a:lnTo>
                      <a:pt x="35" y="138"/>
                    </a:lnTo>
                    <a:lnTo>
                      <a:pt x="50" y="138"/>
                    </a:lnTo>
                    <a:lnTo>
                      <a:pt x="50" y="124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5" y="124"/>
                    </a:moveTo>
                    <a:lnTo>
                      <a:pt x="14" y="124"/>
                    </a:lnTo>
                    <a:lnTo>
                      <a:pt x="14" y="13"/>
                    </a:lnTo>
                    <a:lnTo>
                      <a:pt x="35" y="13"/>
                    </a:lnTo>
                    <a:lnTo>
                      <a:pt x="3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26" name="Freeform 53"/>
              <p:cNvSpPr/>
              <p:nvPr/>
            </p:nvSpPr>
            <p:spPr bwMode="auto">
              <a:xfrm>
                <a:off x="10891431" y="5484328"/>
                <a:ext cx="445145" cy="745484"/>
              </a:xfrm>
              <a:custGeom>
                <a:avLst/>
                <a:gdLst>
                  <a:gd name="T0" fmla="*/ 83 w 83"/>
                  <a:gd name="T1" fmla="*/ 46 h 139"/>
                  <a:gd name="T2" fmla="*/ 50 w 83"/>
                  <a:gd name="T3" fmla="*/ 46 h 139"/>
                  <a:gd name="T4" fmla="*/ 50 w 83"/>
                  <a:gd name="T5" fmla="*/ 0 h 139"/>
                  <a:gd name="T6" fmla="*/ 33 w 83"/>
                  <a:gd name="T7" fmla="*/ 0 h 139"/>
                  <a:gd name="T8" fmla="*/ 33 w 83"/>
                  <a:gd name="T9" fmla="*/ 46 h 139"/>
                  <a:gd name="T10" fmla="*/ 0 w 83"/>
                  <a:gd name="T11" fmla="*/ 46 h 139"/>
                  <a:gd name="T12" fmla="*/ 0 w 83"/>
                  <a:gd name="T13" fmla="*/ 62 h 139"/>
                  <a:gd name="T14" fmla="*/ 33 w 83"/>
                  <a:gd name="T15" fmla="*/ 62 h 139"/>
                  <a:gd name="T16" fmla="*/ 33 w 83"/>
                  <a:gd name="T17" fmla="*/ 139 h 139"/>
                  <a:gd name="T18" fmla="*/ 50 w 83"/>
                  <a:gd name="T19" fmla="*/ 139 h 139"/>
                  <a:gd name="T20" fmla="*/ 50 w 83"/>
                  <a:gd name="T21" fmla="*/ 62 h 139"/>
                  <a:gd name="T22" fmla="*/ 83 w 83"/>
                  <a:gd name="T23" fmla="*/ 62 h 139"/>
                  <a:gd name="T24" fmla="*/ 83 w 83"/>
                  <a:gd name="T25" fmla="*/ 4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39">
                    <a:moveTo>
                      <a:pt x="83" y="46"/>
                    </a:moveTo>
                    <a:lnTo>
                      <a:pt x="50" y="46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33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33" y="62"/>
                    </a:lnTo>
                    <a:lnTo>
                      <a:pt x="33" y="139"/>
                    </a:lnTo>
                    <a:lnTo>
                      <a:pt x="50" y="139"/>
                    </a:lnTo>
                    <a:lnTo>
                      <a:pt x="50" y="62"/>
                    </a:lnTo>
                    <a:lnTo>
                      <a:pt x="83" y="62"/>
                    </a:lnTo>
                    <a:lnTo>
                      <a:pt x="8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27" name="Freeform 54"/>
              <p:cNvSpPr>
                <a:spLocks noEditPoints="1"/>
              </p:cNvSpPr>
              <p:nvPr/>
            </p:nvSpPr>
            <p:spPr bwMode="auto">
              <a:xfrm>
                <a:off x="10580366" y="5489691"/>
                <a:ext cx="268160" cy="740120"/>
              </a:xfrm>
              <a:custGeom>
                <a:avLst/>
                <a:gdLst>
                  <a:gd name="T0" fmla="*/ 0 w 50"/>
                  <a:gd name="T1" fmla="*/ 0 h 138"/>
                  <a:gd name="T2" fmla="*/ 0 w 50"/>
                  <a:gd name="T3" fmla="*/ 13 h 138"/>
                  <a:gd name="T4" fmla="*/ 0 w 50"/>
                  <a:gd name="T5" fmla="*/ 124 h 138"/>
                  <a:gd name="T6" fmla="*/ 0 w 50"/>
                  <a:gd name="T7" fmla="*/ 138 h 138"/>
                  <a:gd name="T8" fmla="*/ 14 w 50"/>
                  <a:gd name="T9" fmla="*/ 138 h 138"/>
                  <a:gd name="T10" fmla="*/ 35 w 50"/>
                  <a:gd name="T11" fmla="*/ 138 h 138"/>
                  <a:gd name="T12" fmla="*/ 50 w 50"/>
                  <a:gd name="T13" fmla="*/ 138 h 138"/>
                  <a:gd name="T14" fmla="*/ 50 w 50"/>
                  <a:gd name="T15" fmla="*/ 124 h 138"/>
                  <a:gd name="T16" fmla="*/ 50 w 50"/>
                  <a:gd name="T17" fmla="*/ 13 h 138"/>
                  <a:gd name="T18" fmla="*/ 50 w 50"/>
                  <a:gd name="T19" fmla="*/ 0 h 138"/>
                  <a:gd name="T20" fmla="*/ 50 w 50"/>
                  <a:gd name="T21" fmla="*/ 0 h 138"/>
                  <a:gd name="T22" fmla="*/ 0 w 50"/>
                  <a:gd name="T23" fmla="*/ 0 h 138"/>
                  <a:gd name="T24" fmla="*/ 0 w 50"/>
                  <a:gd name="T25" fmla="*/ 0 h 138"/>
                  <a:gd name="T26" fmla="*/ 35 w 50"/>
                  <a:gd name="T27" fmla="*/ 124 h 138"/>
                  <a:gd name="T28" fmla="*/ 14 w 50"/>
                  <a:gd name="T29" fmla="*/ 124 h 138"/>
                  <a:gd name="T30" fmla="*/ 14 w 50"/>
                  <a:gd name="T31" fmla="*/ 13 h 138"/>
                  <a:gd name="T32" fmla="*/ 35 w 50"/>
                  <a:gd name="T33" fmla="*/ 13 h 138"/>
                  <a:gd name="T34" fmla="*/ 35 w 50"/>
                  <a:gd name="T35" fmla="*/ 1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38">
                    <a:moveTo>
                      <a:pt x="0" y="0"/>
                    </a:moveTo>
                    <a:lnTo>
                      <a:pt x="0" y="13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14" y="138"/>
                    </a:lnTo>
                    <a:lnTo>
                      <a:pt x="35" y="138"/>
                    </a:lnTo>
                    <a:lnTo>
                      <a:pt x="50" y="138"/>
                    </a:lnTo>
                    <a:lnTo>
                      <a:pt x="50" y="124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5" y="124"/>
                    </a:moveTo>
                    <a:lnTo>
                      <a:pt x="14" y="124"/>
                    </a:lnTo>
                    <a:lnTo>
                      <a:pt x="14" y="13"/>
                    </a:lnTo>
                    <a:lnTo>
                      <a:pt x="35" y="13"/>
                    </a:lnTo>
                    <a:lnTo>
                      <a:pt x="3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28" name="Freeform 55"/>
              <p:cNvSpPr/>
              <p:nvPr/>
            </p:nvSpPr>
            <p:spPr bwMode="auto">
              <a:xfrm>
                <a:off x="9947509" y="5489691"/>
                <a:ext cx="316428" cy="740120"/>
              </a:xfrm>
              <a:custGeom>
                <a:avLst/>
                <a:gdLst>
                  <a:gd name="T0" fmla="*/ 59 w 59"/>
                  <a:gd name="T1" fmla="*/ 93 h 138"/>
                  <a:gd name="T2" fmla="*/ 59 w 59"/>
                  <a:gd name="T3" fmla="*/ 93 h 138"/>
                  <a:gd name="T4" fmla="*/ 59 w 59"/>
                  <a:gd name="T5" fmla="*/ 0 h 138"/>
                  <a:gd name="T6" fmla="*/ 43 w 59"/>
                  <a:gd name="T7" fmla="*/ 0 h 138"/>
                  <a:gd name="T8" fmla="*/ 43 w 59"/>
                  <a:gd name="T9" fmla="*/ 88 h 138"/>
                  <a:gd name="T10" fmla="*/ 0 w 59"/>
                  <a:gd name="T11" fmla="*/ 138 h 138"/>
                  <a:gd name="T12" fmla="*/ 22 w 59"/>
                  <a:gd name="T13" fmla="*/ 138 h 138"/>
                  <a:gd name="T14" fmla="*/ 59 w 59"/>
                  <a:gd name="T15" fmla="*/ 93 h 138"/>
                  <a:gd name="T16" fmla="*/ 59 w 59"/>
                  <a:gd name="T17" fmla="*/ 9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38">
                    <a:moveTo>
                      <a:pt x="59" y="93"/>
                    </a:moveTo>
                    <a:lnTo>
                      <a:pt x="59" y="93"/>
                    </a:lnTo>
                    <a:lnTo>
                      <a:pt x="59" y="0"/>
                    </a:lnTo>
                    <a:lnTo>
                      <a:pt x="43" y="0"/>
                    </a:lnTo>
                    <a:lnTo>
                      <a:pt x="43" y="88"/>
                    </a:lnTo>
                    <a:lnTo>
                      <a:pt x="0" y="138"/>
                    </a:lnTo>
                    <a:lnTo>
                      <a:pt x="22" y="138"/>
                    </a:lnTo>
                    <a:lnTo>
                      <a:pt x="59" y="93"/>
                    </a:lnTo>
                    <a:lnTo>
                      <a:pt x="59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29" name="Freeform 56"/>
              <p:cNvSpPr/>
              <p:nvPr/>
            </p:nvSpPr>
            <p:spPr bwMode="auto">
              <a:xfrm>
                <a:off x="10237121" y="5999195"/>
                <a:ext cx="252070" cy="230617"/>
              </a:xfrm>
              <a:custGeom>
                <a:avLst/>
                <a:gdLst>
                  <a:gd name="T0" fmla="*/ 9 w 47"/>
                  <a:gd name="T1" fmla="*/ 0 h 43"/>
                  <a:gd name="T2" fmla="*/ 0 w 47"/>
                  <a:gd name="T3" fmla="*/ 11 h 43"/>
                  <a:gd name="T4" fmla="*/ 27 w 47"/>
                  <a:gd name="T5" fmla="*/ 43 h 43"/>
                  <a:gd name="T6" fmla="*/ 47 w 47"/>
                  <a:gd name="T7" fmla="*/ 43 h 43"/>
                  <a:gd name="T8" fmla="*/ 9 w 4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9" y="0"/>
                    </a:moveTo>
                    <a:lnTo>
                      <a:pt x="0" y="11"/>
                    </a:lnTo>
                    <a:lnTo>
                      <a:pt x="27" y="43"/>
                    </a:lnTo>
                    <a:lnTo>
                      <a:pt x="47" y="4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30" name="Rectangle 57"/>
              <p:cNvSpPr>
                <a:spLocks noChangeArrowheads="1"/>
              </p:cNvSpPr>
              <p:nvPr/>
            </p:nvSpPr>
            <p:spPr bwMode="auto">
              <a:xfrm>
                <a:off x="9668623" y="5800756"/>
                <a:ext cx="91174" cy="42905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31" name="Rectangle 58"/>
              <p:cNvSpPr>
                <a:spLocks noChangeArrowheads="1"/>
              </p:cNvSpPr>
              <p:nvPr/>
            </p:nvSpPr>
            <p:spPr bwMode="auto">
              <a:xfrm>
                <a:off x="10017231" y="5489691"/>
                <a:ext cx="80448" cy="4183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32" name="Rectangle 59"/>
              <p:cNvSpPr>
                <a:spLocks noChangeArrowheads="1"/>
              </p:cNvSpPr>
              <p:nvPr/>
            </p:nvSpPr>
            <p:spPr bwMode="auto">
              <a:xfrm>
                <a:off x="10333659" y="5489691"/>
                <a:ext cx="85811" cy="4183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33" name="Freeform 60"/>
              <p:cNvSpPr/>
              <p:nvPr/>
            </p:nvSpPr>
            <p:spPr bwMode="auto">
              <a:xfrm>
                <a:off x="9668623" y="5489691"/>
                <a:ext cx="278886" cy="740120"/>
              </a:xfrm>
              <a:custGeom>
                <a:avLst/>
                <a:gdLst>
                  <a:gd name="T0" fmla="*/ 52 w 52"/>
                  <a:gd name="T1" fmla="*/ 92 h 138"/>
                  <a:gd name="T2" fmla="*/ 52 w 52"/>
                  <a:gd name="T3" fmla="*/ 78 h 138"/>
                  <a:gd name="T4" fmla="*/ 45 w 52"/>
                  <a:gd name="T5" fmla="*/ 78 h 138"/>
                  <a:gd name="T6" fmla="*/ 45 w 52"/>
                  <a:gd name="T7" fmla="*/ 49 h 138"/>
                  <a:gd name="T8" fmla="*/ 52 w 52"/>
                  <a:gd name="T9" fmla="*/ 49 h 138"/>
                  <a:gd name="T10" fmla="*/ 52 w 52"/>
                  <a:gd name="T11" fmla="*/ 35 h 138"/>
                  <a:gd name="T12" fmla="*/ 45 w 52"/>
                  <a:gd name="T13" fmla="*/ 35 h 138"/>
                  <a:gd name="T14" fmla="*/ 45 w 52"/>
                  <a:gd name="T15" fmla="*/ 13 h 138"/>
                  <a:gd name="T16" fmla="*/ 52 w 52"/>
                  <a:gd name="T17" fmla="*/ 13 h 138"/>
                  <a:gd name="T18" fmla="*/ 52 w 52"/>
                  <a:gd name="T19" fmla="*/ 0 h 138"/>
                  <a:gd name="T20" fmla="*/ 45 w 52"/>
                  <a:gd name="T21" fmla="*/ 0 h 138"/>
                  <a:gd name="T22" fmla="*/ 29 w 52"/>
                  <a:gd name="T23" fmla="*/ 0 h 138"/>
                  <a:gd name="T24" fmla="*/ 0 w 52"/>
                  <a:gd name="T25" fmla="*/ 0 h 138"/>
                  <a:gd name="T26" fmla="*/ 0 w 52"/>
                  <a:gd name="T27" fmla="*/ 13 h 138"/>
                  <a:gd name="T28" fmla="*/ 29 w 52"/>
                  <a:gd name="T29" fmla="*/ 13 h 138"/>
                  <a:gd name="T30" fmla="*/ 29 w 52"/>
                  <a:gd name="T31" fmla="*/ 35 h 138"/>
                  <a:gd name="T32" fmla="*/ 0 w 52"/>
                  <a:gd name="T33" fmla="*/ 35 h 138"/>
                  <a:gd name="T34" fmla="*/ 0 w 52"/>
                  <a:gd name="T35" fmla="*/ 49 h 138"/>
                  <a:gd name="T36" fmla="*/ 29 w 52"/>
                  <a:gd name="T37" fmla="*/ 49 h 138"/>
                  <a:gd name="T38" fmla="*/ 29 w 52"/>
                  <a:gd name="T39" fmla="*/ 78 h 138"/>
                  <a:gd name="T40" fmla="*/ 29 w 52"/>
                  <a:gd name="T41" fmla="*/ 92 h 138"/>
                  <a:gd name="T42" fmla="*/ 29 w 52"/>
                  <a:gd name="T43" fmla="*/ 138 h 138"/>
                  <a:gd name="T44" fmla="*/ 45 w 52"/>
                  <a:gd name="T45" fmla="*/ 138 h 138"/>
                  <a:gd name="T46" fmla="*/ 45 w 52"/>
                  <a:gd name="T47" fmla="*/ 92 h 138"/>
                  <a:gd name="T48" fmla="*/ 52 w 52"/>
                  <a:gd name="T49" fmla="*/ 9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138">
                    <a:moveTo>
                      <a:pt x="52" y="92"/>
                    </a:moveTo>
                    <a:lnTo>
                      <a:pt x="52" y="78"/>
                    </a:lnTo>
                    <a:lnTo>
                      <a:pt x="45" y="78"/>
                    </a:lnTo>
                    <a:lnTo>
                      <a:pt x="45" y="49"/>
                    </a:lnTo>
                    <a:lnTo>
                      <a:pt x="52" y="49"/>
                    </a:lnTo>
                    <a:lnTo>
                      <a:pt x="52" y="35"/>
                    </a:lnTo>
                    <a:lnTo>
                      <a:pt x="45" y="35"/>
                    </a:lnTo>
                    <a:lnTo>
                      <a:pt x="45" y="13"/>
                    </a:lnTo>
                    <a:lnTo>
                      <a:pt x="52" y="13"/>
                    </a:lnTo>
                    <a:lnTo>
                      <a:pt x="52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29" y="13"/>
                    </a:lnTo>
                    <a:lnTo>
                      <a:pt x="29" y="35"/>
                    </a:lnTo>
                    <a:lnTo>
                      <a:pt x="0" y="35"/>
                    </a:lnTo>
                    <a:lnTo>
                      <a:pt x="0" y="49"/>
                    </a:lnTo>
                    <a:lnTo>
                      <a:pt x="29" y="49"/>
                    </a:lnTo>
                    <a:lnTo>
                      <a:pt x="29" y="78"/>
                    </a:lnTo>
                    <a:lnTo>
                      <a:pt x="29" y="92"/>
                    </a:lnTo>
                    <a:lnTo>
                      <a:pt x="29" y="138"/>
                    </a:lnTo>
                    <a:lnTo>
                      <a:pt x="45" y="138"/>
                    </a:lnTo>
                    <a:lnTo>
                      <a:pt x="45" y="92"/>
                    </a:lnTo>
                    <a:lnTo>
                      <a:pt x="52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34" name="Freeform 61"/>
              <p:cNvSpPr>
                <a:spLocks noEditPoints="1"/>
              </p:cNvSpPr>
              <p:nvPr/>
            </p:nvSpPr>
            <p:spPr bwMode="auto">
              <a:xfrm>
                <a:off x="11438477" y="5462875"/>
                <a:ext cx="375423" cy="386150"/>
              </a:xfrm>
              <a:custGeom>
                <a:avLst/>
                <a:gdLst>
                  <a:gd name="T0" fmla="*/ 26 w 51"/>
                  <a:gd name="T1" fmla="*/ 52 h 52"/>
                  <a:gd name="T2" fmla="*/ 7 w 51"/>
                  <a:gd name="T3" fmla="*/ 44 h 52"/>
                  <a:gd name="T4" fmla="*/ 0 w 51"/>
                  <a:gd name="T5" fmla="*/ 26 h 52"/>
                  <a:gd name="T6" fmla="*/ 7 w 51"/>
                  <a:gd name="T7" fmla="*/ 8 h 52"/>
                  <a:gd name="T8" fmla="*/ 26 w 51"/>
                  <a:gd name="T9" fmla="*/ 0 h 52"/>
                  <a:gd name="T10" fmla="*/ 44 w 51"/>
                  <a:gd name="T11" fmla="*/ 8 h 52"/>
                  <a:gd name="T12" fmla="*/ 51 w 51"/>
                  <a:gd name="T13" fmla="*/ 26 h 52"/>
                  <a:gd name="T14" fmla="*/ 44 w 51"/>
                  <a:gd name="T15" fmla="*/ 44 h 52"/>
                  <a:gd name="T16" fmla="*/ 26 w 51"/>
                  <a:gd name="T17" fmla="*/ 52 h 52"/>
                  <a:gd name="T18" fmla="*/ 26 w 51"/>
                  <a:gd name="T19" fmla="*/ 4 h 52"/>
                  <a:gd name="T20" fmla="*/ 10 w 51"/>
                  <a:gd name="T21" fmla="*/ 11 h 52"/>
                  <a:gd name="T22" fmla="*/ 4 w 51"/>
                  <a:gd name="T23" fmla="*/ 26 h 52"/>
                  <a:gd name="T24" fmla="*/ 10 w 51"/>
                  <a:gd name="T25" fmla="*/ 41 h 52"/>
                  <a:gd name="T26" fmla="*/ 26 w 51"/>
                  <a:gd name="T27" fmla="*/ 48 h 52"/>
                  <a:gd name="T28" fmla="*/ 41 w 51"/>
                  <a:gd name="T29" fmla="*/ 41 h 52"/>
                  <a:gd name="T30" fmla="*/ 47 w 51"/>
                  <a:gd name="T31" fmla="*/ 26 h 52"/>
                  <a:gd name="T32" fmla="*/ 41 w 51"/>
                  <a:gd name="T33" fmla="*/ 11 h 52"/>
                  <a:gd name="T34" fmla="*/ 26 w 51"/>
                  <a:gd name="T35" fmla="*/ 4 h 52"/>
                  <a:gd name="T36" fmla="*/ 38 w 51"/>
                  <a:gd name="T37" fmla="*/ 42 h 52"/>
                  <a:gd name="T38" fmla="*/ 32 w 51"/>
                  <a:gd name="T39" fmla="*/ 42 h 52"/>
                  <a:gd name="T40" fmla="*/ 29 w 51"/>
                  <a:gd name="T41" fmla="*/ 34 h 52"/>
                  <a:gd name="T42" fmla="*/ 23 w 51"/>
                  <a:gd name="T43" fmla="*/ 28 h 52"/>
                  <a:gd name="T44" fmla="*/ 21 w 51"/>
                  <a:gd name="T45" fmla="*/ 28 h 52"/>
                  <a:gd name="T46" fmla="*/ 21 w 51"/>
                  <a:gd name="T47" fmla="*/ 42 h 52"/>
                  <a:gd name="T48" fmla="*/ 15 w 51"/>
                  <a:gd name="T49" fmla="*/ 42 h 52"/>
                  <a:gd name="T50" fmla="*/ 15 w 51"/>
                  <a:gd name="T51" fmla="*/ 9 h 52"/>
                  <a:gd name="T52" fmla="*/ 25 w 51"/>
                  <a:gd name="T53" fmla="*/ 9 h 52"/>
                  <a:gd name="T54" fmla="*/ 34 w 51"/>
                  <a:gd name="T55" fmla="*/ 12 h 52"/>
                  <a:gd name="T56" fmla="*/ 37 w 51"/>
                  <a:gd name="T57" fmla="*/ 18 h 52"/>
                  <a:gd name="T58" fmla="*/ 35 w 51"/>
                  <a:gd name="T59" fmla="*/ 24 h 52"/>
                  <a:gd name="T60" fmla="*/ 28 w 51"/>
                  <a:gd name="T61" fmla="*/ 27 h 52"/>
                  <a:gd name="T62" fmla="*/ 28 w 51"/>
                  <a:gd name="T63" fmla="*/ 27 h 52"/>
                  <a:gd name="T64" fmla="*/ 34 w 51"/>
                  <a:gd name="T65" fmla="*/ 33 h 52"/>
                  <a:gd name="T66" fmla="*/ 38 w 51"/>
                  <a:gd name="T67" fmla="*/ 42 h 52"/>
                  <a:gd name="T68" fmla="*/ 21 w 51"/>
                  <a:gd name="T69" fmla="*/ 14 h 52"/>
                  <a:gd name="T70" fmla="*/ 21 w 51"/>
                  <a:gd name="T71" fmla="*/ 24 h 52"/>
                  <a:gd name="T72" fmla="*/ 25 w 51"/>
                  <a:gd name="T73" fmla="*/ 24 h 52"/>
                  <a:gd name="T74" fmla="*/ 31 w 51"/>
                  <a:gd name="T75" fmla="*/ 19 h 52"/>
                  <a:gd name="T76" fmla="*/ 30 w 51"/>
                  <a:gd name="T77" fmla="*/ 15 h 52"/>
                  <a:gd name="T78" fmla="*/ 24 w 51"/>
                  <a:gd name="T79" fmla="*/ 14 h 52"/>
                  <a:gd name="T80" fmla="*/ 21 w 51"/>
                  <a:gd name="T81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" h="52">
                    <a:moveTo>
                      <a:pt x="26" y="52"/>
                    </a:moveTo>
                    <a:cubicBezTo>
                      <a:pt x="18" y="52"/>
                      <a:pt x="12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3"/>
                      <a:pt x="7" y="8"/>
                    </a:cubicBezTo>
                    <a:cubicBezTo>
                      <a:pt x="12" y="3"/>
                      <a:pt x="18" y="0"/>
                      <a:pt x="26" y="0"/>
                    </a:cubicBezTo>
                    <a:cubicBezTo>
                      <a:pt x="33" y="0"/>
                      <a:pt x="39" y="3"/>
                      <a:pt x="44" y="8"/>
                    </a:cubicBezTo>
                    <a:cubicBezTo>
                      <a:pt x="49" y="13"/>
                      <a:pt x="51" y="19"/>
                      <a:pt x="51" y="26"/>
                    </a:cubicBezTo>
                    <a:cubicBezTo>
                      <a:pt x="51" y="33"/>
                      <a:pt x="49" y="39"/>
                      <a:pt x="44" y="44"/>
                    </a:cubicBezTo>
                    <a:cubicBezTo>
                      <a:pt x="39" y="49"/>
                      <a:pt x="33" y="52"/>
                      <a:pt x="26" y="52"/>
                    </a:cubicBezTo>
                    <a:close/>
                    <a:moveTo>
                      <a:pt x="26" y="4"/>
                    </a:moveTo>
                    <a:cubicBezTo>
                      <a:pt x="20" y="4"/>
                      <a:pt x="14" y="6"/>
                      <a:pt x="10" y="11"/>
                    </a:cubicBezTo>
                    <a:cubicBezTo>
                      <a:pt x="6" y="15"/>
                      <a:pt x="4" y="20"/>
                      <a:pt x="4" y="26"/>
                    </a:cubicBezTo>
                    <a:cubicBezTo>
                      <a:pt x="4" y="32"/>
                      <a:pt x="6" y="37"/>
                      <a:pt x="10" y="41"/>
                    </a:cubicBezTo>
                    <a:cubicBezTo>
                      <a:pt x="14" y="46"/>
                      <a:pt x="20" y="48"/>
                      <a:pt x="26" y="48"/>
                    </a:cubicBezTo>
                    <a:cubicBezTo>
                      <a:pt x="32" y="48"/>
                      <a:pt x="37" y="46"/>
                      <a:pt x="41" y="41"/>
                    </a:cubicBezTo>
                    <a:cubicBezTo>
                      <a:pt x="45" y="37"/>
                      <a:pt x="47" y="32"/>
                      <a:pt x="47" y="26"/>
                    </a:cubicBezTo>
                    <a:cubicBezTo>
                      <a:pt x="47" y="20"/>
                      <a:pt x="45" y="15"/>
                      <a:pt x="41" y="11"/>
                    </a:cubicBezTo>
                    <a:cubicBezTo>
                      <a:pt x="37" y="6"/>
                      <a:pt x="32" y="4"/>
                      <a:pt x="26" y="4"/>
                    </a:cubicBezTo>
                    <a:close/>
                    <a:moveTo>
                      <a:pt x="38" y="42"/>
                    </a:moveTo>
                    <a:cubicBezTo>
                      <a:pt x="32" y="42"/>
                      <a:pt x="32" y="42"/>
                      <a:pt x="32" y="42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7" y="30"/>
                      <a:pt x="25" y="28"/>
                      <a:pt x="23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9" y="9"/>
                      <a:pt x="32" y="10"/>
                      <a:pt x="34" y="12"/>
                    </a:cubicBezTo>
                    <a:cubicBezTo>
                      <a:pt x="36" y="13"/>
                      <a:pt x="37" y="15"/>
                      <a:pt x="37" y="18"/>
                    </a:cubicBezTo>
                    <a:cubicBezTo>
                      <a:pt x="37" y="20"/>
                      <a:pt x="36" y="22"/>
                      <a:pt x="35" y="24"/>
                    </a:cubicBezTo>
                    <a:cubicBezTo>
                      <a:pt x="33" y="26"/>
                      <a:pt x="31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30" y="28"/>
                      <a:pt x="32" y="30"/>
                      <a:pt x="34" y="33"/>
                    </a:cubicBezTo>
                    <a:lnTo>
                      <a:pt x="38" y="42"/>
                    </a:lnTo>
                    <a:close/>
                    <a:moveTo>
                      <a:pt x="21" y="1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9" y="24"/>
                      <a:pt x="31" y="22"/>
                      <a:pt x="31" y="19"/>
                    </a:cubicBezTo>
                    <a:cubicBezTo>
                      <a:pt x="31" y="17"/>
                      <a:pt x="31" y="15"/>
                      <a:pt x="30" y="15"/>
                    </a:cubicBezTo>
                    <a:cubicBezTo>
                      <a:pt x="28" y="14"/>
                      <a:pt x="26" y="14"/>
                      <a:pt x="24" y="14"/>
                    </a:cubicBezTo>
                    <a:lnTo>
                      <a:pt x="2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defTabSz="685800"/>
                <a:endParaRPr lang="zh-CN" altLang="en-US" sz="1350">
                  <a:solidFill>
                    <a:prstClr val="black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</p:grpSp>
        <p:sp>
          <p:nvSpPr>
            <p:cNvPr id="35" name="十字形 34"/>
            <p:cNvSpPr/>
            <p:nvPr userDrawn="1"/>
          </p:nvSpPr>
          <p:spPr>
            <a:xfrm rot="2700000">
              <a:off x="4250784" y="6372326"/>
              <a:ext cx="298087" cy="298086"/>
            </a:xfrm>
            <a:prstGeom prst="plus">
              <a:avLst>
                <a:gd name="adj" fmla="val 47463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36" name="Picture 7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7842" y="6323884"/>
              <a:ext cx="361855" cy="361855"/>
            </a:xfrm>
            <a:prstGeom prst="rect">
              <a:avLst/>
            </a:prstGeom>
          </p:spPr>
        </p:pic>
        <p:sp>
          <p:nvSpPr>
            <p:cNvPr id="37" name="TextBox 73"/>
            <p:cNvSpPr txBox="1"/>
            <p:nvPr userDrawn="1"/>
          </p:nvSpPr>
          <p:spPr>
            <a:xfrm>
              <a:off x="5094138" y="636748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D83B01"/>
                  </a:solidFill>
                  <a:latin typeface="微软雅黑 Light" panose="020B0502040204020203" charset="-122"/>
                  <a:ea typeface="微软雅黑 Light" panose="020B0502040204020203" charset="-122"/>
                </a:rPr>
                <a:t>微软听听文档</a:t>
              </a:r>
              <a:endParaRPr lang="en-US" altLang="zh-CN" sz="1400" dirty="0">
                <a:solidFill>
                  <a:srgbClr val="D83B01"/>
                </a:solidFill>
                <a:latin typeface="微软雅黑 Light" panose="020B0502040204020203" charset="-122"/>
                <a:ea typeface="微软雅黑 Light" panose="020B0502040204020203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09879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175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334F7DD-27C5-458D-BD86-1ED2F3430E7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alphaModFix amt="8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8000" contrast="-1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0388" y="-72004"/>
            <a:ext cx="6831224" cy="7002008"/>
          </a:xfrm>
          <a:prstGeom prst="rect">
            <a:avLst/>
          </a:prstGeom>
        </p:spPr>
      </p:pic>
      <p:sp>
        <p:nvSpPr>
          <p:cNvPr id="10" name="日期占位符 5">
            <a:extLst>
              <a:ext uri="{FF2B5EF4-FFF2-40B4-BE49-F238E27FC236}">
                <a16:creationId xmlns:a16="http://schemas.microsoft.com/office/drawing/2014/main" id="{4D7FB6A0-87D1-4C9A-AFAD-B7D4030993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515100"/>
            <a:ext cx="1388536" cy="206381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6489D9C7-5DC6-4263-87FF-7C99F6FB63C3}" type="datetime1">
              <a:rPr lang="zh-CN" altLang="en-US" smtClean="0"/>
              <a:pPr/>
              <a:t>2019/4/13 Saturday</a:t>
            </a:fld>
            <a:endParaRPr lang="zh-CN" altLang="en-US"/>
          </a:p>
        </p:txBody>
      </p:sp>
      <p:sp>
        <p:nvSpPr>
          <p:cNvPr id="11" name="页脚占位符 6">
            <a:extLst>
              <a:ext uri="{FF2B5EF4-FFF2-40B4-BE49-F238E27FC236}">
                <a16:creationId xmlns:a16="http://schemas.microsoft.com/office/drawing/2014/main" id="{AEF0A687-81C1-44F2-BDA6-649EA1407E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515100"/>
            <a:ext cx="4140201" cy="206381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r>
              <a:rPr lang="zh-CN" altLang="en-US"/>
              <a:t>博文明理 厚德济世</a:t>
            </a:r>
            <a:endParaRPr lang="zh-CN" altLang="en-US" dirty="0"/>
          </a:p>
        </p:txBody>
      </p:sp>
      <p:sp>
        <p:nvSpPr>
          <p:cNvPr id="13" name="灯片编号占位符 7">
            <a:extLst>
              <a:ext uri="{FF2B5EF4-FFF2-40B4-BE49-F238E27FC236}">
                <a16:creationId xmlns:a16="http://schemas.microsoft.com/office/drawing/2014/main" id="{8811D44A-4DDF-4FBE-BE0B-C5EA969E4D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515100"/>
            <a:ext cx="2909888" cy="206381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379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72" r:id="rId3"/>
    <p:sldLayoutId id="2147483671" r:id="rId4"/>
    <p:sldLayoutId id="2147483662" r:id="rId5"/>
    <p:sldLayoutId id="2147483664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>
          <p15:clr>
            <a:srgbClr val="F26B43"/>
          </p15:clr>
        </p15:guide>
        <p15:guide id="2" pos="7257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08">
          <p15:clr>
            <a:srgbClr val="F26B43"/>
          </p15:clr>
        </p15:guide>
        <p15:guide id="5" orient="horz" pos="3952" userDrawn="1">
          <p15:clr>
            <a:srgbClr val="F26B43"/>
          </p15:clr>
        </p15:guide>
        <p15:guide id="6" orient="horz" pos="387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801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8131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13" Type="http://schemas.openxmlformats.org/officeDocument/2006/relationships/tags" Target="../tags/tag87.xml"/><Relationship Id="rId18" Type="http://schemas.openxmlformats.org/officeDocument/2006/relationships/tags" Target="../tags/tag92.xml"/><Relationship Id="rId26" Type="http://schemas.openxmlformats.org/officeDocument/2006/relationships/tags" Target="../tags/tag100.xml"/><Relationship Id="rId3" Type="http://schemas.openxmlformats.org/officeDocument/2006/relationships/tags" Target="../tags/tag77.xml"/><Relationship Id="rId21" Type="http://schemas.openxmlformats.org/officeDocument/2006/relationships/tags" Target="../tags/tag95.xml"/><Relationship Id="rId7" Type="http://schemas.openxmlformats.org/officeDocument/2006/relationships/tags" Target="../tags/tag81.xml"/><Relationship Id="rId12" Type="http://schemas.openxmlformats.org/officeDocument/2006/relationships/tags" Target="../tags/tag86.xml"/><Relationship Id="rId17" Type="http://schemas.openxmlformats.org/officeDocument/2006/relationships/tags" Target="../tags/tag91.xml"/><Relationship Id="rId25" Type="http://schemas.openxmlformats.org/officeDocument/2006/relationships/tags" Target="../tags/tag99.xml"/><Relationship Id="rId2" Type="http://schemas.openxmlformats.org/officeDocument/2006/relationships/tags" Target="../tags/tag76.xml"/><Relationship Id="rId16" Type="http://schemas.openxmlformats.org/officeDocument/2006/relationships/tags" Target="../tags/tag90.xml"/><Relationship Id="rId20" Type="http://schemas.openxmlformats.org/officeDocument/2006/relationships/tags" Target="../tags/tag94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11" Type="http://schemas.openxmlformats.org/officeDocument/2006/relationships/tags" Target="../tags/tag85.xml"/><Relationship Id="rId24" Type="http://schemas.openxmlformats.org/officeDocument/2006/relationships/tags" Target="../tags/tag98.xml"/><Relationship Id="rId5" Type="http://schemas.openxmlformats.org/officeDocument/2006/relationships/tags" Target="../tags/tag79.xml"/><Relationship Id="rId15" Type="http://schemas.openxmlformats.org/officeDocument/2006/relationships/tags" Target="../tags/tag89.xml"/><Relationship Id="rId23" Type="http://schemas.openxmlformats.org/officeDocument/2006/relationships/tags" Target="../tags/tag97.xml"/><Relationship Id="rId10" Type="http://schemas.openxmlformats.org/officeDocument/2006/relationships/tags" Target="../tags/tag84.xml"/><Relationship Id="rId19" Type="http://schemas.openxmlformats.org/officeDocument/2006/relationships/tags" Target="../tags/tag93.xml"/><Relationship Id="rId4" Type="http://schemas.openxmlformats.org/officeDocument/2006/relationships/tags" Target="../tags/tag78.xml"/><Relationship Id="rId9" Type="http://schemas.openxmlformats.org/officeDocument/2006/relationships/tags" Target="../tags/tag83.xml"/><Relationship Id="rId14" Type="http://schemas.openxmlformats.org/officeDocument/2006/relationships/tags" Target="../tags/tag88.xml"/><Relationship Id="rId22" Type="http://schemas.openxmlformats.org/officeDocument/2006/relationships/tags" Target="../tags/tag96.xml"/><Relationship Id="rId27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0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16.xml"/><Relationship Id="rId13" Type="http://schemas.openxmlformats.org/officeDocument/2006/relationships/tags" Target="../tags/tag121.xml"/><Relationship Id="rId18" Type="http://schemas.openxmlformats.org/officeDocument/2006/relationships/tags" Target="../tags/tag126.xml"/><Relationship Id="rId3" Type="http://schemas.openxmlformats.org/officeDocument/2006/relationships/tags" Target="../tags/tag111.xml"/><Relationship Id="rId21" Type="http://schemas.openxmlformats.org/officeDocument/2006/relationships/tags" Target="../tags/tag129.xml"/><Relationship Id="rId7" Type="http://schemas.openxmlformats.org/officeDocument/2006/relationships/tags" Target="../tags/tag115.xml"/><Relationship Id="rId12" Type="http://schemas.openxmlformats.org/officeDocument/2006/relationships/tags" Target="../tags/tag120.xml"/><Relationship Id="rId17" Type="http://schemas.openxmlformats.org/officeDocument/2006/relationships/tags" Target="../tags/tag125.xml"/><Relationship Id="rId2" Type="http://schemas.openxmlformats.org/officeDocument/2006/relationships/tags" Target="../tags/tag110.xml"/><Relationship Id="rId16" Type="http://schemas.openxmlformats.org/officeDocument/2006/relationships/tags" Target="../tags/tag124.xml"/><Relationship Id="rId20" Type="http://schemas.openxmlformats.org/officeDocument/2006/relationships/tags" Target="../tags/tag128.xml"/><Relationship Id="rId1" Type="http://schemas.openxmlformats.org/officeDocument/2006/relationships/tags" Target="../tags/tag109.xml"/><Relationship Id="rId6" Type="http://schemas.openxmlformats.org/officeDocument/2006/relationships/tags" Target="../tags/tag114.xml"/><Relationship Id="rId11" Type="http://schemas.openxmlformats.org/officeDocument/2006/relationships/tags" Target="../tags/tag119.xml"/><Relationship Id="rId5" Type="http://schemas.openxmlformats.org/officeDocument/2006/relationships/tags" Target="../tags/tag113.xml"/><Relationship Id="rId15" Type="http://schemas.openxmlformats.org/officeDocument/2006/relationships/tags" Target="../tags/tag123.xml"/><Relationship Id="rId23" Type="http://schemas.openxmlformats.org/officeDocument/2006/relationships/slideLayout" Target="../slideLayouts/slideLayout4.xml"/><Relationship Id="rId10" Type="http://schemas.openxmlformats.org/officeDocument/2006/relationships/tags" Target="../tags/tag118.xml"/><Relationship Id="rId19" Type="http://schemas.openxmlformats.org/officeDocument/2006/relationships/tags" Target="../tags/tag127.xml"/><Relationship Id="rId4" Type="http://schemas.openxmlformats.org/officeDocument/2006/relationships/tags" Target="../tags/tag112.xml"/><Relationship Id="rId9" Type="http://schemas.openxmlformats.org/officeDocument/2006/relationships/tags" Target="../tags/tag117.xml"/><Relationship Id="rId14" Type="http://schemas.openxmlformats.org/officeDocument/2006/relationships/tags" Target="../tags/tag122.xml"/><Relationship Id="rId22" Type="http://schemas.openxmlformats.org/officeDocument/2006/relationships/tags" Target="../tags/tag13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tags" Target="../tags/tag21.xml"/><Relationship Id="rId3" Type="http://schemas.openxmlformats.org/officeDocument/2006/relationships/tags" Target="../tags/tag6.xml"/><Relationship Id="rId21" Type="http://schemas.openxmlformats.org/officeDocument/2006/relationships/tags" Target="../tags/tag24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tags" Target="../tags/tag20.xml"/><Relationship Id="rId2" Type="http://schemas.openxmlformats.org/officeDocument/2006/relationships/tags" Target="../tags/tag5.xml"/><Relationship Id="rId16" Type="http://schemas.openxmlformats.org/officeDocument/2006/relationships/tags" Target="../tags/tag19.xml"/><Relationship Id="rId20" Type="http://schemas.openxmlformats.org/officeDocument/2006/relationships/tags" Target="../tags/tag23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15" Type="http://schemas.openxmlformats.org/officeDocument/2006/relationships/tags" Target="../tags/tag18.xml"/><Relationship Id="rId23" Type="http://schemas.openxmlformats.org/officeDocument/2006/relationships/tags" Target="../tags/tag26.xml"/><Relationship Id="rId10" Type="http://schemas.openxmlformats.org/officeDocument/2006/relationships/tags" Target="../tags/tag13.xml"/><Relationship Id="rId19" Type="http://schemas.openxmlformats.org/officeDocument/2006/relationships/tags" Target="../tags/tag22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Relationship Id="rId22" Type="http://schemas.openxmlformats.org/officeDocument/2006/relationships/tags" Target="../tags/tag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tags" Target="../tags/tag43.xml"/><Relationship Id="rId18" Type="http://schemas.openxmlformats.org/officeDocument/2006/relationships/tags" Target="../tags/tag48.xml"/><Relationship Id="rId26" Type="http://schemas.openxmlformats.org/officeDocument/2006/relationships/tags" Target="../tags/tag56.xml"/><Relationship Id="rId3" Type="http://schemas.openxmlformats.org/officeDocument/2006/relationships/tags" Target="../tags/tag33.xml"/><Relationship Id="rId21" Type="http://schemas.openxmlformats.org/officeDocument/2006/relationships/tags" Target="../tags/tag51.xml"/><Relationship Id="rId7" Type="http://schemas.openxmlformats.org/officeDocument/2006/relationships/tags" Target="../tags/tag37.xml"/><Relationship Id="rId12" Type="http://schemas.openxmlformats.org/officeDocument/2006/relationships/tags" Target="../tags/tag42.xml"/><Relationship Id="rId17" Type="http://schemas.openxmlformats.org/officeDocument/2006/relationships/tags" Target="../tags/tag47.xml"/><Relationship Id="rId25" Type="http://schemas.openxmlformats.org/officeDocument/2006/relationships/tags" Target="../tags/tag55.xml"/><Relationship Id="rId2" Type="http://schemas.openxmlformats.org/officeDocument/2006/relationships/tags" Target="../tags/tag32.xml"/><Relationship Id="rId16" Type="http://schemas.openxmlformats.org/officeDocument/2006/relationships/tags" Target="../tags/tag46.xml"/><Relationship Id="rId20" Type="http://schemas.openxmlformats.org/officeDocument/2006/relationships/tags" Target="../tags/tag50.xml"/><Relationship Id="rId29" Type="http://schemas.openxmlformats.org/officeDocument/2006/relationships/tags" Target="../tags/tag59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tags" Target="../tags/tag41.xml"/><Relationship Id="rId24" Type="http://schemas.openxmlformats.org/officeDocument/2006/relationships/tags" Target="../tags/tag54.xml"/><Relationship Id="rId5" Type="http://schemas.openxmlformats.org/officeDocument/2006/relationships/tags" Target="../tags/tag35.xml"/><Relationship Id="rId15" Type="http://schemas.openxmlformats.org/officeDocument/2006/relationships/tags" Target="../tags/tag45.xml"/><Relationship Id="rId23" Type="http://schemas.openxmlformats.org/officeDocument/2006/relationships/tags" Target="../tags/tag53.xml"/><Relationship Id="rId28" Type="http://schemas.openxmlformats.org/officeDocument/2006/relationships/tags" Target="../tags/tag58.xml"/><Relationship Id="rId10" Type="http://schemas.openxmlformats.org/officeDocument/2006/relationships/tags" Target="../tags/tag40.xml"/><Relationship Id="rId19" Type="http://schemas.openxmlformats.org/officeDocument/2006/relationships/tags" Target="../tags/tag49.xml"/><Relationship Id="rId31" Type="http://schemas.openxmlformats.org/officeDocument/2006/relationships/slideLayout" Target="../slideLayouts/slideLayout1.xml"/><Relationship Id="rId4" Type="http://schemas.openxmlformats.org/officeDocument/2006/relationships/tags" Target="../tags/tag34.xml"/><Relationship Id="rId9" Type="http://schemas.openxmlformats.org/officeDocument/2006/relationships/tags" Target="../tags/tag39.xml"/><Relationship Id="rId14" Type="http://schemas.openxmlformats.org/officeDocument/2006/relationships/tags" Target="../tags/tag44.xml"/><Relationship Id="rId22" Type="http://schemas.openxmlformats.org/officeDocument/2006/relationships/tags" Target="../tags/tag52.xml"/><Relationship Id="rId27" Type="http://schemas.openxmlformats.org/officeDocument/2006/relationships/tags" Target="../tags/tag57.xml"/><Relationship Id="rId30" Type="http://schemas.openxmlformats.org/officeDocument/2006/relationships/tags" Target="../tags/tag6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主标题英文"/>
          <p:cNvSpPr txBox="1"/>
          <p:nvPr/>
        </p:nvSpPr>
        <p:spPr>
          <a:xfrm>
            <a:off x="1219199" y="3549787"/>
            <a:ext cx="975360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The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powerpoint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 template of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Zhongnan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 University of Economics and Law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4" name="主标题"/>
          <p:cNvSpPr txBox="1"/>
          <p:nvPr/>
        </p:nvSpPr>
        <p:spPr>
          <a:xfrm>
            <a:off x="1219200" y="2607658"/>
            <a:ext cx="97536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404096"/>
                </a:solidFill>
                <a:effectLst/>
                <a:uLnTx/>
                <a:uFillTx/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  <a:sym typeface="Arial" panose="020B0604020202020204" pitchFamily="34" charset="0"/>
              </a:rPr>
              <a:t>中南财经政法大学主题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404096"/>
                </a:solidFill>
                <a:effectLst/>
                <a:uLnTx/>
                <a:uFillTx/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  <a:sym typeface="Arial" panose="020B0604020202020204" pitchFamily="34" charset="0"/>
              </a:rPr>
              <a:t>PPT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404096"/>
                </a:solidFill>
                <a:effectLst/>
                <a:uLnTx/>
                <a:uFillTx/>
                <a:latin typeface="思源宋体 CN Heavy" panose="02020900000000000000" charset="-122"/>
                <a:ea typeface="思源宋体 CN Heavy" panose="02020900000000000000" charset="-122"/>
                <a:cs typeface="思源宋体 CN Heavy" panose="02020900000000000000" charset="-122"/>
                <a:sym typeface="Arial" panose="020B0604020202020204" pitchFamily="34" charset="0"/>
              </a:rPr>
              <a:t>模板</a:t>
            </a:r>
          </a:p>
        </p:txBody>
      </p:sp>
      <p:sp>
        <p:nvSpPr>
          <p:cNvPr id="25" name="背景框"/>
          <p:cNvSpPr/>
          <p:nvPr/>
        </p:nvSpPr>
        <p:spPr>
          <a:xfrm>
            <a:off x="695325" y="1295399"/>
            <a:ext cx="10801350" cy="4654551"/>
          </a:xfrm>
          <a:prstGeom prst="rect">
            <a:avLst/>
          </a:prstGeom>
          <a:noFill/>
          <a:ln>
            <a:solidFill>
              <a:srgbClr val="40409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31" name="点缀线段"/>
          <p:cNvCxnSpPr/>
          <p:nvPr/>
        </p:nvCxnSpPr>
        <p:spPr>
          <a:xfrm>
            <a:off x="5791200" y="4117145"/>
            <a:ext cx="609600" cy="0"/>
          </a:xfrm>
          <a:prstGeom prst="line">
            <a:avLst/>
          </a:prstGeom>
          <a:ln>
            <a:solidFill>
              <a:srgbClr val="4040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汇报人组合"/>
          <p:cNvGrpSpPr/>
          <p:nvPr/>
        </p:nvGrpSpPr>
        <p:grpSpPr>
          <a:xfrm>
            <a:off x="4441371" y="5726716"/>
            <a:ext cx="3309258" cy="390979"/>
            <a:chOff x="4441371" y="5060490"/>
            <a:chExt cx="3309258" cy="390979"/>
          </a:xfrm>
        </p:grpSpPr>
        <p:sp>
          <p:nvSpPr>
            <p:cNvPr id="32" name="打底矩形"/>
            <p:cNvSpPr/>
            <p:nvPr/>
          </p:nvSpPr>
          <p:spPr>
            <a:xfrm>
              <a:off x="4441371" y="5060490"/>
              <a:ext cx="3309258" cy="39097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0" name="汇报人"/>
            <p:cNvSpPr txBox="1"/>
            <p:nvPr/>
          </p:nvSpPr>
          <p:spPr>
            <a:xfrm>
              <a:off x="4660900" y="5086702"/>
              <a:ext cx="2870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  <a:sym typeface="Arial" panose="020B0604020202020204" pitchFamily="34" charset="0"/>
                </a:rPr>
                <a:t>汇报人：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  <a:sym typeface="Arial" panose="020B0604020202020204" pitchFamily="34" charset="0"/>
                </a:rPr>
                <a:t>X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  <a:sym typeface="Arial" panose="020B0604020202020204" pitchFamily="34" charset="0"/>
                </a:rPr>
                <a:t>  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  <a:sym typeface="Arial" panose="020B0604020202020204" pitchFamily="34" charset="0"/>
                </a:rPr>
                <a:t>X</a:t>
              </a:r>
            </a:p>
          </p:txBody>
        </p:sp>
      </p:grpSp>
      <p:sp>
        <p:nvSpPr>
          <p:cNvPr id="12" name="合作QQ： 243001978"/>
          <p:cNvSpPr/>
          <p:nvPr/>
        </p:nvSpPr>
        <p:spPr>
          <a:xfrm>
            <a:off x="9737482" y="6488668"/>
            <a:ext cx="24307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合作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QQ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：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243001978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6657" y="576827"/>
            <a:ext cx="1458686" cy="1495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537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2CEED09-87D7-47CF-B7B0-61098F534F88}"/>
              </a:ext>
            </a:extLst>
          </p:cNvPr>
          <p:cNvGrpSpPr/>
          <p:nvPr/>
        </p:nvGrpSpPr>
        <p:grpSpPr>
          <a:xfrm>
            <a:off x="663251" y="2037144"/>
            <a:ext cx="10865499" cy="3239188"/>
            <a:chOff x="560382" y="1975811"/>
            <a:chExt cx="11071236" cy="3300522"/>
          </a:xfrm>
        </p:grpSpPr>
        <p:grpSp>
          <p:nvGrpSpPr>
            <p:cNvPr id="45" name="组合 44"/>
            <p:cNvGrpSpPr/>
            <p:nvPr/>
          </p:nvGrpSpPr>
          <p:grpSpPr>
            <a:xfrm>
              <a:off x="560382" y="2099119"/>
              <a:ext cx="2593981" cy="3053906"/>
              <a:chOff x="560382" y="2762694"/>
              <a:chExt cx="2593981" cy="3053906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560382" y="2762694"/>
                <a:ext cx="2593981" cy="3053906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594139" y="2937250"/>
                <a:ext cx="2526466" cy="2323983"/>
                <a:chOff x="904773" y="3140450"/>
                <a:chExt cx="2526466" cy="2323983"/>
              </a:xfrm>
            </p:grpSpPr>
            <p:sp>
              <p:nvSpPr>
                <p:cNvPr id="6" name="矩形 5"/>
                <p:cNvSpPr/>
                <p:nvPr/>
              </p:nvSpPr>
              <p:spPr>
                <a:xfrm>
                  <a:off x="904773" y="4613816"/>
                  <a:ext cx="2526466" cy="85061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请输入内容。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请输入内容。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请输入内容。</a:t>
                  </a:r>
                </a:p>
              </p:txBody>
            </p:sp>
            <p:sp>
              <p:nvSpPr>
                <p:cNvPr id="7" name="矩形 6"/>
                <p:cNvSpPr/>
                <p:nvPr/>
              </p:nvSpPr>
              <p:spPr>
                <a:xfrm>
                  <a:off x="1170001" y="4223379"/>
                  <a:ext cx="1996010" cy="42498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404096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这里是小标题</a:t>
                  </a: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1506552" y="3140450"/>
                  <a:ext cx="1322907" cy="11990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12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6600" b="0" i="0" u="none" strike="noStrike" kern="1200" cap="none" spc="100" normalizeH="0" baseline="0" noProof="0" dirty="0">
                      <a:ln>
                        <a:noFill/>
                      </a:ln>
                      <a:solidFill>
                        <a:prstClr val="white">
                          <a:lumMod val="85000"/>
                        </a:prst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01</a:t>
                  </a:r>
                  <a:endParaRPr kumimoji="0" lang="zh-CN" altLang="en-US" sz="6600" b="0" i="0" u="none" strike="noStrike" kern="1200" cap="none" spc="100" normalizeH="0" baseline="0" noProof="0" dirty="0">
                    <a:ln>
                      <a:noFill/>
                    </a:ln>
                    <a:solidFill>
                      <a:prstClr val="white">
                        <a:lumMod val="8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</p:grpSp>
        </p:grpSp>
        <p:grpSp>
          <p:nvGrpSpPr>
            <p:cNvPr id="44" name="组合 43"/>
            <p:cNvGrpSpPr/>
            <p:nvPr/>
          </p:nvGrpSpPr>
          <p:grpSpPr>
            <a:xfrm>
              <a:off x="3316309" y="2099119"/>
              <a:ext cx="2593981" cy="3053906"/>
              <a:chOff x="3386134" y="2762694"/>
              <a:chExt cx="2593981" cy="3053906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3419893" y="2937250"/>
                <a:ext cx="2526466" cy="2323983"/>
                <a:chOff x="904773" y="3140450"/>
                <a:chExt cx="2526466" cy="2323983"/>
              </a:xfrm>
            </p:grpSpPr>
            <p:sp>
              <p:nvSpPr>
                <p:cNvPr id="20" name="矩形 19"/>
                <p:cNvSpPr/>
                <p:nvPr/>
              </p:nvSpPr>
              <p:spPr>
                <a:xfrm>
                  <a:off x="904773" y="4613816"/>
                  <a:ext cx="2526466" cy="85061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请输入内容。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请输入内容。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请输入内容。</a:t>
                  </a: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1170001" y="4223379"/>
                  <a:ext cx="1996010" cy="42498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404096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这里是小标题</a:t>
                  </a:r>
                </a:p>
              </p:txBody>
            </p:sp>
            <p:sp>
              <p:nvSpPr>
                <p:cNvPr id="22" name="文本框 21"/>
                <p:cNvSpPr txBox="1"/>
                <p:nvPr/>
              </p:nvSpPr>
              <p:spPr>
                <a:xfrm>
                  <a:off x="1506552" y="3140450"/>
                  <a:ext cx="1322907" cy="11990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12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6600" b="0" i="0" u="none" strike="noStrike" kern="1200" cap="none" spc="100" normalizeH="0" baseline="0" noProof="0" dirty="0">
                      <a:ln>
                        <a:noFill/>
                      </a:ln>
                      <a:solidFill>
                        <a:prstClr val="white">
                          <a:lumMod val="85000"/>
                        </a:prst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02</a:t>
                  </a:r>
                  <a:endParaRPr kumimoji="0" lang="zh-CN" altLang="en-US" sz="6600" b="0" i="0" u="none" strike="noStrike" kern="1200" cap="none" spc="100" normalizeH="0" baseline="0" noProof="0" dirty="0">
                    <a:ln>
                      <a:noFill/>
                    </a:ln>
                    <a:solidFill>
                      <a:prstClr val="white">
                        <a:lumMod val="8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</p:grpSp>
          <p:sp>
            <p:nvSpPr>
              <p:cNvPr id="33" name="矩形 32"/>
              <p:cNvSpPr/>
              <p:nvPr/>
            </p:nvSpPr>
            <p:spPr>
              <a:xfrm>
                <a:off x="3386134" y="2762694"/>
                <a:ext cx="2593981" cy="3053906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072236" y="1975811"/>
              <a:ext cx="2803456" cy="3300522"/>
              <a:chOff x="6107149" y="2639386"/>
              <a:chExt cx="2803456" cy="3300522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6107149" y="2639386"/>
                <a:ext cx="2803456" cy="330052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6245645" y="2937250"/>
                <a:ext cx="2526466" cy="2323983"/>
                <a:chOff x="904773" y="3140450"/>
                <a:chExt cx="2526466" cy="2323983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904773" y="4613816"/>
                  <a:ext cx="2526466" cy="85061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请输入内容。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请输入内容。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请输入内容。</a:t>
                  </a: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1170001" y="4223379"/>
                  <a:ext cx="1996010" cy="42498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这里是小标题</a:t>
                  </a: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1506552" y="3140450"/>
                  <a:ext cx="1322907" cy="11990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12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6600" b="0" i="0" u="none" strike="noStrike" kern="1200" cap="none" spc="10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03</a:t>
                  </a:r>
                  <a:endParaRPr kumimoji="0" lang="zh-CN" altLang="en-US" sz="6600" b="0" i="0" u="none" strike="noStrike" kern="1200" cap="none" spc="10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</p:grpSp>
        </p:grpSp>
        <p:grpSp>
          <p:nvGrpSpPr>
            <p:cNvPr id="42" name="组合 41"/>
            <p:cNvGrpSpPr/>
            <p:nvPr/>
          </p:nvGrpSpPr>
          <p:grpSpPr>
            <a:xfrm>
              <a:off x="9037637" y="2099119"/>
              <a:ext cx="2593981" cy="3053906"/>
              <a:chOff x="9037637" y="2762694"/>
              <a:chExt cx="2593981" cy="305390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9071396" y="2937250"/>
                <a:ext cx="2526466" cy="2323983"/>
                <a:chOff x="904773" y="3140450"/>
                <a:chExt cx="2526466" cy="2323983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904773" y="4613816"/>
                  <a:ext cx="2526466" cy="85061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请输入内容。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请输入内容。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请输入内容。</a:t>
                  </a:r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1170001" y="4223379"/>
                  <a:ext cx="1996010" cy="42498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404096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这里是小标题</a:t>
                  </a:r>
                </a:p>
              </p:txBody>
            </p:sp>
            <p:sp>
              <p:nvSpPr>
                <p:cNvPr id="30" name="文本框 29"/>
                <p:cNvSpPr txBox="1"/>
                <p:nvPr/>
              </p:nvSpPr>
              <p:spPr>
                <a:xfrm>
                  <a:off x="1506552" y="3140450"/>
                  <a:ext cx="1322907" cy="11990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12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6600" b="0" i="0" u="none" strike="noStrike" kern="1200" cap="none" spc="100" normalizeH="0" baseline="0" noProof="0" dirty="0">
                      <a:ln>
                        <a:noFill/>
                      </a:ln>
                      <a:solidFill>
                        <a:prstClr val="white">
                          <a:lumMod val="85000"/>
                        </a:prstClr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04</a:t>
                  </a:r>
                  <a:endParaRPr kumimoji="0" lang="zh-CN" altLang="en-US" sz="6600" b="0" i="0" u="none" strike="noStrike" kern="1200" cap="none" spc="100" normalizeH="0" baseline="0" noProof="0" dirty="0">
                    <a:ln>
                      <a:noFill/>
                    </a:ln>
                    <a:solidFill>
                      <a:prstClr val="white">
                        <a:lumMod val="8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</p:grpSp>
          <p:sp>
            <p:nvSpPr>
              <p:cNvPr id="35" name="矩形 34"/>
              <p:cNvSpPr/>
              <p:nvPr/>
            </p:nvSpPr>
            <p:spPr>
              <a:xfrm>
                <a:off x="9037637" y="2762694"/>
                <a:ext cx="2593981" cy="3053906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</p:grpSp>
      </p:grpSp>
      <p:sp>
        <p:nvSpPr>
          <p:cNvPr id="31" name="TextBox 1">
            <a:extLst>
              <a:ext uri="{FF2B5EF4-FFF2-40B4-BE49-F238E27FC236}">
                <a16:creationId xmlns:a16="http://schemas.microsoft.com/office/drawing/2014/main" id="{DE1A4DEA-9116-45EF-8FFA-8223C4041F1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66057" y="959363"/>
            <a:ext cx="188777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0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二级标题</a:t>
            </a:r>
          </a:p>
        </p:txBody>
      </p:sp>
      <p:sp>
        <p:nvSpPr>
          <p:cNvPr id="36" name="TextBox 2">
            <a:extLst>
              <a:ext uri="{FF2B5EF4-FFF2-40B4-BE49-F238E27FC236}">
                <a16:creationId xmlns:a16="http://schemas.microsoft.com/office/drawing/2014/main" id="{0082B3EB-24D5-44CC-A911-C9201BCEEF6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6057" y="1375392"/>
            <a:ext cx="11105243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添加您的标题简要概述介绍，一句话作为重点提要，作为整个页面的内容概述，或者将重点语句填充至此。</a:t>
            </a:r>
          </a:p>
        </p:txBody>
      </p:sp>
    </p:spTree>
    <p:extLst>
      <p:ext uri="{BB962C8B-B14F-4D97-AF65-F5344CB8AC3E}">
        <p14:creationId xmlns:p14="http://schemas.microsoft.com/office/powerpoint/2010/main" val="106999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2385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4581" y="2327214"/>
            <a:ext cx="10728000" cy="2877254"/>
            <a:chOff x="358825" y="1980849"/>
            <a:chExt cx="10728000" cy="2877254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58825" y="3419476"/>
              <a:ext cx="10728000" cy="0"/>
            </a:xfrm>
            <a:prstGeom prst="line">
              <a:avLst/>
            </a:prstGeom>
            <a:ln w="2222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íṣļíḋe"/>
            <p:cNvSpPr/>
            <p:nvPr/>
          </p:nvSpPr>
          <p:spPr>
            <a:xfrm>
              <a:off x="741345" y="2590801"/>
              <a:ext cx="1657350" cy="16573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1"/>
              </a:solidFill>
            </a:ln>
          </p:spPr>
          <p:txBody>
            <a:bodyPr rot="0" spcFirstLastPara="0" vert="horz" wrap="non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起点</a:t>
              </a:r>
            </a:p>
          </p:txBody>
        </p:sp>
        <p:sp>
          <p:nvSpPr>
            <p:cNvPr id="6" name="ïSľíḓé"/>
            <p:cNvSpPr/>
            <p:nvPr/>
          </p:nvSpPr>
          <p:spPr>
            <a:xfrm>
              <a:off x="3762375" y="3343277"/>
              <a:ext cx="152398" cy="152398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" name="iṡ1iďé"/>
            <p:cNvSpPr/>
            <p:nvPr/>
          </p:nvSpPr>
          <p:spPr>
            <a:xfrm>
              <a:off x="3581399" y="2372492"/>
              <a:ext cx="514350" cy="51435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01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" name="ïṧľîḍè"/>
            <p:cNvSpPr txBox="1"/>
            <p:nvPr/>
          </p:nvSpPr>
          <p:spPr bwMode="auto">
            <a:xfrm>
              <a:off x="3279616" y="1980849"/>
              <a:ext cx="1117917" cy="3916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小标题</a:t>
              </a:r>
            </a:p>
          </p:txBody>
        </p:sp>
        <p:cxnSp>
          <p:nvCxnSpPr>
            <p:cNvPr id="9" name="直接连接符 8"/>
            <p:cNvCxnSpPr>
              <a:stCxn id="6" idx="0"/>
              <a:endCxn id="7" idx="4"/>
            </p:cNvCxnSpPr>
            <p:nvPr/>
          </p:nvCxnSpPr>
          <p:spPr>
            <a:xfrm flipV="1">
              <a:off x="3838574" y="2886842"/>
              <a:ext cx="0" cy="456435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íşľïḑê"/>
            <p:cNvSpPr/>
            <p:nvPr/>
          </p:nvSpPr>
          <p:spPr>
            <a:xfrm>
              <a:off x="6314057" y="3343277"/>
              <a:ext cx="152398" cy="152398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1" name="iṧľiḓè"/>
            <p:cNvSpPr/>
            <p:nvPr/>
          </p:nvSpPr>
          <p:spPr>
            <a:xfrm>
              <a:off x="6133081" y="2372492"/>
              <a:ext cx="514350" cy="51435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03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2" name="í$ļíďê"/>
            <p:cNvSpPr txBox="1"/>
            <p:nvPr/>
          </p:nvSpPr>
          <p:spPr bwMode="auto">
            <a:xfrm>
              <a:off x="5831298" y="1980849"/>
              <a:ext cx="1117917" cy="3916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小标题</a:t>
              </a:r>
            </a:p>
          </p:txBody>
        </p:sp>
        <p:cxnSp>
          <p:nvCxnSpPr>
            <p:cNvPr id="13" name="直接连接符 12"/>
            <p:cNvCxnSpPr>
              <a:stCxn id="10" idx="0"/>
              <a:endCxn id="11" idx="4"/>
            </p:cNvCxnSpPr>
            <p:nvPr/>
          </p:nvCxnSpPr>
          <p:spPr>
            <a:xfrm flipV="1">
              <a:off x="6390256" y="2886842"/>
              <a:ext cx="0" cy="456435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ṡļïḋe"/>
            <p:cNvSpPr/>
            <p:nvPr/>
          </p:nvSpPr>
          <p:spPr>
            <a:xfrm>
              <a:off x="8865739" y="3343277"/>
              <a:ext cx="152398" cy="152398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5" name="is1íḍé"/>
            <p:cNvSpPr/>
            <p:nvPr/>
          </p:nvSpPr>
          <p:spPr>
            <a:xfrm>
              <a:off x="8684763" y="2372492"/>
              <a:ext cx="514350" cy="51435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05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6" name="iṧlíḓè"/>
            <p:cNvSpPr txBox="1"/>
            <p:nvPr/>
          </p:nvSpPr>
          <p:spPr bwMode="auto">
            <a:xfrm>
              <a:off x="8382980" y="1980849"/>
              <a:ext cx="1117917" cy="3916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小标题</a:t>
              </a:r>
            </a:p>
          </p:txBody>
        </p:sp>
        <p:cxnSp>
          <p:nvCxnSpPr>
            <p:cNvPr id="17" name="直接连接符 16"/>
            <p:cNvCxnSpPr>
              <a:stCxn id="14" idx="0"/>
              <a:endCxn id="15" idx="4"/>
            </p:cNvCxnSpPr>
            <p:nvPr/>
          </p:nvCxnSpPr>
          <p:spPr>
            <a:xfrm flipV="1">
              <a:off x="8941938" y="2886842"/>
              <a:ext cx="0" cy="456435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îšľîdê"/>
            <p:cNvSpPr/>
            <p:nvPr/>
          </p:nvSpPr>
          <p:spPr>
            <a:xfrm>
              <a:off x="5038216" y="3343277"/>
              <a:ext cx="152398" cy="152398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9" name="isļîďé"/>
            <p:cNvSpPr/>
            <p:nvPr/>
          </p:nvSpPr>
          <p:spPr>
            <a:xfrm>
              <a:off x="4857240" y="3952110"/>
              <a:ext cx="514350" cy="51435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02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0" name="iṥḻîdê"/>
            <p:cNvSpPr txBox="1"/>
            <p:nvPr/>
          </p:nvSpPr>
          <p:spPr bwMode="auto">
            <a:xfrm>
              <a:off x="4555457" y="4466460"/>
              <a:ext cx="1117917" cy="3916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小标题</a:t>
              </a:r>
            </a:p>
          </p:txBody>
        </p:sp>
        <p:cxnSp>
          <p:nvCxnSpPr>
            <p:cNvPr id="21" name="直接连接符 20"/>
            <p:cNvCxnSpPr>
              <a:stCxn id="18" idx="4"/>
              <a:endCxn id="19" idx="0"/>
            </p:cNvCxnSpPr>
            <p:nvPr/>
          </p:nvCxnSpPr>
          <p:spPr>
            <a:xfrm>
              <a:off x="5114415" y="3495675"/>
              <a:ext cx="0" cy="456435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ïṥḷíḓé"/>
            <p:cNvSpPr/>
            <p:nvPr/>
          </p:nvSpPr>
          <p:spPr>
            <a:xfrm>
              <a:off x="7589898" y="3343277"/>
              <a:ext cx="152398" cy="152398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3" name="îṧľïďê"/>
            <p:cNvSpPr/>
            <p:nvPr/>
          </p:nvSpPr>
          <p:spPr>
            <a:xfrm>
              <a:off x="7408922" y="3952110"/>
              <a:ext cx="514350" cy="51435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04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4" name="iSľíḓê"/>
            <p:cNvSpPr txBox="1"/>
            <p:nvPr/>
          </p:nvSpPr>
          <p:spPr bwMode="auto">
            <a:xfrm>
              <a:off x="7107139" y="4466460"/>
              <a:ext cx="1117917" cy="3916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小标题</a:t>
              </a:r>
            </a:p>
          </p:txBody>
        </p:sp>
        <p:cxnSp>
          <p:nvCxnSpPr>
            <p:cNvPr id="25" name="直接连接符 24"/>
            <p:cNvCxnSpPr>
              <a:stCxn id="22" idx="4"/>
              <a:endCxn id="23" idx="0"/>
            </p:cNvCxnSpPr>
            <p:nvPr/>
          </p:nvCxnSpPr>
          <p:spPr>
            <a:xfrm>
              <a:off x="7666097" y="3495675"/>
              <a:ext cx="0" cy="456435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íşlîḓe"/>
            <p:cNvSpPr/>
            <p:nvPr/>
          </p:nvSpPr>
          <p:spPr>
            <a:xfrm>
              <a:off x="10141578" y="3343277"/>
              <a:ext cx="152398" cy="152398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2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7" name="íṩlíḋê"/>
            <p:cNvSpPr/>
            <p:nvPr/>
          </p:nvSpPr>
          <p:spPr>
            <a:xfrm>
              <a:off x="9960602" y="3952110"/>
              <a:ext cx="514350" cy="51435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fontScale="775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06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8" name="îṡḷíḍè"/>
            <p:cNvSpPr txBox="1"/>
            <p:nvPr/>
          </p:nvSpPr>
          <p:spPr bwMode="auto">
            <a:xfrm>
              <a:off x="9658819" y="4466460"/>
              <a:ext cx="1117917" cy="3916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小标题</a:t>
              </a:r>
            </a:p>
          </p:txBody>
        </p:sp>
        <p:cxnSp>
          <p:nvCxnSpPr>
            <p:cNvPr id="29" name="直接连接符 28"/>
            <p:cNvCxnSpPr>
              <a:stCxn id="26" idx="4"/>
              <a:endCxn id="27" idx="0"/>
            </p:cNvCxnSpPr>
            <p:nvPr/>
          </p:nvCxnSpPr>
          <p:spPr>
            <a:xfrm>
              <a:off x="10217777" y="3495675"/>
              <a:ext cx="0" cy="456435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1">
            <a:extLst>
              <a:ext uri="{FF2B5EF4-FFF2-40B4-BE49-F238E27FC236}">
                <a16:creationId xmlns:a16="http://schemas.microsoft.com/office/drawing/2014/main" id="{E2F06B65-F2FF-4A50-BB72-D6C05E7C700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6057" y="959363"/>
            <a:ext cx="188777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0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二级标题</a:t>
            </a:r>
          </a:p>
        </p:txBody>
      </p:sp>
      <p:sp>
        <p:nvSpPr>
          <p:cNvPr id="32" name="TextBox 2">
            <a:extLst>
              <a:ext uri="{FF2B5EF4-FFF2-40B4-BE49-F238E27FC236}">
                <a16:creationId xmlns:a16="http://schemas.microsoft.com/office/drawing/2014/main" id="{28722887-1BD7-4BAA-BFF5-2402087B535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66057" y="1375392"/>
            <a:ext cx="11105243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添加您的标题简要概述介绍，一句话作为重点提要，作为整个页面的内容概述，或者将重点语句填充至此。</a:t>
            </a:r>
          </a:p>
        </p:txBody>
      </p:sp>
    </p:spTree>
    <p:extLst>
      <p:ext uri="{BB962C8B-B14F-4D97-AF65-F5344CB8AC3E}">
        <p14:creationId xmlns:p14="http://schemas.microsoft.com/office/powerpoint/2010/main" val="322427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436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91241"/>
            <a:ext cx="10848975" cy="4444638"/>
            <a:chOff x="669925" y="1416231"/>
            <a:chExt cx="10848975" cy="4444638"/>
          </a:xfrm>
        </p:grpSpPr>
        <p:sp>
          <p:nvSpPr>
            <p:cNvPr id="4" name="îsḷïḋé"/>
            <p:cNvSpPr/>
            <p:nvPr/>
          </p:nvSpPr>
          <p:spPr>
            <a:xfrm>
              <a:off x="3873680" y="1416231"/>
              <a:ext cx="4444639" cy="4444638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  <a:alpha val="8000"/>
                  </a:schemeClr>
                </a:gs>
                <a:gs pos="0">
                  <a:schemeClr val="bg1">
                    <a:lumMod val="75000"/>
                    <a:alpha val="8000"/>
                  </a:schemeClr>
                </a:gs>
                <a:gs pos="50000">
                  <a:schemeClr val="bg1">
                    <a:lumMod val="75000"/>
                    <a:alpha val="0"/>
                  </a:schemeClr>
                </a:gs>
              </a:gsLst>
              <a:lin ang="0" scaled="1"/>
            </a:gradFill>
            <a:ln w="6350">
              <a:gradFill flip="none" rotWithShape="1">
                <a:gsLst>
                  <a:gs pos="75000">
                    <a:schemeClr val="bg1">
                      <a:lumMod val="75000"/>
                      <a:alpha val="0"/>
                    </a:schemeClr>
                  </a:gs>
                  <a:gs pos="20000">
                    <a:schemeClr val="bg1">
                      <a:lumMod val="65000"/>
                      <a:alpha val="0"/>
                    </a:schemeClr>
                  </a:gs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" name="îṧḻïďé"/>
            <p:cNvSpPr/>
            <p:nvPr/>
          </p:nvSpPr>
          <p:spPr>
            <a:xfrm>
              <a:off x="4973271" y="2509451"/>
              <a:ext cx="2245456" cy="22454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" name="iṧļïḓê"/>
            <p:cNvSpPr/>
            <p:nvPr/>
          </p:nvSpPr>
          <p:spPr>
            <a:xfrm>
              <a:off x="3954161" y="2227832"/>
              <a:ext cx="461088" cy="46108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9" name="iSḷiḑè"/>
            <p:cNvGrpSpPr/>
            <p:nvPr/>
          </p:nvGrpSpPr>
          <p:grpSpPr>
            <a:xfrm>
              <a:off x="942081" y="2044951"/>
              <a:ext cx="2880985" cy="891197"/>
              <a:chOff x="673099" y="2444186"/>
              <a:chExt cx="3089003" cy="891197"/>
            </a:xfrm>
          </p:grpSpPr>
          <p:sp>
            <p:nvSpPr>
              <p:cNvPr id="35" name="iṡľiḑê"/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请在这里输入你的正文内容。</a:t>
                </a:r>
              </a:p>
            </p:txBody>
          </p:sp>
          <p:sp>
            <p:nvSpPr>
              <p:cNvPr id="36" name="işlîde"/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这里是小标题</a:t>
                </a:r>
              </a:p>
            </p:txBody>
          </p:sp>
        </p:grpSp>
        <p:sp>
          <p:nvSpPr>
            <p:cNvPr id="10" name="ïṧlïḑé"/>
            <p:cNvSpPr/>
            <p:nvPr/>
          </p:nvSpPr>
          <p:spPr>
            <a:xfrm>
              <a:off x="3677215" y="3375833"/>
              <a:ext cx="461088" cy="46108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11" name="ïṣlïḓé"/>
            <p:cNvGrpSpPr/>
            <p:nvPr/>
          </p:nvGrpSpPr>
          <p:grpSpPr>
            <a:xfrm>
              <a:off x="669925" y="3192952"/>
              <a:ext cx="2880985" cy="891197"/>
              <a:chOff x="673099" y="2444186"/>
              <a:chExt cx="3089003" cy="891197"/>
            </a:xfrm>
          </p:grpSpPr>
          <p:sp>
            <p:nvSpPr>
              <p:cNvPr id="33" name="is1idê"/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请在这里输入你的正文内容。</a:t>
                </a:r>
              </a:p>
            </p:txBody>
          </p:sp>
          <p:sp>
            <p:nvSpPr>
              <p:cNvPr id="34" name="išliḓè"/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这里是小标题 </a:t>
                </a:r>
              </a:p>
            </p:txBody>
          </p:sp>
        </p:grpSp>
        <p:sp>
          <p:nvSpPr>
            <p:cNvPr id="12" name="iṥḷiḓe"/>
            <p:cNvSpPr/>
            <p:nvPr/>
          </p:nvSpPr>
          <p:spPr>
            <a:xfrm>
              <a:off x="3954161" y="4523833"/>
              <a:ext cx="461088" cy="46108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13" name="ïśḷidè"/>
            <p:cNvGrpSpPr/>
            <p:nvPr/>
          </p:nvGrpSpPr>
          <p:grpSpPr>
            <a:xfrm>
              <a:off x="942081" y="4340952"/>
              <a:ext cx="2880985" cy="891197"/>
              <a:chOff x="673099" y="2444186"/>
              <a:chExt cx="3089003" cy="891197"/>
            </a:xfrm>
          </p:grpSpPr>
          <p:sp>
            <p:nvSpPr>
              <p:cNvPr id="31" name="iṡ1ïḓe"/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请在这里输入你的正文内容。</a:t>
                </a:r>
              </a:p>
            </p:txBody>
          </p:sp>
          <p:sp>
            <p:nvSpPr>
              <p:cNvPr id="32" name="ïşḷîďe"/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这里是小标题</a:t>
                </a:r>
              </a:p>
            </p:txBody>
          </p:sp>
        </p:grpSp>
        <p:cxnSp>
          <p:nvCxnSpPr>
            <p:cNvPr id="14" name="直接连接符 13"/>
            <p:cNvCxnSpPr/>
            <p:nvPr/>
          </p:nvCxnSpPr>
          <p:spPr>
            <a:xfrm>
              <a:off x="669925" y="3064550"/>
              <a:ext cx="300729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69925" y="4212551"/>
              <a:ext cx="300729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íṡlïďé"/>
            <p:cNvSpPr/>
            <p:nvPr/>
          </p:nvSpPr>
          <p:spPr>
            <a:xfrm>
              <a:off x="7773576" y="2227832"/>
              <a:ext cx="461088" cy="46108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17" name="îs1îdè"/>
            <p:cNvGrpSpPr/>
            <p:nvPr/>
          </p:nvGrpSpPr>
          <p:grpSpPr>
            <a:xfrm>
              <a:off x="8365759" y="2044951"/>
              <a:ext cx="2880985" cy="891197"/>
              <a:chOff x="673099" y="2444186"/>
              <a:chExt cx="3089003" cy="891197"/>
            </a:xfrm>
          </p:grpSpPr>
          <p:sp>
            <p:nvSpPr>
              <p:cNvPr id="29" name="ïSlîďê"/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请在这里输入你的正文内容。</a:t>
                </a:r>
              </a:p>
            </p:txBody>
          </p:sp>
          <p:sp>
            <p:nvSpPr>
              <p:cNvPr id="30" name="îšlïḑé"/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这里是小标题</a:t>
                </a:r>
              </a:p>
            </p:txBody>
          </p:sp>
        </p:grpSp>
        <p:sp>
          <p:nvSpPr>
            <p:cNvPr id="18" name="íšḻiḓe"/>
            <p:cNvSpPr/>
            <p:nvPr/>
          </p:nvSpPr>
          <p:spPr>
            <a:xfrm>
              <a:off x="8050522" y="3375833"/>
              <a:ext cx="461088" cy="46108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19" name="îṧlïďè"/>
            <p:cNvGrpSpPr/>
            <p:nvPr/>
          </p:nvGrpSpPr>
          <p:grpSpPr>
            <a:xfrm>
              <a:off x="8637915" y="3192952"/>
              <a:ext cx="2880985" cy="891197"/>
              <a:chOff x="673099" y="2444186"/>
              <a:chExt cx="3089003" cy="891197"/>
            </a:xfrm>
          </p:grpSpPr>
          <p:sp>
            <p:nvSpPr>
              <p:cNvPr id="27" name="í$ľïḋe"/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请在这里输入你的正文内容。</a:t>
                </a:r>
              </a:p>
            </p:txBody>
          </p:sp>
          <p:sp>
            <p:nvSpPr>
              <p:cNvPr id="28" name="iṥḻiḓè"/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这里是小标题</a:t>
                </a:r>
              </a:p>
            </p:txBody>
          </p:sp>
        </p:grpSp>
        <p:sp>
          <p:nvSpPr>
            <p:cNvPr id="20" name="iSļidé"/>
            <p:cNvSpPr/>
            <p:nvPr/>
          </p:nvSpPr>
          <p:spPr>
            <a:xfrm>
              <a:off x="7773576" y="4523833"/>
              <a:ext cx="461088" cy="461086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21" name="îSľide"/>
            <p:cNvGrpSpPr/>
            <p:nvPr/>
          </p:nvGrpSpPr>
          <p:grpSpPr>
            <a:xfrm>
              <a:off x="8365759" y="4340952"/>
              <a:ext cx="2880985" cy="891197"/>
              <a:chOff x="673099" y="2444186"/>
              <a:chExt cx="3089003" cy="891197"/>
            </a:xfrm>
          </p:grpSpPr>
          <p:sp>
            <p:nvSpPr>
              <p:cNvPr id="25" name="ïṩľídê"/>
              <p:cNvSpPr txBox="1"/>
              <p:nvPr/>
            </p:nvSpPr>
            <p:spPr>
              <a:xfrm flipH="1">
                <a:off x="673099" y="2801721"/>
                <a:ext cx="3089002" cy="533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请在这里输入你的正文内容。</a:t>
                </a:r>
              </a:p>
            </p:txBody>
          </p:sp>
          <p:sp>
            <p:nvSpPr>
              <p:cNvPr id="26" name="ïşľiḋe"/>
              <p:cNvSpPr/>
              <p:nvPr/>
            </p:nvSpPr>
            <p:spPr>
              <a:xfrm flipH="1">
                <a:off x="673100" y="2444186"/>
                <a:ext cx="3089002" cy="35753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这里是小标题</a:t>
                </a: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 flipH="1">
              <a:off x="8511610" y="3064550"/>
              <a:ext cx="300729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8511610" y="4212551"/>
              <a:ext cx="300729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iṡļiḑé"/>
            <p:cNvSpPr/>
            <p:nvPr/>
          </p:nvSpPr>
          <p:spPr>
            <a:xfrm>
              <a:off x="5647242" y="3110369"/>
              <a:ext cx="897514" cy="1043620"/>
            </a:xfrm>
            <a:custGeom>
              <a:avLst/>
              <a:gdLst>
                <a:gd name="connsiteX0" fmla="*/ 193784 w 523934"/>
                <a:gd name="connsiteY0" fmla="*/ 190536 h 609225"/>
                <a:gd name="connsiteX1" fmla="*/ 193784 w 523934"/>
                <a:gd name="connsiteY1" fmla="*/ 227817 h 609225"/>
                <a:gd name="connsiteX2" fmla="*/ 205267 w 523934"/>
                <a:gd name="connsiteY2" fmla="*/ 227817 h 609225"/>
                <a:gd name="connsiteX3" fmla="*/ 205267 w 523934"/>
                <a:gd name="connsiteY3" fmla="*/ 273700 h 609225"/>
                <a:gd name="connsiteX4" fmla="*/ 193784 w 523934"/>
                <a:gd name="connsiteY4" fmla="*/ 273700 h 609225"/>
                <a:gd name="connsiteX5" fmla="*/ 193784 w 523934"/>
                <a:gd name="connsiteY5" fmla="*/ 283737 h 609225"/>
                <a:gd name="connsiteX6" fmla="*/ 256943 w 523934"/>
                <a:gd name="connsiteY6" fmla="*/ 295208 h 609225"/>
                <a:gd name="connsiteX7" fmla="*/ 320102 w 523934"/>
                <a:gd name="connsiteY7" fmla="*/ 283737 h 609225"/>
                <a:gd name="connsiteX8" fmla="*/ 320102 w 523934"/>
                <a:gd name="connsiteY8" fmla="*/ 273700 h 609225"/>
                <a:gd name="connsiteX9" fmla="*/ 308619 w 523934"/>
                <a:gd name="connsiteY9" fmla="*/ 273700 h 609225"/>
                <a:gd name="connsiteX10" fmla="*/ 308619 w 523934"/>
                <a:gd name="connsiteY10" fmla="*/ 227817 h 609225"/>
                <a:gd name="connsiteX11" fmla="*/ 320102 w 523934"/>
                <a:gd name="connsiteY11" fmla="*/ 227817 h 609225"/>
                <a:gd name="connsiteX12" fmla="*/ 320102 w 523934"/>
                <a:gd name="connsiteY12" fmla="*/ 190536 h 609225"/>
                <a:gd name="connsiteX13" fmla="*/ 256943 w 523934"/>
                <a:gd name="connsiteY13" fmla="*/ 202007 h 609225"/>
                <a:gd name="connsiteX14" fmla="*/ 175123 w 523934"/>
                <a:gd name="connsiteY14" fmla="*/ 167594 h 609225"/>
                <a:gd name="connsiteX15" fmla="*/ 256943 w 523934"/>
                <a:gd name="connsiteY15" fmla="*/ 181933 h 609225"/>
                <a:gd name="connsiteX16" fmla="*/ 340198 w 523934"/>
                <a:gd name="connsiteY16" fmla="*/ 167594 h 609225"/>
                <a:gd name="connsiteX17" fmla="*/ 340198 w 523934"/>
                <a:gd name="connsiteY17" fmla="*/ 184801 h 609225"/>
                <a:gd name="connsiteX18" fmla="*/ 384697 w 523934"/>
                <a:gd name="connsiteY18" fmla="*/ 190536 h 609225"/>
                <a:gd name="connsiteX19" fmla="*/ 394745 w 523934"/>
                <a:gd name="connsiteY19" fmla="*/ 227817 h 609225"/>
                <a:gd name="connsiteX20" fmla="*/ 409099 w 523934"/>
                <a:gd name="connsiteY20" fmla="*/ 273700 h 609225"/>
                <a:gd name="connsiteX21" fmla="*/ 348811 w 523934"/>
                <a:gd name="connsiteY21" fmla="*/ 273700 h 609225"/>
                <a:gd name="connsiteX22" fmla="*/ 350246 w 523934"/>
                <a:gd name="connsiteY22" fmla="*/ 308113 h 609225"/>
                <a:gd name="connsiteX23" fmla="*/ 523934 w 523934"/>
                <a:gd name="connsiteY23" fmla="*/ 308113 h 609225"/>
                <a:gd name="connsiteX24" fmla="*/ 523934 w 523934"/>
                <a:gd name="connsiteY24" fmla="*/ 376939 h 609225"/>
                <a:gd name="connsiteX25" fmla="*/ 482306 w 523934"/>
                <a:gd name="connsiteY25" fmla="*/ 376939 h 609225"/>
                <a:gd name="connsiteX26" fmla="*/ 482306 w 523934"/>
                <a:gd name="connsiteY26" fmla="*/ 609225 h 609225"/>
                <a:gd name="connsiteX27" fmla="*/ 41628 w 523934"/>
                <a:gd name="connsiteY27" fmla="*/ 609225 h 609225"/>
                <a:gd name="connsiteX28" fmla="*/ 41628 w 523934"/>
                <a:gd name="connsiteY28" fmla="*/ 376939 h 609225"/>
                <a:gd name="connsiteX29" fmla="*/ 0 w 523934"/>
                <a:gd name="connsiteY29" fmla="*/ 376939 h 609225"/>
                <a:gd name="connsiteX30" fmla="*/ 0 w 523934"/>
                <a:gd name="connsiteY30" fmla="*/ 308113 h 609225"/>
                <a:gd name="connsiteX31" fmla="*/ 170817 w 523934"/>
                <a:gd name="connsiteY31" fmla="*/ 308113 h 609225"/>
                <a:gd name="connsiteX32" fmla="*/ 170817 w 523934"/>
                <a:gd name="connsiteY32" fmla="*/ 273700 h 609225"/>
                <a:gd name="connsiteX33" fmla="*/ 99045 w 523934"/>
                <a:gd name="connsiteY33" fmla="*/ 273700 h 609225"/>
                <a:gd name="connsiteX34" fmla="*/ 104787 w 523934"/>
                <a:gd name="connsiteY34" fmla="*/ 262229 h 609225"/>
                <a:gd name="connsiteX35" fmla="*/ 103351 w 523934"/>
                <a:gd name="connsiteY35" fmla="*/ 262229 h 609225"/>
                <a:gd name="connsiteX36" fmla="*/ 139237 w 523934"/>
                <a:gd name="connsiteY36" fmla="*/ 190536 h 609225"/>
                <a:gd name="connsiteX37" fmla="*/ 175123 w 523934"/>
                <a:gd name="connsiteY37" fmla="*/ 186235 h 609225"/>
                <a:gd name="connsiteX38" fmla="*/ 261393 w 523934"/>
                <a:gd name="connsiteY38" fmla="*/ 0 h 609225"/>
                <a:gd name="connsiteX39" fmla="*/ 344616 w 523934"/>
                <a:gd name="connsiteY39" fmla="*/ 83108 h 609225"/>
                <a:gd name="connsiteX40" fmla="*/ 261393 w 523934"/>
                <a:gd name="connsiteY40" fmla="*/ 166216 h 609225"/>
                <a:gd name="connsiteX41" fmla="*/ 178170 w 523934"/>
                <a:gd name="connsiteY41" fmla="*/ 83108 h 609225"/>
                <a:gd name="connsiteX42" fmla="*/ 261393 w 523934"/>
                <a:gd name="connsiteY42" fmla="*/ 0 h 60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523934" h="609225">
                  <a:moveTo>
                    <a:pt x="193784" y="190536"/>
                  </a:moveTo>
                  <a:lnTo>
                    <a:pt x="193784" y="227817"/>
                  </a:lnTo>
                  <a:lnTo>
                    <a:pt x="205267" y="227817"/>
                  </a:lnTo>
                  <a:lnTo>
                    <a:pt x="205267" y="273700"/>
                  </a:lnTo>
                  <a:lnTo>
                    <a:pt x="193784" y="273700"/>
                  </a:lnTo>
                  <a:lnTo>
                    <a:pt x="193784" y="283737"/>
                  </a:lnTo>
                  <a:lnTo>
                    <a:pt x="256943" y="295208"/>
                  </a:lnTo>
                  <a:lnTo>
                    <a:pt x="320102" y="283737"/>
                  </a:lnTo>
                  <a:lnTo>
                    <a:pt x="320102" y="273700"/>
                  </a:lnTo>
                  <a:lnTo>
                    <a:pt x="308619" y="273700"/>
                  </a:lnTo>
                  <a:lnTo>
                    <a:pt x="308619" y="227817"/>
                  </a:lnTo>
                  <a:lnTo>
                    <a:pt x="320102" y="227817"/>
                  </a:lnTo>
                  <a:lnTo>
                    <a:pt x="320102" y="190536"/>
                  </a:lnTo>
                  <a:lnTo>
                    <a:pt x="256943" y="202007"/>
                  </a:lnTo>
                  <a:close/>
                  <a:moveTo>
                    <a:pt x="175123" y="167594"/>
                  </a:moveTo>
                  <a:lnTo>
                    <a:pt x="256943" y="181933"/>
                  </a:lnTo>
                  <a:lnTo>
                    <a:pt x="340198" y="167594"/>
                  </a:lnTo>
                  <a:lnTo>
                    <a:pt x="340198" y="184801"/>
                  </a:lnTo>
                  <a:lnTo>
                    <a:pt x="384697" y="190536"/>
                  </a:lnTo>
                  <a:lnTo>
                    <a:pt x="394745" y="227817"/>
                  </a:lnTo>
                  <a:lnTo>
                    <a:pt x="409099" y="273700"/>
                  </a:lnTo>
                  <a:lnTo>
                    <a:pt x="348811" y="273700"/>
                  </a:lnTo>
                  <a:lnTo>
                    <a:pt x="350246" y="308113"/>
                  </a:lnTo>
                  <a:lnTo>
                    <a:pt x="523934" y="308113"/>
                  </a:lnTo>
                  <a:lnTo>
                    <a:pt x="523934" y="376939"/>
                  </a:lnTo>
                  <a:lnTo>
                    <a:pt x="482306" y="376939"/>
                  </a:lnTo>
                  <a:lnTo>
                    <a:pt x="482306" y="609225"/>
                  </a:lnTo>
                  <a:lnTo>
                    <a:pt x="41628" y="609225"/>
                  </a:lnTo>
                  <a:lnTo>
                    <a:pt x="41628" y="376939"/>
                  </a:lnTo>
                  <a:lnTo>
                    <a:pt x="0" y="376939"/>
                  </a:lnTo>
                  <a:lnTo>
                    <a:pt x="0" y="308113"/>
                  </a:lnTo>
                  <a:lnTo>
                    <a:pt x="170817" y="308113"/>
                  </a:lnTo>
                  <a:lnTo>
                    <a:pt x="170817" y="273700"/>
                  </a:lnTo>
                  <a:lnTo>
                    <a:pt x="99045" y="273700"/>
                  </a:lnTo>
                  <a:lnTo>
                    <a:pt x="104787" y="262229"/>
                  </a:lnTo>
                  <a:lnTo>
                    <a:pt x="103351" y="262229"/>
                  </a:lnTo>
                  <a:lnTo>
                    <a:pt x="139237" y="190536"/>
                  </a:lnTo>
                  <a:lnTo>
                    <a:pt x="175123" y="186235"/>
                  </a:lnTo>
                  <a:close/>
                  <a:moveTo>
                    <a:pt x="261393" y="0"/>
                  </a:moveTo>
                  <a:cubicBezTo>
                    <a:pt x="307356" y="0"/>
                    <a:pt x="344616" y="37209"/>
                    <a:pt x="344616" y="83108"/>
                  </a:cubicBezTo>
                  <a:cubicBezTo>
                    <a:pt x="344616" y="129007"/>
                    <a:pt x="307356" y="166216"/>
                    <a:pt x="261393" y="166216"/>
                  </a:cubicBezTo>
                  <a:cubicBezTo>
                    <a:pt x="215430" y="166216"/>
                    <a:pt x="178170" y="129007"/>
                    <a:pt x="178170" y="83108"/>
                  </a:cubicBezTo>
                  <a:cubicBezTo>
                    <a:pt x="178170" y="37209"/>
                    <a:pt x="215430" y="0"/>
                    <a:pt x="261393" y="0"/>
                  </a:cubicBezTo>
                  <a:close/>
                </a:path>
              </a:pathLst>
            </a:custGeom>
            <a:solidFill>
              <a:srgbClr val="404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</p:grpSp>
      <p:sp>
        <p:nvSpPr>
          <p:cNvPr id="39" name="TextBox 1">
            <a:extLst>
              <a:ext uri="{FF2B5EF4-FFF2-40B4-BE49-F238E27FC236}">
                <a16:creationId xmlns:a16="http://schemas.microsoft.com/office/drawing/2014/main" id="{79BF11A3-8584-44B9-9BE4-AADBE2A47E7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6057" y="959363"/>
            <a:ext cx="188777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0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二级标题</a:t>
            </a:r>
          </a:p>
        </p:txBody>
      </p:sp>
      <p:sp>
        <p:nvSpPr>
          <p:cNvPr id="40" name="TextBox 2">
            <a:extLst>
              <a:ext uri="{FF2B5EF4-FFF2-40B4-BE49-F238E27FC236}">
                <a16:creationId xmlns:a16="http://schemas.microsoft.com/office/drawing/2014/main" id="{3BAAC8E0-BB46-419D-AD4D-75EF9E59ACE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66057" y="1375392"/>
            <a:ext cx="11105243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添加您的标题简要概述介绍，一句话作为重点提要，作为整个页面的内容概述，或者将重点语句填充至此。</a:t>
            </a:r>
          </a:p>
        </p:txBody>
      </p:sp>
    </p:spTree>
    <p:extLst>
      <p:ext uri="{BB962C8B-B14F-4D97-AF65-F5344CB8AC3E}">
        <p14:creationId xmlns:p14="http://schemas.microsoft.com/office/powerpoint/2010/main" val="33697752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0E77987-88A7-4805-B29E-AA1D7AE02B91}"/>
              </a:ext>
            </a:extLst>
          </p:cNvPr>
          <p:cNvGrpSpPr/>
          <p:nvPr/>
        </p:nvGrpSpPr>
        <p:grpSpPr>
          <a:xfrm>
            <a:off x="704528" y="2030032"/>
            <a:ext cx="10782945" cy="3288092"/>
            <a:chOff x="564104" y="1944392"/>
            <a:chExt cx="11063793" cy="3373732"/>
          </a:xfrm>
        </p:grpSpPr>
        <p:grpSp>
          <p:nvGrpSpPr>
            <p:cNvPr id="34" name="组合 33"/>
            <p:cNvGrpSpPr/>
            <p:nvPr/>
          </p:nvGrpSpPr>
          <p:grpSpPr>
            <a:xfrm>
              <a:off x="564104" y="1944392"/>
              <a:ext cx="3505200" cy="3373732"/>
              <a:chOff x="564104" y="2693692"/>
              <a:chExt cx="3505200" cy="3373732"/>
            </a:xfrm>
          </p:grpSpPr>
          <p:sp>
            <p:nvSpPr>
              <p:cNvPr id="3" name="任意多边形: 形状 2"/>
              <p:cNvSpPr/>
              <p:nvPr/>
            </p:nvSpPr>
            <p:spPr>
              <a:xfrm>
                <a:off x="564104" y="2825749"/>
                <a:ext cx="3505200" cy="3241675"/>
              </a:xfrm>
              <a:custGeom>
                <a:avLst/>
                <a:gdLst>
                  <a:gd name="connsiteX0" fmla="*/ 0 w 3505200"/>
                  <a:gd name="connsiteY0" fmla="*/ 0 h 3327400"/>
                  <a:gd name="connsiteX1" fmla="*/ 416463 w 3505200"/>
                  <a:gd name="connsiteY1" fmla="*/ 0 h 3327400"/>
                  <a:gd name="connsiteX2" fmla="*/ 416463 w 3505200"/>
                  <a:gd name="connsiteY2" fmla="*/ 610798 h 3327400"/>
                  <a:gd name="connsiteX3" fmla="*/ 968554 w 3505200"/>
                  <a:gd name="connsiteY3" fmla="*/ 610798 h 3327400"/>
                  <a:gd name="connsiteX4" fmla="*/ 968554 w 3505200"/>
                  <a:gd name="connsiteY4" fmla="*/ 0 h 3327400"/>
                  <a:gd name="connsiteX5" fmla="*/ 3505200 w 3505200"/>
                  <a:gd name="connsiteY5" fmla="*/ 0 h 3327400"/>
                  <a:gd name="connsiteX6" fmla="*/ 3505200 w 3505200"/>
                  <a:gd name="connsiteY6" fmla="*/ 3327400 h 3327400"/>
                  <a:gd name="connsiteX7" fmla="*/ 0 w 3505200"/>
                  <a:gd name="connsiteY7" fmla="*/ 3327400 h 3327400"/>
                  <a:gd name="connsiteX0-1" fmla="*/ 0 w 3505200"/>
                  <a:gd name="connsiteY0-2" fmla="*/ 0 h 3327400"/>
                  <a:gd name="connsiteX1-3" fmla="*/ 416463 w 3505200"/>
                  <a:gd name="connsiteY1-4" fmla="*/ 0 h 3327400"/>
                  <a:gd name="connsiteX2-5" fmla="*/ 416463 w 3505200"/>
                  <a:gd name="connsiteY2-6" fmla="*/ 610798 h 3327400"/>
                  <a:gd name="connsiteX3-7" fmla="*/ 968554 w 3505200"/>
                  <a:gd name="connsiteY3-8" fmla="*/ 0 h 3327400"/>
                  <a:gd name="connsiteX4-9" fmla="*/ 3505200 w 3505200"/>
                  <a:gd name="connsiteY4-10" fmla="*/ 0 h 3327400"/>
                  <a:gd name="connsiteX5-11" fmla="*/ 3505200 w 3505200"/>
                  <a:gd name="connsiteY5-12" fmla="*/ 3327400 h 3327400"/>
                  <a:gd name="connsiteX6-13" fmla="*/ 0 w 3505200"/>
                  <a:gd name="connsiteY6-14" fmla="*/ 3327400 h 3327400"/>
                  <a:gd name="connsiteX7-15" fmla="*/ 0 w 3505200"/>
                  <a:gd name="connsiteY7-16" fmla="*/ 0 h 3327400"/>
                  <a:gd name="connsiteX0-17" fmla="*/ 968554 w 3505200"/>
                  <a:gd name="connsiteY0-18" fmla="*/ 0 h 3327400"/>
                  <a:gd name="connsiteX1-19" fmla="*/ 3505200 w 3505200"/>
                  <a:gd name="connsiteY1-20" fmla="*/ 0 h 3327400"/>
                  <a:gd name="connsiteX2-21" fmla="*/ 3505200 w 3505200"/>
                  <a:gd name="connsiteY2-22" fmla="*/ 3327400 h 3327400"/>
                  <a:gd name="connsiteX3-23" fmla="*/ 0 w 3505200"/>
                  <a:gd name="connsiteY3-24" fmla="*/ 3327400 h 3327400"/>
                  <a:gd name="connsiteX4-25" fmla="*/ 0 w 3505200"/>
                  <a:gd name="connsiteY4-26" fmla="*/ 0 h 3327400"/>
                  <a:gd name="connsiteX5-27" fmla="*/ 416463 w 3505200"/>
                  <a:gd name="connsiteY5-28" fmla="*/ 0 h 3327400"/>
                  <a:gd name="connsiteX6-29" fmla="*/ 507903 w 3505200"/>
                  <a:gd name="connsiteY6-30" fmla="*/ 702238 h 3327400"/>
                  <a:gd name="connsiteX0-31" fmla="*/ 968554 w 3505200"/>
                  <a:gd name="connsiteY0-32" fmla="*/ 0 h 3327400"/>
                  <a:gd name="connsiteX1-33" fmla="*/ 3505200 w 3505200"/>
                  <a:gd name="connsiteY1-34" fmla="*/ 0 h 3327400"/>
                  <a:gd name="connsiteX2-35" fmla="*/ 3505200 w 3505200"/>
                  <a:gd name="connsiteY2-36" fmla="*/ 3327400 h 3327400"/>
                  <a:gd name="connsiteX3-37" fmla="*/ 0 w 3505200"/>
                  <a:gd name="connsiteY3-38" fmla="*/ 3327400 h 3327400"/>
                  <a:gd name="connsiteX4-39" fmla="*/ 0 w 3505200"/>
                  <a:gd name="connsiteY4-40" fmla="*/ 0 h 3327400"/>
                  <a:gd name="connsiteX5-41" fmla="*/ 416463 w 3505200"/>
                  <a:gd name="connsiteY5-42" fmla="*/ 0 h 33274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3505200" h="3327400">
                    <a:moveTo>
                      <a:pt x="968554" y="0"/>
                    </a:moveTo>
                    <a:lnTo>
                      <a:pt x="3505200" y="0"/>
                    </a:lnTo>
                    <a:lnTo>
                      <a:pt x="3505200" y="3327400"/>
                    </a:lnTo>
                    <a:lnTo>
                      <a:pt x="0" y="3327400"/>
                    </a:lnTo>
                    <a:lnTo>
                      <a:pt x="0" y="0"/>
                    </a:lnTo>
                    <a:lnTo>
                      <a:pt x="416463" y="0"/>
                    </a:lnTo>
                  </a:path>
                </a:pathLst>
              </a:custGeom>
              <a:noFill/>
              <a:ln w="25400" cap="rnd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1106252" y="2693692"/>
                <a:ext cx="321452" cy="264116"/>
              </a:xfrm>
              <a:custGeom>
                <a:avLst/>
                <a:gdLst/>
                <a:ahLst/>
                <a:cxnLst/>
                <a:rect l="l" t="t" r="r" b="b"/>
                <a:pathLst>
                  <a:path w="1047579" h="860727">
                    <a:moveTo>
                      <a:pt x="997096" y="0"/>
                    </a:moveTo>
                    <a:lnTo>
                      <a:pt x="1047579" y="83296"/>
                    </a:lnTo>
                    <a:cubicBezTo>
                      <a:pt x="958078" y="128888"/>
                      <a:pt x="890347" y="181579"/>
                      <a:pt x="844387" y="241369"/>
                    </a:cubicBezTo>
                    <a:cubicBezTo>
                      <a:pt x="798427" y="301160"/>
                      <a:pt x="773606" y="351958"/>
                      <a:pt x="769925" y="393763"/>
                    </a:cubicBezTo>
                    <a:cubicBezTo>
                      <a:pt x="828348" y="406331"/>
                      <a:pt x="885667" y="432940"/>
                      <a:pt x="941881" y="473589"/>
                    </a:cubicBezTo>
                    <a:cubicBezTo>
                      <a:pt x="998095" y="514238"/>
                      <a:pt x="1028280" y="576815"/>
                      <a:pt x="1032434" y="661320"/>
                    </a:cubicBezTo>
                    <a:cubicBezTo>
                      <a:pt x="1031120" y="720427"/>
                      <a:pt x="1010401" y="768175"/>
                      <a:pt x="970278" y="804565"/>
                    </a:cubicBezTo>
                    <a:cubicBezTo>
                      <a:pt x="930155" y="840954"/>
                      <a:pt x="878515" y="859675"/>
                      <a:pt x="815359" y="860727"/>
                    </a:cubicBezTo>
                    <a:cubicBezTo>
                      <a:pt x="753098" y="860779"/>
                      <a:pt x="700932" y="839219"/>
                      <a:pt x="658864" y="796046"/>
                    </a:cubicBezTo>
                    <a:cubicBezTo>
                      <a:pt x="616795" y="752872"/>
                      <a:pt x="594919" y="687771"/>
                      <a:pt x="593236" y="600741"/>
                    </a:cubicBezTo>
                    <a:cubicBezTo>
                      <a:pt x="591606" y="484211"/>
                      <a:pt x="622001" y="371467"/>
                      <a:pt x="684420" y="262509"/>
                    </a:cubicBezTo>
                    <a:cubicBezTo>
                      <a:pt x="746840" y="153551"/>
                      <a:pt x="851065" y="66048"/>
                      <a:pt x="997096" y="0"/>
                    </a:cubicBezTo>
                    <a:close/>
                    <a:moveTo>
                      <a:pt x="406451" y="0"/>
                    </a:moveTo>
                    <a:lnTo>
                      <a:pt x="454410" y="83296"/>
                    </a:lnTo>
                    <a:cubicBezTo>
                      <a:pt x="364908" y="128888"/>
                      <a:pt x="297177" y="181579"/>
                      <a:pt x="251217" y="241369"/>
                    </a:cubicBezTo>
                    <a:cubicBezTo>
                      <a:pt x="205257" y="301160"/>
                      <a:pt x="180437" y="351958"/>
                      <a:pt x="176756" y="393763"/>
                    </a:cubicBezTo>
                    <a:cubicBezTo>
                      <a:pt x="236283" y="406331"/>
                      <a:pt x="293917" y="432940"/>
                      <a:pt x="349658" y="473589"/>
                    </a:cubicBezTo>
                    <a:cubicBezTo>
                      <a:pt x="405399" y="514238"/>
                      <a:pt x="435268" y="576815"/>
                      <a:pt x="439265" y="661320"/>
                    </a:cubicBezTo>
                    <a:cubicBezTo>
                      <a:pt x="437897" y="720427"/>
                      <a:pt x="417284" y="768175"/>
                      <a:pt x="377424" y="804565"/>
                    </a:cubicBezTo>
                    <a:cubicBezTo>
                      <a:pt x="337563" y="840954"/>
                      <a:pt x="286660" y="859675"/>
                      <a:pt x="224714" y="860727"/>
                    </a:cubicBezTo>
                    <a:cubicBezTo>
                      <a:pt x="161243" y="860779"/>
                      <a:pt x="108341" y="839219"/>
                      <a:pt x="66010" y="796046"/>
                    </a:cubicBezTo>
                    <a:cubicBezTo>
                      <a:pt x="23678" y="752872"/>
                      <a:pt x="1697" y="687771"/>
                      <a:pt x="67" y="600741"/>
                    </a:cubicBezTo>
                    <a:cubicBezTo>
                      <a:pt x="-1616" y="484211"/>
                      <a:pt x="28884" y="371467"/>
                      <a:pt x="91567" y="262509"/>
                    </a:cubicBezTo>
                    <a:cubicBezTo>
                      <a:pt x="154249" y="153551"/>
                      <a:pt x="259211" y="66048"/>
                      <a:pt x="4064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786738" y="3147547"/>
                <a:ext cx="3089938" cy="11245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请在这里输入你的正文内容。请在这里输入你的正文内容。请在这里输入你的正文内容。请在这里输入你的正文内容。</a:t>
                </a: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801329" y="4588564"/>
                <a:ext cx="1155702" cy="1155702"/>
              </a:xfrm>
              <a:prstGeom prst="ellipse">
                <a:avLst/>
              </a:prstGeom>
              <a:solidFill>
                <a:srgbClr val="E6E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045137" y="4883930"/>
                <a:ext cx="1928735" cy="377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输入你的小标题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042975" y="4665025"/>
                <a:ext cx="1082348" cy="3142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关键词点缀</a:t>
                </a: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2118029" y="5359975"/>
                <a:ext cx="794159" cy="226472"/>
                <a:chOff x="371360" y="5482935"/>
                <a:chExt cx="907371" cy="258757"/>
              </a:xfrm>
            </p:grpSpPr>
            <p:sp>
              <p:nvSpPr>
                <p:cNvPr id="10" name="矩形: 圆角 9"/>
                <p:cNvSpPr/>
                <p:nvPr/>
              </p:nvSpPr>
              <p:spPr>
                <a:xfrm>
                  <a:off x="371360" y="5503069"/>
                  <a:ext cx="907371" cy="238344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5000">
                      <a:schemeClr val="accent1"/>
                    </a:gs>
                    <a:gs pos="95000">
                      <a:schemeClr val="accent2">
                        <a:alpha val="85000"/>
                      </a:schemeClr>
                    </a:gs>
                  </a:gsLst>
                  <a:lin ang="189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380748" y="5482935"/>
                  <a:ext cx="888594" cy="258757"/>
                </a:xfrm>
                <a:prstGeom prst="rect">
                  <a:avLst/>
                </a:prstGeom>
                <a:solidFill>
                  <a:srgbClr val="404096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12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800" b="0" i="1" u="none" strike="noStrike" kern="1200" cap="none" spc="-6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Know more </a:t>
                  </a:r>
                  <a:endParaRPr kumimoji="0" lang="zh-CN" altLang="en-US" sz="800" b="0" i="1" u="none" strike="noStrike" kern="1200" cap="none" spc="-6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</p:grpSp>
        </p:grpSp>
        <p:grpSp>
          <p:nvGrpSpPr>
            <p:cNvPr id="33" name="组合 32"/>
            <p:cNvGrpSpPr/>
            <p:nvPr/>
          </p:nvGrpSpPr>
          <p:grpSpPr>
            <a:xfrm>
              <a:off x="4343400" y="1944392"/>
              <a:ext cx="3505200" cy="3373732"/>
              <a:chOff x="4343400" y="2693692"/>
              <a:chExt cx="3505200" cy="3373732"/>
            </a:xfrm>
          </p:grpSpPr>
          <p:sp>
            <p:nvSpPr>
              <p:cNvPr id="13" name="任意多边形: 形状 12"/>
              <p:cNvSpPr/>
              <p:nvPr/>
            </p:nvSpPr>
            <p:spPr>
              <a:xfrm>
                <a:off x="4343400" y="2825749"/>
                <a:ext cx="3505200" cy="3241675"/>
              </a:xfrm>
              <a:custGeom>
                <a:avLst/>
                <a:gdLst>
                  <a:gd name="connsiteX0" fmla="*/ 0 w 3505200"/>
                  <a:gd name="connsiteY0" fmla="*/ 0 h 3327400"/>
                  <a:gd name="connsiteX1" fmla="*/ 416463 w 3505200"/>
                  <a:gd name="connsiteY1" fmla="*/ 0 h 3327400"/>
                  <a:gd name="connsiteX2" fmla="*/ 416463 w 3505200"/>
                  <a:gd name="connsiteY2" fmla="*/ 610798 h 3327400"/>
                  <a:gd name="connsiteX3" fmla="*/ 968554 w 3505200"/>
                  <a:gd name="connsiteY3" fmla="*/ 610798 h 3327400"/>
                  <a:gd name="connsiteX4" fmla="*/ 968554 w 3505200"/>
                  <a:gd name="connsiteY4" fmla="*/ 0 h 3327400"/>
                  <a:gd name="connsiteX5" fmla="*/ 3505200 w 3505200"/>
                  <a:gd name="connsiteY5" fmla="*/ 0 h 3327400"/>
                  <a:gd name="connsiteX6" fmla="*/ 3505200 w 3505200"/>
                  <a:gd name="connsiteY6" fmla="*/ 3327400 h 3327400"/>
                  <a:gd name="connsiteX7" fmla="*/ 0 w 3505200"/>
                  <a:gd name="connsiteY7" fmla="*/ 3327400 h 3327400"/>
                  <a:gd name="connsiteX0-1" fmla="*/ 0 w 3505200"/>
                  <a:gd name="connsiteY0-2" fmla="*/ 0 h 3327400"/>
                  <a:gd name="connsiteX1-3" fmla="*/ 416463 w 3505200"/>
                  <a:gd name="connsiteY1-4" fmla="*/ 0 h 3327400"/>
                  <a:gd name="connsiteX2-5" fmla="*/ 416463 w 3505200"/>
                  <a:gd name="connsiteY2-6" fmla="*/ 610798 h 3327400"/>
                  <a:gd name="connsiteX3-7" fmla="*/ 968554 w 3505200"/>
                  <a:gd name="connsiteY3-8" fmla="*/ 0 h 3327400"/>
                  <a:gd name="connsiteX4-9" fmla="*/ 3505200 w 3505200"/>
                  <a:gd name="connsiteY4-10" fmla="*/ 0 h 3327400"/>
                  <a:gd name="connsiteX5-11" fmla="*/ 3505200 w 3505200"/>
                  <a:gd name="connsiteY5-12" fmla="*/ 3327400 h 3327400"/>
                  <a:gd name="connsiteX6-13" fmla="*/ 0 w 3505200"/>
                  <a:gd name="connsiteY6-14" fmla="*/ 3327400 h 3327400"/>
                  <a:gd name="connsiteX7-15" fmla="*/ 0 w 3505200"/>
                  <a:gd name="connsiteY7-16" fmla="*/ 0 h 3327400"/>
                  <a:gd name="connsiteX0-17" fmla="*/ 968554 w 3505200"/>
                  <a:gd name="connsiteY0-18" fmla="*/ 0 h 3327400"/>
                  <a:gd name="connsiteX1-19" fmla="*/ 3505200 w 3505200"/>
                  <a:gd name="connsiteY1-20" fmla="*/ 0 h 3327400"/>
                  <a:gd name="connsiteX2-21" fmla="*/ 3505200 w 3505200"/>
                  <a:gd name="connsiteY2-22" fmla="*/ 3327400 h 3327400"/>
                  <a:gd name="connsiteX3-23" fmla="*/ 0 w 3505200"/>
                  <a:gd name="connsiteY3-24" fmla="*/ 3327400 h 3327400"/>
                  <a:gd name="connsiteX4-25" fmla="*/ 0 w 3505200"/>
                  <a:gd name="connsiteY4-26" fmla="*/ 0 h 3327400"/>
                  <a:gd name="connsiteX5-27" fmla="*/ 416463 w 3505200"/>
                  <a:gd name="connsiteY5-28" fmla="*/ 0 h 3327400"/>
                  <a:gd name="connsiteX6-29" fmla="*/ 507903 w 3505200"/>
                  <a:gd name="connsiteY6-30" fmla="*/ 702238 h 3327400"/>
                  <a:gd name="connsiteX0-31" fmla="*/ 968554 w 3505200"/>
                  <a:gd name="connsiteY0-32" fmla="*/ 0 h 3327400"/>
                  <a:gd name="connsiteX1-33" fmla="*/ 3505200 w 3505200"/>
                  <a:gd name="connsiteY1-34" fmla="*/ 0 h 3327400"/>
                  <a:gd name="connsiteX2-35" fmla="*/ 3505200 w 3505200"/>
                  <a:gd name="connsiteY2-36" fmla="*/ 3327400 h 3327400"/>
                  <a:gd name="connsiteX3-37" fmla="*/ 0 w 3505200"/>
                  <a:gd name="connsiteY3-38" fmla="*/ 3327400 h 3327400"/>
                  <a:gd name="connsiteX4-39" fmla="*/ 0 w 3505200"/>
                  <a:gd name="connsiteY4-40" fmla="*/ 0 h 3327400"/>
                  <a:gd name="connsiteX5-41" fmla="*/ 416463 w 3505200"/>
                  <a:gd name="connsiteY5-42" fmla="*/ 0 h 33274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3505200" h="3327400">
                    <a:moveTo>
                      <a:pt x="968554" y="0"/>
                    </a:moveTo>
                    <a:lnTo>
                      <a:pt x="3505200" y="0"/>
                    </a:lnTo>
                    <a:lnTo>
                      <a:pt x="3505200" y="3327400"/>
                    </a:lnTo>
                    <a:lnTo>
                      <a:pt x="0" y="3327400"/>
                    </a:lnTo>
                    <a:lnTo>
                      <a:pt x="0" y="0"/>
                    </a:lnTo>
                    <a:lnTo>
                      <a:pt x="416463" y="0"/>
                    </a:lnTo>
                  </a:path>
                </a:pathLst>
              </a:custGeom>
              <a:noFill/>
              <a:ln w="25400" cap="rnd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4885548" y="2693692"/>
                <a:ext cx="321452" cy="264116"/>
              </a:xfrm>
              <a:custGeom>
                <a:avLst/>
                <a:gdLst/>
                <a:ahLst/>
                <a:cxnLst/>
                <a:rect l="l" t="t" r="r" b="b"/>
                <a:pathLst>
                  <a:path w="1047579" h="860727">
                    <a:moveTo>
                      <a:pt x="997096" y="0"/>
                    </a:moveTo>
                    <a:lnTo>
                      <a:pt x="1047579" y="83296"/>
                    </a:lnTo>
                    <a:cubicBezTo>
                      <a:pt x="958078" y="128888"/>
                      <a:pt x="890347" y="181579"/>
                      <a:pt x="844387" y="241369"/>
                    </a:cubicBezTo>
                    <a:cubicBezTo>
                      <a:pt x="798427" y="301160"/>
                      <a:pt x="773606" y="351958"/>
                      <a:pt x="769925" y="393763"/>
                    </a:cubicBezTo>
                    <a:cubicBezTo>
                      <a:pt x="828348" y="406331"/>
                      <a:pt x="885667" y="432940"/>
                      <a:pt x="941881" y="473589"/>
                    </a:cubicBezTo>
                    <a:cubicBezTo>
                      <a:pt x="998095" y="514238"/>
                      <a:pt x="1028280" y="576815"/>
                      <a:pt x="1032434" y="661320"/>
                    </a:cubicBezTo>
                    <a:cubicBezTo>
                      <a:pt x="1031120" y="720427"/>
                      <a:pt x="1010401" y="768175"/>
                      <a:pt x="970278" y="804565"/>
                    </a:cubicBezTo>
                    <a:cubicBezTo>
                      <a:pt x="930155" y="840954"/>
                      <a:pt x="878515" y="859675"/>
                      <a:pt x="815359" y="860727"/>
                    </a:cubicBezTo>
                    <a:cubicBezTo>
                      <a:pt x="753098" y="860779"/>
                      <a:pt x="700932" y="839219"/>
                      <a:pt x="658864" y="796046"/>
                    </a:cubicBezTo>
                    <a:cubicBezTo>
                      <a:pt x="616795" y="752872"/>
                      <a:pt x="594919" y="687771"/>
                      <a:pt x="593236" y="600741"/>
                    </a:cubicBezTo>
                    <a:cubicBezTo>
                      <a:pt x="591606" y="484211"/>
                      <a:pt x="622001" y="371467"/>
                      <a:pt x="684420" y="262509"/>
                    </a:cubicBezTo>
                    <a:cubicBezTo>
                      <a:pt x="746840" y="153551"/>
                      <a:pt x="851065" y="66048"/>
                      <a:pt x="997096" y="0"/>
                    </a:cubicBezTo>
                    <a:close/>
                    <a:moveTo>
                      <a:pt x="406451" y="0"/>
                    </a:moveTo>
                    <a:lnTo>
                      <a:pt x="454410" y="83296"/>
                    </a:lnTo>
                    <a:cubicBezTo>
                      <a:pt x="364908" y="128888"/>
                      <a:pt x="297177" y="181579"/>
                      <a:pt x="251217" y="241369"/>
                    </a:cubicBezTo>
                    <a:cubicBezTo>
                      <a:pt x="205257" y="301160"/>
                      <a:pt x="180437" y="351958"/>
                      <a:pt x="176756" y="393763"/>
                    </a:cubicBezTo>
                    <a:cubicBezTo>
                      <a:pt x="236283" y="406331"/>
                      <a:pt x="293917" y="432940"/>
                      <a:pt x="349658" y="473589"/>
                    </a:cubicBezTo>
                    <a:cubicBezTo>
                      <a:pt x="405399" y="514238"/>
                      <a:pt x="435268" y="576815"/>
                      <a:pt x="439265" y="661320"/>
                    </a:cubicBezTo>
                    <a:cubicBezTo>
                      <a:pt x="437897" y="720427"/>
                      <a:pt x="417284" y="768175"/>
                      <a:pt x="377424" y="804565"/>
                    </a:cubicBezTo>
                    <a:cubicBezTo>
                      <a:pt x="337563" y="840954"/>
                      <a:pt x="286660" y="859675"/>
                      <a:pt x="224714" y="860727"/>
                    </a:cubicBezTo>
                    <a:cubicBezTo>
                      <a:pt x="161243" y="860779"/>
                      <a:pt x="108341" y="839219"/>
                      <a:pt x="66010" y="796046"/>
                    </a:cubicBezTo>
                    <a:cubicBezTo>
                      <a:pt x="23678" y="752872"/>
                      <a:pt x="1697" y="687771"/>
                      <a:pt x="67" y="600741"/>
                    </a:cubicBezTo>
                    <a:cubicBezTo>
                      <a:pt x="-1616" y="484211"/>
                      <a:pt x="28884" y="371467"/>
                      <a:pt x="91567" y="262509"/>
                    </a:cubicBezTo>
                    <a:cubicBezTo>
                      <a:pt x="154249" y="153551"/>
                      <a:pt x="259211" y="66048"/>
                      <a:pt x="4064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4566033" y="3147547"/>
                <a:ext cx="3092067" cy="11245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请在这里输入你的正文内容。请在这里输入你的正文内容。请在这里输入你的正文内容。请在这里输入你的正文内容。</a:t>
                </a: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580625" y="4588564"/>
                <a:ext cx="1155702" cy="1155702"/>
              </a:xfrm>
              <a:prstGeom prst="ellipse">
                <a:avLst/>
              </a:prstGeom>
              <a:solidFill>
                <a:srgbClr val="E6E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5824433" y="4883930"/>
                <a:ext cx="1928735" cy="377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输入你的小标题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5822271" y="4665025"/>
                <a:ext cx="1082348" cy="3142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关键词点缀</a:t>
                </a: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5897325" y="5359975"/>
                <a:ext cx="794159" cy="226472"/>
                <a:chOff x="371360" y="5482935"/>
                <a:chExt cx="907371" cy="258757"/>
              </a:xfrm>
            </p:grpSpPr>
            <p:sp>
              <p:nvSpPr>
                <p:cNvPr id="20" name="矩形: 圆角 19"/>
                <p:cNvSpPr/>
                <p:nvPr/>
              </p:nvSpPr>
              <p:spPr>
                <a:xfrm>
                  <a:off x="371360" y="5503069"/>
                  <a:ext cx="907371" cy="238344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5000">
                      <a:schemeClr val="accent1"/>
                    </a:gs>
                    <a:gs pos="95000">
                      <a:schemeClr val="accent2">
                        <a:alpha val="85000"/>
                      </a:schemeClr>
                    </a:gs>
                  </a:gsLst>
                  <a:lin ang="189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21" name="文本框 20"/>
                <p:cNvSpPr txBox="1"/>
                <p:nvPr/>
              </p:nvSpPr>
              <p:spPr>
                <a:xfrm>
                  <a:off x="380748" y="5482935"/>
                  <a:ext cx="888594" cy="258757"/>
                </a:xfrm>
                <a:prstGeom prst="rect">
                  <a:avLst/>
                </a:prstGeom>
                <a:solidFill>
                  <a:srgbClr val="404096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12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800" b="0" i="1" u="none" strike="noStrike" kern="1200" cap="none" spc="-6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Know more </a:t>
                  </a:r>
                  <a:endParaRPr kumimoji="0" lang="zh-CN" altLang="en-US" sz="800" b="0" i="1" u="none" strike="noStrike" kern="1200" cap="none" spc="-6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</p:grpSp>
        </p:grpSp>
        <p:grpSp>
          <p:nvGrpSpPr>
            <p:cNvPr id="32" name="组合 31"/>
            <p:cNvGrpSpPr/>
            <p:nvPr/>
          </p:nvGrpSpPr>
          <p:grpSpPr>
            <a:xfrm>
              <a:off x="8122697" y="1944392"/>
              <a:ext cx="3505200" cy="3373732"/>
              <a:chOff x="8122697" y="2693692"/>
              <a:chExt cx="3505200" cy="3373732"/>
            </a:xfrm>
          </p:grpSpPr>
          <p:sp>
            <p:nvSpPr>
              <p:cNvPr id="23" name="任意多边形: 形状 22"/>
              <p:cNvSpPr/>
              <p:nvPr/>
            </p:nvSpPr>
            <p:spPr>
              <a:xfrm>
                <a:off x="8122697" y="2825749"/>
                <a:ext cx="3505200" cy="3241675"/>
              </a:xfrm>
              <a:custGeom>
                <a:avLst/>
                <a:gdLst>
                  <a:gd name="connsiteX0" fmla="*/ 0 w 3505200"/>
                  <a:gd name="connsiteY0" fmla="*/ 0 h 3327400"/>
                  <a:gd name="connsiteX1" fmla="*/ 416463 w 3505200"/>
                  <a:gd name="connsiteY1" fmla="*/ 0 h 3327400"/>
                  <a:gd name="connsiteX2" fmla="*/ 416463 w 3505200"/>
                  <a:gd name="connsiteY2" fmla="*/ 610798 h 3327400"/>
                  <a:gd name="connsiteX3" fmla="*/ 968554 w 3505200"/>
                  <a:gd name="connsiteY3" fmla="*/ 610798 h 3327400"/>
                  <a:gd name="connsiteX4" fmla="*/ 968554 w 3505200"/>
                  <a:gd name="connsiteY4" fmla="*/ 0 h 3327400"/>
                  <a:gd name="connsiteX5" fmla="*/ 3505200 w 3505200"/>
                  <a:gd name="connsiteY5" fmla="*/ 0 h 3327400"/>
                  <a:gd name="connsiteX6" fmla="*/ 3505200 w 3505200"/>
                  <a:gd name="connsiteY6" fmla="*/ 3327400 h 3327400"/>
                  <a:gd name="connsiteX7" fmla="*/ 0 w 3505200"/>
                  <a:gd name="connsiteY7" fmla="*/ 3327400 h 3327400"/>
                  <a:gd name="connsiteX0-1" fmla="*/ 0 w 3505200"/>
                  <a:gd name="connsiteY0-2" fmla="*/ 0 h 3327400"/>
                  <a:gd name="connsiteX1-3" fmla="*/ 416463 w 3505200"/>
                  <a:gd name="connsiteY1-4" fmla="*/ 0 h 3327400"/>
                  <a:gd name="connsiteX2-5" fmla="*/ 416463 w 3505200"/>
                  <a:gd name="connsiteY2-6" fmla="*/ 610798 h 3327400"/>
                  <a:gd name="connsiteX3-7" fmla="*/ 968554 w 3505200"/>
                  <a:gd name="connsiteY3-8" fmla="*/ 0 h 3327400"/>
                  <a:gd name="connsiteX4-9" fmla="*/ 3505200 w 3505200"/>
                  <a:gd name="connsiteY4-10" fmla="*/ 0 h 3327400"/>
                  <a:gd name="connsiteX5-11" fmla="*/ 3505200 w 3505200"/>
                  <a:gd name="connsiteY5-12" fmla="*/ 3327400 h 3327400"/>
                  <a:gd name="connsiteX6-13" fmla="*/ 0 w 3505200"/>
                  <a:gd name="connsiteY6-14" fmla="*/ 3327400 h 3327400"/>
                  <a:gd name="connsiteX7-15" fmla="*/ 0 w 3505200"/>
                  <a:gd name="connsiteY7-16" fmla="*/ 0 h 3327400"/>
                  <a:gd name="connsiteX0-17" fmla="*/ 968554 w 3505200"/>
                  <a:gd name="connsiteY0-18" fmla="*/ 0 h 3327400"/>
                  <a:gd name="connsiteX1-19" fmla="*/ 3505200 w 3505200"/>
                  <a:gd name="connsiteY1-20" fmla="*/ 0 h 3327400"/>
                  <a:gd name="connsiteX2-21" fmla="*/ 3505200 w 3505200"/>
                  <a:gd name="connsiteY2-22" fmla="*/ 3327400 h 3327400"/>
                  <a:gd name="connsiteX3-23" fmla="*/ 0 w 3505200"/>
                  <a:gd name="connsiteY3-24" fmla="*/ 3327400 h 3327400"/>
                  <a:gd name="connsiteX4-25" fmla="*/ 0 w 3505200"/>
                  <a:gd name="connsiteY4-26" fmla="*/ 0 h 3327400"/>
                  <a:gd name="connsiteX5-27" fmla="*/ 416463 w 3505200"/>
                  <a:gd name="connsiteY5-28" fmla="*/ 0 h 3327400"/>
                  <a:gd name="connsiteX6-29" fmla="*/ 507903 w 3505200"/>
                  <a:gd name="connsiteY6-30" fmla="*/ 702238 h 3327400"/>
                  <a:gd name="connsiteX0-31" fmla="*/ 968554 w 3505200"/>
                  <a:gd name="connsiteY0-32" fmla="*/ 0 h 3327400"/>
                  <a:gd name="connsiteX1-33" fmla="*/ 3505200 w 3505200"/>
                  <a:gd name="connsiteY1-34" fmla="*/ 0 h 3327400"/>
                  <a:gd name="connsiteX2-35" fmla="*/ 3505200 w 3505200"/>
                  <a:gd name="connsiteY2-36" fmla="*/ 3327400 h 3327400"/>
                  <a:gd name="connsiteX3-37" fmla="*/ 0 w 3505200"/>
                  <a:gd name="connsiteY3-38" fmla="*/ 3327400 h 3327400"/>
                  <a:gd name="connsiteX4-39" fmla="*/ 0 w 3505200"/>
                  <a:gd name="connsiteY4-40" fmla="*/ 0 h 3327400"/>
                  <a:gd name="connsiteX5-41" fmla="*/ 416463 w 3505200"/>
                  <a:gd name="connsiteY5-42" fmla="*/ 0 h 33274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3505200" h="3327400">
                    <a:moveTo>
                      <a:pt x="968554" y="0"/>
                    </a:moveTo>
                    <a:lnTo>
                      <a:pt x="3505200" y="0"/>
                    </a:lnTo>
                    <a:lnTo>
                      <a:pt x="3505200" y="3327400"/>
                    </a:lnTo>
                    <a:lnTo>
                      <a:pt x="0" y="3327400"/>
                    </a:lnTo>
                    <a:lnTo>
                      <a:pt x="0" y="0"/>
                    </a:lnTo>
                    <a:lnTo>
                      <a:pt x="416463" y="0"/>
                    </a:lnTo>
                  </a:path>
                </a:pathLst>
              </a:custGeom>
              <a:noFill/>
              <a:ln w="25400" cap="rnd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664845" y="2693692"/>
                <a:ext cx="321452" cy="264116"/>
              </a:xfrm>
              <a:custGeom>
                <a:avLst/>
                <a:gdLst/>
                <a:ahLst/>
                <a:cxnLst/>
                <a:rect l="l" t="t" r="r" b="b"/>
                <a:pathLst>
                  <a:path w="1047579" h="860727">
                    <a:moveTo>
                      <a:pt x="997096" y="0"/>
                    </a:moveTo>
                    <a:lnTo>
                      <a:pt x="1047579" y="83296"/>
                    </a:lnTo>
                    <a:cubicBezTo>
                      <a:pt x="958078" y="128888"/>
                      <a:pt x="890347" y="181579"/>
                      <a:pt x="844387" y="241369"/>
                    </a:cubicBezTo>
                    <a:cubicBezTo>
                      <a:pt x="798427" y="301160"/>
                      <a:pt x="773606" y="351958"/>
                      <a:pt x="769925" y="393763"/>
                    </a:cubicBezTo>
                    <a:cubicBezTo>
                      <a:pt x="828348" y="406331"/>
                      <a:pt x="885667" y="432940"/>
                      <a:pt x="941881" y="473589"/>
                    </a:cubicBezTo>
                    <a:cubicBezTo>
                      <a:pt x="998095" y="514238"/>
                      <a:pt x="1028280" y="576815"/>
                      <a:pt x="1032434" y="661320"/>
                    </a:cubicBezTo>
                    <a:cubicBezTo>
                      <a:pt x="1031120" y="720427"/>
                      <a:pt x="1010401" y="768175"/>
                      <a:pt x="970278" y="804565"/>
                    </a:cubicBezTo>
                    <a:cubicBezTo>
                      <a:pt x="930155" y="840954"/>
                      <a:pt x="878515" y="859675"/>
                      <a:pt x="815359" y="860727"/>
                    </a:cubicBezTo>
                    <a:cubicBezTo>
                      <a:pt x="753098" y="860779"/>
                      <a:pt x="700932" y="839219"/>
                      <a:pt x="658864" y="796046"/>
                    </a:cubicBezTo>
                    <a:cubicBezTo>
                      <a:pt x="616795" y="752872"/>
                      <a:pt x="594919" y="687771"/>
                      <a:pt x="593236" y="600741"/>
                    </a:cubicBezTo>
                    <a:cubicBezTo>
                      <a:pt x="591606" y="484211"/>
                      <a:pt x="622001" y="371467"/>
                      <a:pt x="684420" y="262509"/>
                    </a:cubicBezTo>
                    <a:cubicBezTo>
                      <a:pt x="746840" y="153551"/>
                      <a:pt x="851065" y="66048"/>
                      <a:pt x="997096" y="0"/>
                    </a:cubicBezTo>
                    <a:close/>
                    <a:moveTo>
                      <a:pt x="406451" y="0"/>
                    </a:moveTo>
                    <a:lnTo>
                      <a:pt x="454410" y="83296"/>
                    </a:lnTo>
                    <a:cubicBezTo>
                      <a:pt x="364908" y="128888"/>
                      <a:pt x="297177" y="181579"/>
                      <a:pt x="251217" y="241369"/>
                    </a:cubicBezTo>
                    <a:cubicBezTo>
                      <a:pt x="205257" y="301160"/>
                      <a:pt x="180437" y="351958"/>
                      <a:pt x="176756" y="393763"/>
                    </a:cubicBezTo>
                    <a:cubicBezTo>
                      <a:pt x="236283" y="406331"/>
                      <a:pt x="293917" y="432940"/>
                      <a:pt x="349658" y="473589"/>
                    </a:cubicBezTo>
                    <a:cubicBezTo>
                      <a:pt x="405399" y="514238"/>
                      <a:pt x="435268" y="576815"/>
                      <a:pt x="439265" y="661320"/>
                    </a:cubicBezTo>
                    <a:cubicBezTo>
                      <a:pt x="437897" y="720427"/>
                      <a:pt x="417284" y="768175"/>
                      <a:pt x="377424" y="804565"/>
                    </a:cubicBezTo>
                    <a:cubicBezTo>
                      <a:pt x="337563" y="840954"/>
                      <a:pt x="286660" y="859675"/>
                      <a:pt x="224714" y="860727"/>
                    </a:cubicBezTo>
                    <a:cubicBezTo>
                      <a:pt x="161243" y="860779"/>
                      <a:pt x="108341" y="839219"/>
                      <a:pt x="66010" y="796046"/>
                    </a:cubicBezTo>
                    <a:cubicBezTo>
                      <a:pt x="23678" y="752872"/>
                      <a:pt x="1697" y="687771"/>
                      <a:pt x="67" y="600741"/>
                    </a:cubicBezTo>
                    <a:cubicBezTo>
                      <a:pt x="-1616" y="484211"/>
                      <a:pt x="28884" y="371467"/>
                      <a:pt x="91567" y="262509"/>
                    </a:cubicBezTo>
                    <a:cubicBezTo>
                      <a:pt x="154249" y="153551"/>
                      <a:pt x="259211" y="66048"/>
                      <a:pt x="40645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8364381" y="3147547"/>
                <a:ext cx="3059932" cy="11245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请在这里输入你的正文内容。请在这里输入你的正文内容。请在这里输入你的正文内容。请在这里输入你的正文内容。</a:t>
                </a: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8359922" y="4588564"/>
                <a:ext cx="1155702" cy="1155702"/>
              </a:xfrm>
              <a:prstGeom prst="ellipse">
                <a:avLst/>
              </a:prstGeom>
              <a:solidFill>
                <a:srgbClr val="E6E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9603730" y="4883930"/>
                <a:ext cx="1928735" cy="377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输入你的小标题</a:t>
                </a:r>
                <a:endPara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9601568" y="4665025"/>
                <a:ext cx="1082348" cy="3142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关键词点缀</a:t>
                </a: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9676622" y="5359975"/>
                <a:ext cx="794159" cy="226472"/>
                <a:chOff x="371360" y="5482935"/>
                <a:chExt cx="907371" cy="258757"/>
              </a:xfrm>
            </p:grpSpPr>
            <p:sp>
              <p:nvSpPr>
                <p:cNvPr id="30" name="矩形: 圆角 29"/>
                <p:cNvSpPr/>
                <p:nvPr/>
              </p:nvSpPr>
              <p:spPr>
                <a:xfrm>
                  <a:off x="371360" y="5503069"/>
                  <a:ext cx="907371" cy="238344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5000">
                      <a:schemeClr val="accent1"/>
                    </a:gs>
                    <a:gs pos="95000">
                      <a:schemeClr val="accent2">
                        <a:alpha val="85000"/>
                      </a:schemeClr>
                    </a:gs>
                  </a:gsLst>
                  <a:lin ang="189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  <p:sp>
              <p:nvSpPr>
                <p:cNvPr id="31" name="文本框 30"/>
                <p:cNvSpPr txBox="1"/>
                <p:nvPr/>
              </p:nvSpPr>
              <p:spPr>
                <a:xfrm>
                  <a:off x="380748" y="5482935"/>
                  <a:ext cx="888594" cy="258757"/>
                </a:xfrm>
                <a:prstGeom prst="rect">
                  <a:avLst/>
                </a:prstGeom>
                <a:solidFill>
                  <a:srgbClr val="404096"/>
                </a:solidFill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120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800" b="0" i="1" u="none" strike="noStrike" kern="1200" cap="none" spc="-6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思源黑体 CN Light" panose="020B0300000000000000" pitchFamily="34" charset="-122"/>
                      <a:cs typeface="+mn-cs"/>
                    </a:rPr>
                    <a:t>Know more </a:t>
                  </a:r>
                  <a:endParaRPr kumimoji="0" lang="zh-CN" altLang="en-US" sz="800" b="0" i="1" u="none" strike="noStrike" kern="1200" cap="none" spc="-6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endParaRPr>
                </a:p>
              </p:txBody>
            </p:sp>
          </p:grpSp>
        </p:grpSp>
      </p:grpSp>
      <p:sp>
        <p:nvSpPr>
          <p:cNvPr id="35" name="TextBox 1">
            <a:extLst>
              <a:ext uri="{FF2B5EF4-FFF2-40B4-BE49-F238E27FC236}">
                <a16:creationId xmlns:a16="http://schemas.microsoft.com/office/drawing/2014/main" id="{5DC42D54-812A-4E57-AC7B-482457F66AB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66057" y="959363"/>
            <a:ext cx="188777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0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二级标题</a:t>
            </a:r>
          </a:p>
        </p:txBody>
      </p:sp>
      <p:sp>
        <p:nvSpPr>
          <p:cNvPr id="36" name="TextBox 2">
            <a:extLst>
              <a:ext uri="{FF2B5EF4-FFF2-40B4-BE49-F238E27FC236}">
                <a16:creationId xmlns:a16="http://schemas.microsoft.com/office/drawing/2014/main" id="{508D4412-098C-4271-A733-FCD1998254D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6057" y="1375392"/>
            <a:ext cx="11105243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添加您的标题简要概述介绍，一句话作为重点提要，作为整个页面的内容概述，或者将重点语句填充至此。</a:t>
            </a:r>
          </a:p>
        </p:txBody>
      </p:sp>
    </p:spTree>
    <p:extLst>
      <p:ext uri="{BB962C8B-B14F-4D97-AF65-F5344CB8AC3E}">
        <p14:creationId xmlns:p14="http://schemas.microsoft.com/office/powerpoint/2010/main" val="26473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69925" y="2178037"/>
            <a:ext cx="10850563" cy="39869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思源黑体 CN Medium" panose="020B0600000000000000" charset="-122"/>
              <a:cs typeface="+mn-cs"/>
            </a:endParaRPr>
          </a:p>
        </p:txBody>
      </p:sp>
      <p:sp>
        <p:nvSpPr>
          <p:cNvPr id="35" name="KSO_Shape"/>
          <p:cNvSpPr/>
          <p:nvPr/>
        </p:nvSpPr>
        <p:spPr>
          <a:xfrm rot="4906781">
            <a:off x="8278624" y="2046284"/>
            <a:ext cx="2126224" cy="2762928"/>
          </a:xfrm>
          <a:custGeom>
            <a:avLst/>
            <a:gdLst>
              <a:gd name="connsiteX0" fmla="*/ 2810728 w 3335558"/>
              <a:gd name="connsiteY0" fmla="*/ 0 h 3432790"/>
              <a:gd name="connsiteX1" fmla="*/ 3335558 w 3335558"/>
              <a:gd name="connsiteY1" fmla="*/ 1488963 h 3432790"/>
              <a:gd name="connsiteX2" fmla="*/ 2917614 w 3335558"/>
              <a:gd name="connsiteY2" fmla="*/ 1410013 h 3432790"/>
              <a:gd name="connsiteX3" fmla="*/ 2894809 w 3335558"/>
              <a:gd name="connsiteY3" fmla="*/ 1461696 h 3432790"/>
              <a:gd name="connsiteX4" fmla="*/ 0 w 3335558"/>
              <a:gd name="connsiteY4" fmla="*/ 3432790 h 3432790"/>
              <a:gd name="connsiteX5" fmla="*/ 2119271 w 3335558"/>
              <a:gd name="connsiteY5" fmla="*/ 1462905 h 3432790"/>
              <a:gd name="connsiteX6" fmla="*/ 2180426 w 3335558"/>
              <a:gd name="connsiteY6" fmla="*/ 1270758 h 3432790"/>
              <a:gd name="connsiteX7" fmla="*/ 1778912 w 3335558"/>
              <a:gd name="connsiteY7" fmla="*/ 1194911 h 3432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35558" h="3432790">
                <a:moveTo>
                  <a:pt x="2810728" y="0"/>
                </a:moveTo>
                <a:lnTo>
                  <a:pt x="3335558" y="1488963"/>
                </a:lnTo>
                <a:lnTo>
                  <a:pt x="2917614" y="1410013"/>
                </a:lnTo>
                <a:lnTo>
                  <a:pt x="2894809" y="1461696"/>
                </a:lnTo>
                <a:cubicBezTo>
                  <a:pt x="2567954" y="2105485"/>
                  <a:pt x="1678721" y="3019353"/>
                  <a:pt x="0" y="3432790"/>
                </a:cubicBezTo>
                <a:cubicBezTo>
                  <a:pt x="623731" y="3266530"/>
                  <a:pt x="1738814" y="2483421"/>
                  <a:pt x="2119271" y="1462905"/>
                </a:cubicBezTo>
                <a:lnTo>
                  <a:pt x="2180426" y="1270758"/>
                </a:lnTo>
                <a:lnTo>
                  <a:pt x="1778912" y="1194911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思源黑体 CN Medium" panose="020B0600000000000000" charset="-122"/>
              <a:cs typeface="+mn-cs"/>
            </a:endParaRPr>
          </a:p>
        </p:txBody>
      </p:sp>
      <p:graphicFrame>
        <p:nvGraphicFramePr>
          <p:cNvPr id="36" name="图表 35"/>
          <p:cNvGraphicFramePr/>
          <p:nvPr/>
        </p:nvGraphicFramePr>
        <p:xfrm>
          <a:off x="6096000" y="2390551"/>
          <a:ext cx="4967282" cy="3488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矩形 1"/>
          <p:cNvSpPr/>
          <p:nvPr/>
        </p:nvSpPr>
        <p:spPr>
          <a:xfrm>
            <a:off x="1891000" y="2687409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rPr>
              <a:t>经费季度支出财务报告</a:t>
            </a:r>
          </a:p>
        </p:txBody>
      </p:sp>
      <p:sp>
        <p:nvSpPr>
          <p:cNvPr id="37" name="矩形 36"/>
          <p:cNvSpPr/>
          <p:nvPr/>
        </p:nvSpPr>
        <p:spPr>
          <a:xfrm>
            <a:off x="1330990" y="3148681"/>
            <a:ext cx="3885048" cy="2268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请在这里输入你的正文内容。请在这里输入你的正文内容。请在这里输入你的正文内容。请在这里输入你的正文内容。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请在这里输入你的正文内容。请在这里输入你的正文内容。请在这里输入你的正文内容。请在这里输入你的正文内容。</a:t>
            </a: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11AB359B-F0C8-478F-B17E-CEA4D134799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66057" y="959363"/>
            <a:ext cx="188777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0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二级标题</a:t>
            </a:r>
          </a:p>
        </p:txBody>
      </p:sp>
      <p:sp>
        <p:nvSpPr>
          <p:cNvPr id="10" name="TextBox 2">
            <a:extLst>
              <a:ext uri="{FF2B5EF4-FFF2-40B4-BE49-F238E27FC236}">
                <a16:creationId xmlns:a16="http://schemas.microsoft.com/office/drawing/2014/main" id="{05195493-4B64-46AC-9952-1766915E2E1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6057" y="1375392"/>
            <a:ext cx="11105243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添加您的标题简要概述介绍，一句话作为重点提要，作为整个页面的内容概述，或者将重点语句填充至此。</a:t>
            </a:r>
          </a:p>
        </p:txBody>
      </p:sp>
    </p:spTree>
    <p:extLst>
      <p:ext uri="{BB962C8B-B14F-4D97-AF65-F5344CB8AC3E}">
        <p14:creationId xmlns:p14="http://schemas.microsoft.com/office/powerpoint/2010/main" val="220682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alphaModFix amt="10000"/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-1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0388" y="-72004"/>
            <a:ext cx="6831224" cy="7002008"/>
          </a:xfrm>
          <a:prstGeom prst="rect">
            <a:avLst/>
          </a:prstGeom>
        </p:spPr>
      </p:pic>
      <p:sp>
        <p:nvSpPr>
          <p:cNvPr id="2" name="齿轮"/>
          <p:cNvSpPr>
            <a:spLocks noChangeAspect="1"/>
          </p:cNvSpPr>
          <p:nvPr/>
        </p:nvSpPr>
        <p:spPr bwMode="auto">
          <a:xfrm>
            <a:off x="5478841" y="1287385"/>
            <a:ext cx="1234318" cy="1152755"/>
          </a:xfrm>
          <a:custGeom>
            <a:avLst/>
            <a:gdLst>
              <a:gd name="connsiteX0" fmla="*/ 420884 w 608697"/>
              <a:gd name="connsiteY0" fmla="*/ 485137 h 568475"/>
              <a:gd name="connsiteX1" fmla="*/ 589080 w 608697"/>
              <a:gd name="connsiteY1" fmla="*/ 485137 h 568475"/>
              <a:gd name="connsiteX2" fmla="*/ 608697 w 608697"/>
              <a:gd name="connsiteY2" fmla="*/ 504650 h 568475"/>
              <a:gd name="connsiteX3" fmla="*/ 608697 w 608697"/>
              <a:gd name="connsiteY3" fmla="*/ 511203 h 568475"/>
              <a:gd name="connsiteX4" fmla="*/ 589080 w 608697"/>
              <a:gd name="connsiteY4" fmla="*/ 530716 h 568475"/>
              <a:gd name="connsiteX5" fmla="*/ 418721 w 608697"/>
              <a:gd name="connsiteY5" fmla="*/ 530716 h 568475"/>
              <a:gd name="connsiteX6" fmla="*/ 330483 w 608697"/>
              <a:gd name="connsiteY6" fmla="*/ 564900 h 568475"/>
              <a:gd name="connsiteX7" fmla="*/ 320861 w 608697"/>
              <a:gd name="connsiteY7" fmla="*/ 568475 h 568475"/>
              <a:gd name="connsiteX8" fmla="*/ 320861 w 608697"/>
              <a:gd name="connsiteY8" fmla="*/ 526992 h 568475"/>
              <a:gd name="connsiteX9" fmla="*/ 328096 w 608697"/>
              <a:gd name="connsiteY9" fmla="*/ 513438 h 568475"/>
              <a:gd name="connsiteX10" fmla="*/ 420884 w 608697"/>
              <a:gd name="connsiteY10" fmla="*/ 485137 h 568475"/>
              <a:gd name="connsiteX11" fmla="*/ 19622 w 608697"/>
              <a:gd name="connsiteY11" fmla="*/ 485137 h 568475"/>
              <a:gd name="connsiteX12" fmla="*/ 187860 w 608697"/>
              <a:gd name="connsiteY12" fmla="*/ 485137 h 568475"/>
              <a:gd name="connsiteX13" fmla="*/ 280670 w 608697"/>
              <a:gd name="connsiteY13" fmla="*/ 513438 h 568475"/>
              <a:gd name="connsiteX14" fmla="*/ 287907 w 608697"/>
              <a:gd name="connsiteY14" fmla="*/ 526992 h 568475"/>
              <a:gd name="connsiteX15" fmla="*/ 287907 w 608697"/>
              <a:gd name="connsiteY15" fmla="*/ 568475 h 568475"/>
              <a:gd name="connsiteX16" fmla="*/ 278134 w 608697"/>
              <a:gd name="connsiteY16" fmla="*/ 564826 h 568475"/>
              <a:gd name="connsiteX17" fmla="*/ 187860 w 608697"/>
              <a:gd name="connsiteY17" fmla="*/ 530716 h 568475"/>
              <a:gd name="connsiteX18" fmla="*/ 19622 w 608697"/>
              <a:gd name="connsiteY18" fmla="*/ 530716 h 568475"/>
              <a:gd name="connsiteX19" fmla="*/ 0 w 608697"/>
              <a:gd name="connsiteY19" fmla="*/ 511203 h 568475"/>
              <a:gd name="connsiteX20" fmla="*/ 0 w 608697"/>
              <a:gd name="connsiteY20" fmla="*/ 504650 h 568475"/>
              <a:gd name="connsiteX21" fmla="*/ 19622 w 608697"/>
              <a:gd name="connsiteY21" fmla="*/ 485137 h 568475"/>
              <a:gd name="connsiteX22" fmla="*/ 420884 w 608697"/>
              <a:gd name="connsiteY22" fmla="*/ 29920 h 568475"/>
              <a:gd name="connsiteX23" fmla="*/ 438710 w 608697"/>
              <a:gd name="connsiteY23" fmla="*/ 29920 h 568475"/>
              <a:gd name="connsiteX24" fmla="*/ 438710 w 608697"/>
              <a:gd name="connsiteY24" fmla="*/ 162804 h 568475"/>
              <a:gd name="connsiteX25" fmla="*/ 450421 w 608697"/>
              <a:gd name="connsiteY25" fmla="*/ 193343 h 568475"/>
              <a:gd name="connsiteX26" fmla="*/ 473469 w 608697"/>
              <a:gd name="connsiteY26" fmla="*/ 218817 h 568475"/>
              <a:gd name="connsiteX27" fmla="*/ 500097 w 608697"/>
              <a:gd name="connsiteY27" fmla="*/ 230661 h 568475"/>
              <a:gd name="connsiteX28" fmla="*/ 526799 w 608697"/>
              <a:gd name="connsiteY28" fmla="*/ 218817 h 568475"/>
              <a:gd name="connsiteX29" fmla="*/ 549772 w 608697"/>
              <a:gd name="connsiteY29" fmla="*/ 193343 h 568475"/>
              <a:gd name="connsiteX30" fmla="*/ 561557 w 608697"/>
              <a:gd name="connsiteY30" fmla="*/ 162804 h 568475"/>
              <a:gd name="connsiteX31" fmla="*/ 561557 w 608697"/>
              <a:gd name="connsiteY31" fmla="*/ 29920 h 568475"/>
              <a:gd name="connsiteX32" fmla="*/ 589080 w 608697"/>
              <a:gd name="connsiteY32" fmla="*/ 29920 h 568475"/>
              <a:gd name="connsiteX33" fmla="*/ 608697 w 608697"/>
              <a:gd name="connsiteY33" fmla="*/ 49435 h 568475"/>
              <a:gd name="connsiteX34" fmla="*/ 608697 w 608697"/>
              <a:gd name="connsiteY34" fmla="*/ 440489 h 568475"/>
              <a:gd name="connsiteX35" fmla="*/ 589080 w 608697"/>
              <a:gd name="connsiteY35" fmla="*/ 460004 h 568475"/>
              <a:gd name="connsiteX36" fmla="*/ 420884 w 608697"/>
              <a:gd name="connsiteY36" fmla="*/ 460004 h 568475"/>
              <a:gd name="connsiteX37" fmla="*/ 320861 w 608697"/>
              <a:gd name="connsiteY37" fmla="*/ 497769 h 568475"/>
              <a:gd name="connsiteX38" fmla="*/ 320861 w 608697"/>
              <a:gd name="connsiteY38" fmla="*/ 67610 h 568475"/>
              <a:gd name="connsiteX39" fmla="*/ 420884 w 608697"/>
              <a:gd name="connsiteY39" fmla="*/ 29920 h 568475"/>
              <a:gd name="connsiteX40" fmla="*/ 19622 w 608697"/>
              <a:gd name="connsiteY40" fmla="*/ 29920 h 568475"/>
              <a:gd name="connsiteX41" fmla="*/ 187860 w 608697"/>
              <a:gd name="connsiteY41" fmla="*/ 29920 h 568475"/>
              <a:gd name="connsiteX42" fmla="*/ 287907 w 608697"/>
              <a:gd name="connsiteY42" fmla="*/ 67610 h 568475"/>
              <a:gd name="connsiteX43" fmla="*/ 287907 w 608697"/>
              <a:gd name="connsiteY43" fmla="*/ 497769 h 568475"/>
              <a:gd name="connsiteX44" fmla="*/ 187860 w 608697"/>
              <a:gd name="connsiteY44" fmla="*/ 460004 h 568475"/>
              <a:gd name="connsiteX45" fmla="*/ 19622 w 608697"/>
              <a:gd name="connsiteY45" fmla="*/ 460004 h 568475"/>
              <a:gd name="connsiteX46" fmla="*/ 0 w 608697"/>
              <a:gd name="connsiteY46" fmla="*/ 440489 h 568475"/>
              <a:gd name="connsiteX47" fmla="*/ 0 w 608697"/>
              <a:gd name="connsiteY47" fmla="*/ 49435 h 568475"/>
              <a:gd name="connsiteX48" fmla="*/ 19622 w 608697"/>
              <a:gd name="connsiteY48" fmla="*/ 29920 h 568475"/>
              <a:gd name="connsiteX49" fmla="*/ 484356 w 608697"/>
              <a:gd name="connsiteY49" fmla="*/ 0 h 568475"/>
              <a:gd name="connsiteX50" fmla="*/ 515833 w 608697"/>
              <a:gd name="connsiteY50" fmla="*/ 0 h 568475"/>
              <a:gd name="connsiteX51" fmla="*/ 535450 w 608697"/>
              <a:gd name="connsiteY51" fmla="*/ 19586 h 568475"/>
              <a:gd name="connsiteX52" fmla="*/ 535450 w 608697"/>
              <a:gd name="connsiteY52" fmla="*/ 29937 h 568475"/>
              <a:gd name="connsiteX53" fmla="*/ 535450 w 608697"/>
              <a:gd name="connsiteY53" fmla="*/ 162791 h 568475"/>
              <a:gd name="connsiteX54" fmla="*/ 530378 w 608697"/>
              <a:gd name="connsiteY54" fmla="*/ 175898 h 568475"/>
              <a:gd name="connsiteX55" fmla="*/ 507404 w 608697"/>
              <a:gd name="connsiteY55" fmla="*/ 201367 h 568475"/>
              <a:gd name="connsiteX56" fmla="*/ 500095 w 608697"/>
              <a:gd name="connsiteY56" fmla="*/ 204569 h 568475"/>
              <a:gd name="connsiteX57" fmla="*/ 492860 w 608697"/>
              <a:gd name="connsiteY57" fmla="*/ 201367 h 568475"/>
              <a:gd name="connsiteX58" fmla="*/ 469811 w 608697"/>
              <a:gd name="connsiteY58" fmla="*/ 175898 h 568475"/>
              <a:gd name="connsiteX59" fmla="*/ 464814 w 608697"/>
              <a:gd name="connsiteY59" fmla="*/ 162791 h 568475"/>
              <a:gd name="connsiteX60" fmla="*/ 464814 w 608697"/>
              <a:gd name="connsiteY60" fmla="*/ 29937 h 568475"/>
              <a:gd name="connsiteX61" fmla="*/ 464814 w 608697"/>
              <a:gd name="connsiteY61" fmla="*/ 19586 h 568475"/>
              <a:gd name="connsiteX62" fmla="*/ 484356 w 608697"/>
              <a:gd name="connsiteY62" fmla="*/ 0 h 56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8697" h="568475">
                <a:moveTo>
                  <a:pt x="420884" y="485137"/>
                </a:moveTo>
                <a:lnTo>
                  <a:pt x="589080" y="485137"/>
                </a:lnTo>
                <a:cubicBezTo>
                  <a:pt x="599896" y="485137"/>
                  <a:pt x="608697" y="493851"/>
                  <a:pt x="608697" y="504650"/>
                </a:cubicBezTo>
                <a:lnTo>
                  <a:pt x="608697" y="511203"/>
                </a:lnTo>
                <a:cubicBezTo>
                  <a:pt x="608697" y="522002"/>
                  <a:pt x="599896" y="530716"/>
                  <a:pt x="589080" y="530716"/>
                </a:cubicBezTo>
                <a:lnTo>
                  <a:pt x="418721" y="530716"/>
                </a:lnTo>
                <a:cubicBezTo>
                  <a:pt x="386051" y="530716"/>
                  <a:pt x="355172" y="543526"/>
                  <a:pt x="330483" y="564900"/>
                </a:cubicBezTo>
                <a:cubicBezTo>
                  <a:pt x="327723" y="567283"/>
                  <a:pt x="324292" y="568475"/>
                  <a:pt x="320861" y="568475"/>
                </a:cubicBezTo>
                <a:lnTo>
                  <a:pt x="320861" y="526992"/>
                </a:lnTo>
                <a:cubicBezTo>
                  <a:pt x="320861" y="521556"/>
                  <a:pt x="323621" y="516491"/>
                  <a:pt x="328096" y="513438"/>
                </a:cubicBezTo>
                <a:cubicBezTo>
                  <a:pt x="355395" y="495042"/>
                  <a:pt x="387617" y="485137"/>
                  <a:pt x="420884" y="485137"/>
                </a:cubicBezTo>
                <a:close/>
                <a:moveTo>
                  <a:pt x="19622" y="485137"/>
                </a:moveTo>
                <a:lnTo>
                  <a:pt x="187860" y="485137"/>
                </a:lnTo>
                <a:cubicBezTo>
                  <a:pt x="221134" y="485137"/>
                  <a:pt x="253364" y="495042"/>
                  <a:pt x="280670" y="513438"/>
                </a:cubicBezTo>
                <a:cubicBezTo>
                  <a:pt x="285147" y="516491"/>
                  <a:pt x="287907" y="521556"/>
                  <a:pt x="287907" y="526992"/>
                </a:cubicBezTo>
                <a:lnTo>
                  <a:pt x="287907" y="568475"/>
                </a:lnTo>
                <a:cubicBezTo>
                  <a:pt x="284400" y="568475"/>
                  <a:pt x="280969" y="567283"/>
                  <a:pt x="278134" y="564826"/>
                </a:cubicBezTo>
                <a:cubicBezTo>
                  <a:pt x="253215" y="542856"/>
                  <a:pt x="221134" y="530716"/>
                  <a:pt x="187860" y="530716"/>
                </a:cubicBezTo>
                <a:lnTo>
                  <a:pt x="19622" y="530716"/>
                </a:lnTo>
                <a:cubicBezTo>
                  <a:pt x="8804" y="530716"/>
                  <a:pt x="0" y="522002"/>
                  <a:pt x="0" y="511203"/>
                </a:cubicBezTo>
                <a:lnTo>
                  <a:pt x="0" y="504650"/>
                </a:lnTo>
                <a:cubicBezTo>
                  <a:pt x="0" y="493851"/>
                  <a:pt x="8804" y="485137"/>
                  <a:pt x="19622" y="485137"/>
                </a:cubicBezTo>
                <a:close/>
                <a:moveTo>
                  <a:pt x="420884" y="29920"/>
                </a:moveTo>
                <a:lnTo>
                  <a:pt x="438710" y="29920"/>
                </a:lnTo>
                <a:lnTo>
                  <a:pt x="438710" y="162804"/>
                </a:lnTo>
                <a:cubicBezTo>
                  <a:pt x="438710" y="174126"/>
                  <a:pt x="442887" y="184926"/>
                  <a:pt x="450421" y="193343"/>
                </a:cubicBezTo>
                <a:lnTo>
                  <a:pt x="473469" y="218817"/>
                </a:lnTo>
                <a:cubicBezTo>
                  <a:pt x="480256" y="226341"/>
                  <a:pt x="489953" y="230661"/>
                  <a:pt x="500097" y="230661"/>
                </a:cubicBezTo>
                <a:cubicBezTo>
                  <a:pt x="510241" y="230661"/>
                  <a:pt x="520012" y="226341"/>
                  <a:pt x="526799" y="218817"/>
                </a:cubicBezTo>
                <a:lnTo>
                  <a:pt x="549772" y="193343"/>
                </a:lnTo>
                <a:cubicBezTo>
                  <a:pt x="557380" y="184926"/>
                  <a:pt x="561557" y="174126"/>
                  <a:pt x="561557" y="162804"/>
                </a:cubicBezTo>
                <a:lnTo>
                  <a:pt x="561557" y="29920"/>
                </a:lnTo>
                <a:lnTo>
                  <a:pt x="589080" y="29920"/>
                </a:lnTo>
                <a:cubicBezTo>
                  <a:pt x="599896" y="29920"/>
                  <a:pt x="608697" y="38635"/>
                  <a:pt x="608697" y="49435"/>
                </a:cubicBezTo>
                <a:lnTo>
                  <a:pt x="608697" y="440489"/>
                </a:lnTo>
                <a:cubicBezTo>
                  <a:pt x="608697" y="451289"/>
                  <a:pt x="599896" y="460004"/>
                  <a:pt x="589080" y="460004"/>
                </a:cubicBezTo>
                <a:lnTo>
                  <a:pt x="420884" y="460004"/>
                </a:lnTo>
                <a:cubicBezTo>
                  <a:pt x="384037" y="460004"/>
                  <a:pt x="348533" y="473412"/>
                  <a:pt x="320861" y="497769"/>
                </a:cubicBezTo>
                <a:lnTo>
                  <a:pt x="320861" y="67610"/>
                </a:lnTo>
                <a:cubicBezTo>
                  <a:pt x="348533" y="43327"/>
                  <a:pt x="384037" y="29920"/>
                  <a:pt x="420884" y="29920"/>
                </a:cubicBezTo>
                <a:close/>
                <a:moveTo>
                  <a:pt x="19622" y="29920"/>
                </a:moveTo>
                <a:lnTo>
                  <a:pt x="187860" y="29920"/>
                </a:lnTo>
                <a:cubicBezTo>
                  <a:pt x="224715" y="29920"/>
                  <a:pt x="260228" y="43327"/>
                  <a:pt x="287907" y="67610"/>
                </a:cubicBezTo>
                <a:lnTo>
                  <a:pt x="287907" y="497769"/>
                </a:lnTo>
                <a:cubicBezTo>
                  <a:pt x="260228" y="473412"/>
                  <a:pt x="224715" y="460004"/>
                  <a:pt x="187860" y="460004"/>
                </a:cubicBezTo>
                <a:lnTo>
                  <a:pt x="19622" y="460004"/>
                </a:lnTo>
                <a:cubicBezTo>
                  <a:pt x="8804" y="460004"/>
                  <a:pt x="0" y="451289"/>
                  <a:pt x="0" y="440489"/>
                </a:cubicBezTo>
                <a:lnTo>
                  <a:pt x="0" y="49435"/>
                </a:lnTo>
                <a:cubicBezTo>
                  <a:pt x="0" y="38635"/>
                  <a:pt x="8804" y="29920"/>
                  <a:pt x="19622" y="29920"/>
                </a:cubicBezTo>
                <a:close/>
                <a:moveTo>
                  <a:pt x="484356" y="0"/>
                </a:moveTo>
                <a:lnTo>
                  <a:pt x="515833" y="0"/>
                </a:lnTo>
                <a:cubicBezTo>
                  <a:pt x="526648" y="0"/>
                  <a:pt x="535450" y="8787"/>
                  <a:pt x="535450" y="19586"/>
                </a:cubicBezTo>
                <a:lnTo>
                  <a:pt x="535450" y="29937"/>
                </a:lnTo>
                <a:lnTo>
                  <a:pt x="535450" y="162791"/>
                </a:lnTo>
                <a:cubicBezTo>
                  <a:pt x="535450" y="167632"/>
                  <a:pt x="533660" y="172249"/>
                  <a:pt x="530378" y="175898"/>
                </a:cubicBezTo>
                <a:lnTo>
                  <a:pt x="507404" y="201367"/>
                </a:lnTo>
                <a:cubicBezTo>
                  <a:pt x="505465" y="203526"/>
                  <a:pt x="502780" y="204569"/>
                  <a:pt x="500095" y="204569"/>
                </a:cubicBezTo>
                <a:cubicBezTo>
                  <a:pt x="497409" y="204569"/>
                  <a:pt x="494799" y="203526"/>
                  <a:pt x="492860" y="201367"/>
                </a:cubicBezTo>
                <a:lnTo>
                  <a:pt x="469811" y="175898"/>
                </a:lnTo>
                <a:cubicBezTo>
                  <a:pt x="466604" y="172249"/>
                  <a:pt x="464814" y="167632"/>
                  <a:pt x="464814" y="162791"/>
                </a:cubicBezTo>
                <a:lnTo>
                  <a:pt x="464814" y="29937"/>
                </a:lnTo>
                <a:lnTo>
                  <a:pt x="464814" y="19586"/>
                </a:lnTo>
                <a:cubicBezTo>
                  <a:pt x="464814" y="8787"/>
                  <a:pt x="473541" y="0"/>
                  <a:pt x="484356" y="0"/>
                </a:cubicBezTo>
                <a:close/>
              </a:path>
            </a:pathLst>
          </a:custGeom>
          <a:solidFill>
            <a:srgbClr val="404096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5" name="组合 1"/>
          <p:cNvGrpSpPr/>
          <p:nvPr/>
        </p:nvGrpSpPr>
        <p:grpSpPr>
          <a:xfrm>
            <a:off x="5287736" y="3025634"/>
            <a:ext cx="1638300" cy="390979"/>
            <a:chOff x="5276850" y="3608085"/>
            <a:chExt cx="1638300" cy="390979"/>
          </a:xfrm>
        </p:grpSpPr>
        <p:sp>
          <p:nvSpPr>
            <p:cNvPr id="13" name="打底圆角矩形"/>
            <p:cNvSpPr/>
            <p:nvPr/>
          </p:nvSpPr>
          <p:spPr>
            <a:xfrm>
              <a:off x="5276850" y="3608085"/>
              <a:ext cx="1638300" cy="390979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Part One"/>
            <p:cNvSpPr txBox="1"/>
            <p:nvPr/>
          </p:nvSpPr>
          <p:spPr>
            <a:xfrm>
              <a:off x="5385531" y="3634297"/>
              <a:ext cx="1420938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  <a:sym typeface="Arial" panose="020B0604020202020204" pitchFamily="34" charset="0"/>
                </a:rPr>
                <a:t>Part 0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  <a:sym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7" name="基础扎实"/>
          <p:cNvSpPr txBox="1"/>
          <p:nvPr/>
        </p:nvSpPr>
        <p:spPr>
          <a:xfrm>
            <a:off x="4305300" y="3429000"/>
            <a:ext cx="35814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charset="-122"/>
                <a:ea typeface="思源黑体 CN Heavy" panose="020B0A00000000000000" charset="-122"/>
                <a:cs typeface="+mn-cs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8" name="Strong Preparation"/>
          <p:cNvSpPr txBox="1"/>
          <p:nvPr/>
        </p:nvSpPr>
        <p:spPr>
          <a:xfrm>
            <a:off x="4305300" y="4307714"/>
            <a:ext cx="3581400" cy="337185"/>
          </a:xfrm>
          <a:prstGeom prst="rect">
            <a:avLst/>
          </a:prstGeom>
          <a:solidFill>
            <a:srgbClr val="404096"/>
          </a:solidFill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PLEASE ENTER TITLE</a:t>
            </a:r>
          </a:p>
        </p:txBody>
      </p:sp>
      <p:sp>
        <p:nvSpPr>
          <p:cNvPr id="12" name="合作QQ： 243001978"/>
          <p:cNvSpPr/>
          <p:nvPr/>
        </p:nvSpPr>
        <p:spPr>
          <a:xfrm>
            <a:off x="9737482" y="6488668"/>
            <a:ext cx="24307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合作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QQ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：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243001978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6699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415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968244" y="2117444"/>
            <a:ext cx="10255512" cy="2966231"/>
            <a:chOff x="968244" y="2024844"/>
            <a:chExt cx="10255512" cy="2966231"/>
          </a:xfrm>
        </p:grpSpPr>
        <p:sp>
          <p:nvSpPr>
            <p:cNvPr id="68" name="iśḷíḑé"/>
            <p:cNvSpPr/>
            <p:nvPr/>
          </p:nvSpPr>
          <p:spPr bwMode="auto">
            <a:xfrm flipH="1">
              <a:off x="9299171" y="2573235"/>
              <a:ext cx="1924585" cy="2180154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9" y="0"/>
                  </a:moveTo>
                  <a:cubicBezTo>
                    <a:pt x="7320" y="0"/>
                    <a:pt x="4802" y="930"/>
                    <a:pt x="2881" y="2791"/>
                  </a:cubicBezTo>
                  <a:cubicBezTo>
                    <a:pt x="-961" y="6513"/>
                    <a:pt x="-961" y="12548"/>
                    <a:pt x="2881" y="16270"/>
                  </a:cubicBezTo>
                  <a:cubicBezTo>
                    <a:pt x="4636" y="17971"/>
                    <a:pt x="6890" y="18884"/>
                    <a:pt x="9187" y="19031"/>
                  </a:cubicBezTo>
                  <a:lnTo>
                    <a:pt x="11077" y="21600"/>
                  </a:lnTo>
                  <a:lnTo>
                    <a:pt x="11077" y="18977"/>
                  </a:lnTo>
                  <a:cubicBezTo>
                    <a:pt x="13167" y="18721"/>
                    <a:pt x="15191" y="17825"/>
                    <a:pt x="16796" y="16270"/>
                  </a:cubicBezTo>
                  <a:cubicBezTo>
                    <a:pt x="20638" y="12548"/>
                    <a:pt x="20638" y="6513"/>
                    <a:pt x="16796" y="2791"/>
                  </a:cubicBezTo>
                  <a:cubicBezTo>
                    <a:pt x="14875" y="930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69" name="îṩļiḍe"/>
            <p:cNvSpPr/>
            <p:nvPr/>
          </p:nvSpPr>
          <p:spPr bwMode="auto">
            <a:xfrm>
              <a:off x="9551014" y="3409234"/>
              <a:ext cx="1482743" cy="6556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思源黑体 CN Medium" panose="020B0600000000000000" charset="-122"/>
                  <a:cs typeface="+mn-cs"/>
                </a:rPr>
                <a:t>请写出内容。请写出内容。请写出内容。</a:t>
              </a:r>
            </a:p>
          </p:txBody>
        </p:sp>
        <p:sp>
          <p:nvSpPr>
            <p:cNvPr id="70" name="iSḻîḑé"/>
            <p:cNvSpPr/>
            <p:nvPr/>
          </p:nvSpPr>
          <p:spPr bwMode="auto">
            <a:xfrm>
              <a:off x="9559955" y="2974843"/>
              <a:ext cx="1403017" cy="380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思源黑体 CN Medium" panose="020B0600000000000000" charset="-122"/>
                  <a:cs typeface="+mn-cs"/>
                </a:rPr>
                <a:t>小标题</a:t>
              </a:r>
            </a:p>
          </p:txBody>
        </p:sp>
        <p:sp>
          <p:nvSpPr>
            <p:cNvPr id="71" name="îṥlïḋè"/>
            <p:cNvSpPr/>
            <p:nvPr/>
          </p:nvSpPr>
          <p:spPr bwMode="auto">
            <a:xfrm>
              <a:off x="968244" y="2573235"/>
              <a:ext cx="1924585" cy="2180154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9" y="0"/>
                  </a:moveTo>
                  <a:cubicBezTo>
                    <a:pt x="7320" y="0"/>
                    <a:pt x="4802" y="930"/>
                    <a:pt x="2881" y="2791"/>
                  </a:cubicBezTo>
                  <a:cubicBezTo>
                    <a:pt x="-961" y="6513"/>
                    <a:pt x="-961" y="12548"/>
                    <a:pt x="2881" y="16270"/>
                  </a:cubicBezTo>
                  <a:cubicBezTo>
                    <a:pt x="4636" y="17971"/>
                    <a:pt x="6890" y="18884"/>
                    <a:pt x="9187" y="19031"/>
                  </a:cubicBezTo>
                  <a:lnTo>
                    <a:pt x="11077" y="21600"/>
                  </a:lnTo>
                  <a:lnTo>
                    <a:pt x="11077" y="18977"/>
                  </a:lnTo>
                  <a:cubicBezTo>
                    <a:pt x="13167" y="18721"/>
                    <a:pt x="15191" y="17825"/>
                    <a:pt x="16796" y="16270"/>
                  </a:cubicBezTo>
                  <a:cubicBezTo>
                    <a:pt x="20638" y="12548"/>
                    <a:pt x="20638" y="6513"/>
                    <a:pt x="16796" y="2791"/>
                  </a:cubicBezTo>
                  <a:cubicBezTo>
                    <a:pt x="14875" y="930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72" name="iṧľïde"/>
            <p:cNvSpPr/>
            <p:nvPr/>
          </p:nvSpPr>
          <p:spPr bwMode="auto">
            <a:xfrm>
              <a:off x="1220087" y="3409234"/>
              <a:ext cx="1482743" cy="6556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思源黑体 CN Medium" panose="020B0600000000000000" charset="-122"/>
                  <a:cs typeface="+mn-cs"/>
                </a:rPr>
                <a:t>请写出内容。请写出内容。请写出内容。</a:t>
              </a:r>
            </a:p>
          </p:txBody>
        </p:sp>
        <p:sp>
          <p:nvSpPr>
            <p:cNvPr id="73" name="îśḻíḍe"/>
            <p:cNvSpPr/>
            <p:nvPr/>
          </p:nvSpPr>
          <p:spPr bwMode="auto">
            <a:xfrm>
              <a:off x="1229028" y="2974843"/>
              <a:ext cx="1403017" cy="380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思源黑体 CN Medium" panose="020B0600000000000000" charset="-122"/>
                  <a:cs typeface="+mn-cs"/>
                </a:rPr>
                <a:t>小标题</a:t>
              </a:r>
            </a:p>
          </p:txBody>
        </p:sp>
        <p:sp>
          <p:nvSpPr>
            <p:cNvPr id="74" name="i$ḻïdè"/>
            <p:cNvSpPr/>
            <p:nvPr/>
          </p:nvSpPr>
          <p:spPr bwMode="auto">
            <a:xfrm>
              <a:off x="2682711" y="2391432"/>
              <a:ext cx="2244977" cy="2543761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9" y="0"/>
                  </a:moveTo>
                  <a:cubicBezTo>
                    <a:pt x="7320" y="0"/>
                    <a:pt x="4802" y="930"/>
                    <a:pt x="2881" y="2791"/>
                  </a:cubicBezTo>
                  <a:cubicBezTo>
                    <a:pt x="-961" y="6513"/>
                    <a:pt x="-961" y="12548"/>
                    <a:pt x="2881" y="16270"/>
                  </a:cubicBezTo>
                  <a:cubicBezTo>
                    <a:pt x="4636" y="17971"/>
                    <a:pt x="6890" y="18884"/>
                    <a:pt x="9187" y="19031"/>
                  </a:cubicBezTo>
                  <a:lnTo>
                    <a:pt x="11077" y="21600"/>
                  </a:lnTo>
                  <a:lnTo>
                    <a:pt x="11077" y="18977"/>
                  </a:lnTo>
                  <a:cubicBezTo>
                    <a:pt x="13167" y="18721"/>
                    <a:pt x="15191" y="17825"/>
                    <a:pt x="16796" y="16270"/>
                  </a:cubicBezTo>
                  <a:cubicBezTo>
                    <a:pt x="20638" y="12548"/>
                    <a:pt x="20638" y="6513"/>
                    <a:pt x="16796" y="2791"/>
                  </a:cubicBezTo>
                  <a:cubicBezTo>
                    <a:pt x="14875" y="930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75" name="iśļíḍé"/>
            <p:cNvSpPr/>
            <p:nvPr/>
          </p:nvSpPr>
          <p:spPr bwMode="auto">
            <a:xfrm flipH="1">
              <a:off x="7233763" y="2391432"/>
              <a:ext cx="2244977" cy="2543761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9" y="0"/>
                  </a:moveTo>
                  <a:cubicBezTo>
                    <a:pt x="7320" y="0"/>
                    <a:pt x="4802" y="930"/>
                    <a:pt x="2881" y="2791"/>
                  </a:cubicBezTo>
                  <a:cubicBezTo>
                    <a:pt x="-961" y="6513"/>
                    <a:pt x="-961" y="12548"/>
                    <a:pt x="2881" y="16270"/>
                  </a:cubicBezTo>
                  <a:cubicBezTo>
                    <a:pt x="4636" y="17971"/>
                    <a:pt x="6890" y="18884"/>
                    <a:pt x="9187" y="19031"/>
                  </a:cubicBezTo>
                  <a:lnTo>
                    <a:pt x="11077" y="21600"/>
                  </a:lnTo>
                  <a:lnTo>
                    <a:pt x="11077" y="18977"/>
                  </a:lnTo>
                  <a:cubicBezTo>
                    <a:pt x="13167" y="18721"/>
                    <a:pt x="15191" y="17825"/>
                    <a:pt x="16796" y="16270"/>
                  </a:cubicBezTo>
                  <a:cubicBezTo>
                    <a:pt x="20638" y="12548"/>
                    <a:pt x="20638" y="6513"/>
                    <a:pt x="16796" y="2791"/>
                  </a:cubicBezTo>
                  <a:cubicBezTo>
                    <a:pt x="14875" y="930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76" name="ïṩḻíḓê"/>
            <p:cNvSpPr/>
            <p:nvPr/>
          </p:nvSpPr>
          <p:spPr bwMode="auto">
            <a:xfrm>
              <a:off x="4717571" y="2024844"/>
              <a:ext cx="2756858" cy="2966231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8" y="0"/>
                  </a:moveTo>
                  <a:cubicBezTo>
                    <a:pt x="7320" y="0"/>
                    <a:pt x="4802" y="979"/>
                    <a:pt x="2881" y="2939"/>
                  </a:cubicBezTo>
                  <a:cubicBezTo>
                    <a:pt x="-961" y="6858"/>
                    <a:pt x="-961" y="13212"/>
                    <a:pt x="2881" y="17131"/>
                  </a:cubicBezTo>
                  <a:cubicBezTo>
                    <a:pt x="4559" y="18843"/>
                    <a:pt x="6692" y="19807"/>
                    <a:pt x="8883" y="20023"/>
                  </a:cubicBezTo>
                  <a:lnTo>
                    <a:pt x="9859" y="21599"/>
                  </a:lnTo>
                  <a:lnTo>
                    <a:pt x="10838" y="20018"/>
                  </a:lnTo>
                  <a:cubicBezTo>
                    <a:pt x="13014" y="19793"/>
                    <a:pt x="15129" y="18831"/>
                    <a:pt x="16796" y="17131"/>
                  </a:cubicBezTo>
                  <a:cubicBezTo>
                    <a:pt x="20638" y="13212"/>
                    <a:pt x="20638" y="6858"/>
                    <a:pt x="16796" y="2939"/>
                  </a:cubicBezTo>
                  <a:cubicBezTo>
                    <a:pt x="14875" y="979"/>
                    <a:pt x="12356" y="0"/>
                    <a:pt x="98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77" name="iś1íḋê"/>
            <p:cNvSpPr/>
            <p:nvPr/>
          </p:nvSpPr>
          <p:spPr bwMode="auto">
            <a:xfrm>
              <a:off x="3063456" y="3522489"/>
              <a:ext cx="1482743" cy="6556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思源黑体 CN Medium" panose="020B0600000000000000" charset="-122"/>
                  <a:cs typeface="+mn-cs"/>
                </a:rPr>
                <a:t>请写出内容。请写出内容。请写出内容。</a:t>
              </a:r>
            </a:p>
          </p:txBody>
        </p:sp>
        <p:sp>
          <p:nvSpPr>
            <p:cNvPr id="78" name="íşlíḑe"/>
            <p:cNvSpPr/>
            <p:nvPr/>
          </p:nvSpPr>
          <p:spPr bwMode="auto">
            <a:xfrm>
              <a:off x="7645056" y="3522489"/>
              <a:ext cx="1482743" cy="6556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思源黑体 CN Medium" panose="020B0600000000000000" charset="-122"/>
                  <a:cs typeface="+mn-cs"/>
                </a:rPr>
                <a:t>请写出内容。请写出内容。请写出内容。</a:t>
              </a:r>
            </a:p>
          </p:txBody>
        </p:sp>
        <p:sp>
          <p:nvSpPr>
            <p:cNvPr id="79" name="íṥļïḍè"/>
            <p:cNvSpPr/>
            <p:nvPr/>
          </p:nvSpPr>
          <p:spPr bwMode="auto">
            <a:xfrm>
              <a:off x="5041688" y="3416685"/>
              <a:ext cx="2114585" cy="6556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思源黑体 CN Medium" panose="020B0600000000000000" charset="-122"/>
                  <a:cs typeface="+mn-cs"/>
                </a:rPr>
                <a:t>请写出内容。请写出内容。请写出内容。</a:t>
              </a:r>
            </a:p>
          </p:txBody>
        </p:sp>
        <p:sp>
          <p:nvSpPr>
            <p:cNvPr id="80" name="ïšľïḑê"/>
            <p:cNvSpPr/>
            <p:nvPr/>
          </p:nvSpPr>
          <p:spPr bwMode="auto">
            <a:xfrm>
              <a:off x="5268943" y="2974843"/>
              <a:ext cx="1654115" cy="380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思源黑体 CN Medium" panose="020B0600000000000000" charset="-122"/>
                  <a:cs typeface="+mn-cs"/>
                </a:rPr>
                <a:t>小标题</a:t>
              </a:r>
            </a:p>
          </p:txBody>
        </p:sp>
        <p:sp>
          <p:nvSpPr>
            <p:cNvPr id="81" name="ïṧľîdé"/>
            <p:cNvSpPr/>
            <p:nvPr/>
          </p:nvSpPr>
          <p:spPr bwMode="auto">
            <a:xfrm>
              <a:off x="3103691" y="3088098"/>
              <a:ext cx="1403017" cy="380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思源黑体 CN Medium" panose="020B0600000000000000" charset="-122"/>
                  <a:cs typeface="+mn-cs"/>
                </a:rPr>
                <a:t>小标题</a:t>
              </a:r>
            </a:p>
          </p:txBody>
        </p:sp>
        <p:sp>
          <p:nvSpPr>
            <p:cNvPr id="82" name="íśļiḍe"/>
            <p:cNvSpPr/>
            <p:nvPr/>
          </p:nvSpPr>
          <p:spPr bwMode="auto">
            <a:xfrm>
              <a:off x="7654742" y="3088098"/>
              <a:ext cx="1402272" cy="380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思源黑体 CN Medium" panose="020B0600000000000000" charset="-122"/>
                  <a:cs typeface="+mn-cs"/>
                </a:rPr>
                <a:t>小标题</a:t>
              </a:r>
            </a:p>
          </p:txBody>
        </p:sp>
        <p:sp>
          <p:nvSpPr>
            <p:cNvPr id="83" name="iš1iḑe"/>
            <p:cNvSpPr/>
            <p:nvPr/>
          </p:nvSpPr>
          <p:spPr bwMode="auto">
            <a:xfrm>
              <a:off x="5970451" y="2747673"/>
              <a:ext cx="251097" cy="203240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84" name="ïŝḷîdê"/>
            <p:cNvSpPr/>
            <p:nvPr/>
          </p:nvSpPr>
          <p:spPr bwMode="auto">
            <a:xfrm>
              <a:off x="1817654" y="2717039"/>
              <a:ext cx="225764" cy="24737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15882" y="21600"/>
                  </a:lnTo>
                  <a:lnTo>
                    <a:pt x="15882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  <a:moveTo>
                    <a:pt x="13658" y="21600"/>
                  </a:moveTo>
                  <a:lnTo>
                    <a:pt x="7941" y="21600"/>
                  </a:lnTo>
                  <a:lnTo>
                    <a:pt x="7941" y="9983"/>
                  </a:lnTo>
                  <a:lnTo>
                    <a:pt x="13658" y="9983"/>
                  </a:lnTo>
                  <a:cubicBezTo>
                    <a:pt x="13658" y="9983"/>
                    <a:pt x="13658" y="21600"/>
                    <a:pt x="13658" y="21600"/>
                  </a:cubicBezTo>
                  <a:close/>
                  <a:moveTo>
                    <a:pt x="5717" y="21600"/>
                  </a:moveTo>
                  <a:lnTo>
                    <a:pt x="0" y="21600"/>
                  </a:lnTo>
                  <a:lnTo>
                    <a:pt x="0" y="5989"/>
                  </a:lnTo>
                  <a:lnTo>
                    <a:pt x="5717" y="5989"/>
                  </a:lnTo>
                  <a:cubicBezTo>
                    <a:pt x="5717" y="5989"/>
                    <a:pt x="5717" y="21600"/>
                    <a:pt x="5717" y="216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85" name="iş1îḑê"/>
            <p:cNvSpPr/>
            <p:nvPr/>
          </p:nvSpPr>
          <p:spPr bwMode="auto">
            <a:xfrm>
              <a:off x="10143366" y="2723745"/>
              <a:ext cx="236195" cy="2533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9072" y="16413"/>
                  </a:moveTo>
                  <a:cubicBezTo>
                    <a:pt x="9072" y="16199"/>
                    <a:pt x="10249" y="16164"/>
                    <a:pt x="10781" y="16164"/>
                  </a:cubicBezTo>
                  <a:cubicBezTo>
                    <a:pt x="12109" y="16164"/>
                    <a:pt x="12489" y="16271"/>
                    <a:pt x="12489" y="16413"/>
                  </a:cubicBezTo>
                  <a:cubicBezTo>
                    <a:pt x="12489" y="17407"/>
                    <a:pt x="11730" y="18189"/>
                    <a:pt x="10781" y="18189"/>
                  </a:cubicBezTo>
                  <a:cubicBezTo>
                    <a:pt x="9831" y="18189"/>
                    <a:pt x="9072" y="17407"/>
                    <a:pt x="9072" y="16413"/>
                  </a:cubicBezTo>
                  <a:close/>
                  <a:moveTo>
                    <a:pt x="19360" y="17265"/>
                  </a:moveTo>
                  <a:cubicBezTo>
                    <a:pt x="17803" y="15525"/>
                    <a:pt x="13779" y="15169"/>
                    <a:pt x="10781" y="15169"/>
                  </a:cubicBezTo>
                  <a:cubicBezTo>
                    <a:pt x="7820" y="15169"/>
                    <a:pt x="3758" y="15525"/>
                    <a:pt x="2201" y="17265"/>
                  </a:cubicBezTo>
                  <a:cubicBezTo>
                    <a:pt x="3758" y="19006"/>
                    <a:pt x="7820" y="19432"/>
                    <a:pt x="10781" y="19397"/>
                  </a:cubicBezTo>
                  <a:cubicBezTo>
                    <a:pt x="13779" y="19397"/>
                    <a:pt x="17803" y="19042"/>
                    <a:pt x="19360" y="17265"/>
                  </a:cubicBezTo>
                  <a:close/>
                  <a:moveTo>
                    <a:pt x="21599" y="17976"/>
                  </a:moveTo>
                  <a:cubicBezTo>
                    <a:pt x="21599" y="20463"/>
                    <a:pt x="14804" y="21600"/>
                    <a:pt x="10781" y="21600"/>
                  </a:cubicBezTo>
                  <a:cubicBezTo>
                    <a:pt x="6757" y="21600"/>
                    <a:pt x="0" y="20463"/>
                    <a:pt x="0" y="17976"/>
                  </a:cubicBezTo>
                  <a:cubicBezTo>
                    <a:pt x="0" y="17585"/>
                    <a:pt x="151" y="17230"/>
                    <a:pt x="455" y="16910"/>
                  </a:cubicBezTo>
                  <a:cubicBezTo>
                    <a:pt x="4137" y="9840"/>
                    <a:pt x="3188" y="6536"/>
                    <a:pt x="5200" y="3907"/>
                  </a:cubicBezTo>
                  <a:cubicBezTo>
                    <a:pt x="6111" y="2735"/>
                    <a:pt x="7174" y="1989"/>
                    <a:pt x="8882" y="1634"/>
                  </a:cubicBezTo>
                  <a:cubicBezTo>
                    <a:pt x="8958" y="710"/>
                    <a:pt x="9756" y="0"/>
                    <a:pt x="10781" y="0"/>
                  </a:cubicBezTo>
                  <a:cubicBezTo>
                    <a:pt x="11768" y="0"/>
                    <a:pt x="12603" y="710"/>
                    <a:pt x="12679" y="1634"/>
                  </a:cubicBezTo>
                  <a:cubicBezTo>
                    <a:pt x="14387" y="1989"/>
                    <a:pt x="15450" y="2735"/>
                    <a:pt x="16361" y="3907"/>
                  </a:cubicBezTo>
                  <a:cubicBezTo>
                    <a:pt x="18373" y="6536"/>
                    <a:pt x="17424" y="9840"/>
                    <a:pt x="21106" y="16910"/>
                  </a:cubicBezTo>
                  <a:cubicBezTo>
                    <a:pt x="21410" y="17230"/>
                    <a:pt x="21599" y="17585"/>
                    <a:pt x="21599" y="179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107" name="í$ḷiḍè"/>
            <p:cNvSpPr/>
            <p:nvPr/>
          </p:nvSpPr>
          <p:spPr bwMode="auto">
            <a:xfrm>
              <a:off x="3661024" y="2868180"/>
              <a:ext cx="288352" cy="213324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108" name="íṣḻîdè"/>
            <p:cNvSpPr/>
            <p:nvPr/>
          </p:nvSpPr>
          <p:spPr bwMode="auto">
            <a:xfrm>
              <a:off x="8212075" y="2810505"/>
              <a:ext cx="287607" cy="279499"/>
            </a:xfrm>
            <a:custGeom>
              <a:avLst/>
              <a:gdLst>
                <a:gd name="connsiteX0" fmla="*/ 500012 w 603264"/>
                <a:gd name="connsiteY0" fmla="*/ 421008 h 586258"/>
                <a:gd name="connsiteX1" fmla="*/ 500012 w 603264"/>
                <a:gd name="connsiteY1" fmla="*/ 488624 h 586258"/>
                <a:gd name="connsiteX2" fmla="*/ 567885 w 603264"/>
                <a:gd name="connsiteY2" fmla="*/ 488624 h 586258"/>
                <a:gd name="connsiteX3" fmla="*/ 567885 w 603264"/>
                <a:gd name="connsiteY3" fmla="*/ 421008 h 586258"/>
                <a:gd name="connsiteX4" fmla="*/ 35379 w 603264"/>
                <a:gd name="connsiteY4" fmla="*/ 421008 h 586258"/>
                <a:gd name="connsiteX5" fmla="*/ 35379 w 603264"/>
                <a:gd name="connsiteY5" fmla="*/ 488624 h 586258"/>
                <a:gd name="connsiteX6" fmla="*/ 103252 w 603264"/>
                <a:gd name="connsiteY6" fmla="*/ 488624 h 586258"/>
                <a:gd name="connsiteX7" fmla="*/ 103252 w 603264"/>
                <a:gd name="connsiteY7" fmla="*/ 421008 h 586258"/>
                <a:gd name="connsiteX8" fmla="*/ 500012 w 603264"/>
                <a:gd name="connsiteY8" fmla="*/ 259245 h 586258"/>
                <a:gd name="connsiteX9" fmla="*/ 500012 w 603264"/>
                <a:gd name="connsiteY9" fmla="*/ 327013 h 586258"/>
                <a:gd name="connsiteX10" fmla="*/ 567885 w 603264"/>
                <a:gd name="connsiteY10" fmla="*/ 327013 h 586258"/>
                <a:gd name="connsiteX11" fmla="*/ 567885 w 603264"/>
                <a:gd name="connsiteY11" fmla="*/ 259245 h 586258"/>
                <a:gd name="connsiteX12" fmla="*/ 35379 w 603264"/>
                <a:gd name="connsiteY12" fmla="*/ 259245 h 586258"/>
                <a:gd name="connsiteX13" fmla="*/ 35379 w 603264"/>
                <a:gd name="connsiteY13" fmla="*/ 327013 h 586258"/>
                <a:gd name="connsiteX14" fmla="*/ 103252 w 603264"/>
                <a:gd name="connsiteY14" fmla="*/ 327013 h 586258"/>
                <a:gd name="connsiteX15" fmla="*/ 103252 w 603264"/>
                <a:gd name="connsiteY15" fmla="*/ 259245 h 586258"/>
                <a:gd name="connsiteX16" fmla="*/ 274231 w 603264"/>
                <a:gd name="connsiteY16" fmla="*/ 233354 h 586258"/>
                <a:gd name="connsiteX17" fmla="*/ 270284 w 603264"/>
                <a:gd name="connsiteY17" fmla="*/ 239722 h 586258"/>
                <a:gd name="connsiteX18" fmla="*/ 270284 w 603264"/>
                <a:gd name="connsiteY18" fmla="*/ 346608 h 586258"/>
                <a:gd name="connsiteX19" fmla="*/ 274231 w 603264"/>
                <a:gd name="connsiteY19" fmla="*/ 352976 h 586258"/>
                <a:gd name="connsiteX20" fmla="*/ 277571 w 603264"/>
                <a:gd name="connsiteY20" fmla="*/ 353885 h 586258"/>
                <a:gd name="connsiteX21" fmla="*/ 281821 w 603264"/>
                <a:gd name="connsiteY21" fmla="*/ 352369 h 586258"/>
                <a:gd name="connsiteX22" fmla="*/ 354536 w 603264"/>
                <a:gd name="connsiteY22" fmla="*/ 299002 h 586258"/>
                <a:gd name="connsiteX23" fmla="*/ 357420 w 603264"/>
                <a:gd name="connsiteY23" fmla="*/ 293241 h 586258"/>
                <a:gd name="connsiteX24" fmla="*/ 354536 w 603264"/>
                <a:gd name="connsiteY24" fmla="*/ 287328 h 586258"/>
                <a:gd name="connsiteX25" fmla="*/ 281821 w 603264"/>
                <a:gd name="connsiteY25" fmla="*/ 233960 h 586258"/>
                <a:gd name="connsiteX26" fmla="*/ 274231 w 603264"/>
                <a:gd name="connsiteY26" fmla="*/ 233354 h 586258"/>
                <a:gd name="connsiteX27" fmla="*/ 301556 w 603264"/>
                <a:gd name="connsiteY27" fmla="*/ 182412 h 586258"/>
                <a:gd name="connsiteX28" fmla="*/ 412525 w 603264"/>
                <a:gd name="connsiteY28" fmla="*/ 293089 h 586258"/>
                <a:gd name="connsiteX29" fmla="*/ 301556 w 603264"/>
                <a:gd name="connsiteY29" fmla="*/ 403917 h 586258"/>
                <a:gd name="connsiteX30" fmla="*/ 190738 w 603264"/>
                <a:gd name="connsiteY30" fmla="*/ 293089 h 586258"/>
                <a:gd name="connsiteX31" fmla="*/ 301556 w 603264"/>
                <a:gd name="connsiteY31" fmla="*/ 182412 h 586258"/>
                <a:gd name="connsiteX32" fmla="*/ 138631 w 603264"/>
                <a:gd name="connsiteY32" fmla="*/ 109914 h 586258"/>
                <a:gd name="connsiteX33" fmla="*/ 138631 w 603264"/>
                <a:gd name="connsiteY33" fmla="*/ 476344 h 586258"/>
                <a:gd name="connsiteX34" fmla="*/ 464633 w 603264"/>
                <a:gd name="connsiteY34" fmla="*/ 476344 h 586258"/>
                <a:gd name="connsiteX35" fmla="*/ 464633 w 603264"/>
                <a:gd name="connsiteY35" fmla="*/ 109914 h 586258"/>
                <a:gd name="connsiteX36" fmla="*/ 500012 w 603264"/>
                <a:gd name="connsiteY36" fmla="*/ 97482 h 586258"/>
                <a:gd name="connsiteX37" fmla="*/ 500012 w 603264"/>
                <a:gd name="connsiteY37" fmla="*/ 165250 h 586258"/>
                <a:gd name="connsiteX38" fmla="*/ 567885 w 603264"/>
                <a:gd name="connsiteY38" fmla="*/ 165250 h 586258"/>
                <a:gd name="connsiteX39" fmla="*/ 567885 w 603264"/>
                <a:gd name="connsiteY39" fmla="*/ 97482 h 586258"/>
                <a:gd name="connsiteX40" fmla="*/ 35379 w 603264"/>
                <a:gd name="connsiteY40" fmla="*/ 97482 h 586258"/>
                <a:gd name="connsiteX41" fmla="*/ 35379 w 603264"/>
                <a:gd name="connsiteY41" fmla="*/ 165250 h 586258"/>
                <a:gd name="connsiteX42" fmla="*/ 103252 w 603264"/>
                <a:gd name="connsiteY42" fmla="*/ 165250 h 586258"/>
                <a:gd name="connsiteX43" fmla="*/ 103252 w 603264"/>
                <a:gd name="connsiteY43" fmla="*/ 97482 h 586258"/>
                <a:gd name="connsiteX44" fmla="*/ 16095 w 603264"/>
                <a:gd name="connsiteY44" fmla="*/ 0 h 586258"/>
                <a:gd name="connsiteX45" fmla="*/ 122535 w 603264"/>
                <a:gd name="connsiteY45" fmla="*/ 0 h 586258"/>
                <a:gd name="connsiteX46" fmla="*/ 138631 w 603264"/>
                <a:gd name="connsiteY46" fmla="*/ 16222 h 586258"/>
                <a:gd name="connsiteX47" fmla="*/ 138631 w 603264"/>
                <a:gd name="connsiteY47" fmla="*/ 42752 h 586258"/>
                <a:gd name="connsiteX48" fmla="*/ 464633 w 603264"/>
                <a:gd name="connsiteY48" fmla="*/ 42752 h 586258"/>
                <a:gd name="connsiteX49" fmla="*/ 464633 w 603264"/>
                <a:gd name="connsiteY49" fmla="*/ 16222 h 586258"/>
                <a:gd name="connsiteX50" fmla="*/ 480729 w 603264"/>
                <a:gd name="connsiteY50" fmla="*/ 0 h 586258"/>
                <a:gd name="connsiteX51" fmla="*/ 587169 w 603264"/>
                <a:gd name="connsiteY51" fmla="*/ 0 h 586258"/>
                <a:gd name="connsiteX52" fmla="*/ 603264 w 603264"/>
                <a:gd name="connsiteY52" fmla="*/ 16222 h 586258"/>
                <a:gd name="connsiteX53" fmla="*/ 603264 w 603264"/>
                <a:gd name="connsiteY53" fmla="*/ 570036 h 586258"/>
                <a:gd name="connsiteX54" fmla="*/ 587169 w 603264"/>
                <a:gd name="connsiteY54" fmla="*/ 586258 h 586258"/>
                <a:gd name="connsiteX55" fmla="*/ 480729 w 603264"/>
                <a:gd name="connsiteY55" fmla="*/ 586258 h 586258"/>
                <a:gd name="connsiteX56" fmla="*/ 464633 w 603264"/>
                <a:gd name="connsiteY56" fmla="*/ 570036 h 586258"/>
                <a:gd name="connsiteX57" fmla="*/ 464633 w 603264"/>
                <a:gd name="connsiteY57" fmla="*/ 543506 h 586258"/>
                <a:gd name="connsiteX58" fmla="*/ 138631 w 603264"/>
                <a:gd name="connsiteY58" fmla="*/ 543506 h 586258"/>
                <a:gd name="connsiteX59" fmla="*/ 138631 w 603264"/>
                <a:gd name="connsiteY59" fmla="*/ 570036 h 586258"/>
                <a:gd name="connsiteX60" fmla="*/ 122535 w 603264"/>
                <a:gd name="connsiteY60" fmla="*/ 586258 h 586258"/>
                <a:gd name="connsiteX61" fmla="*/ 16095 w 603264"/>
                <a:gd name="connsiteY61" fmla="*/ 586258 h 586258"/>
                <a:gd name="connsiteX62" fmla="*/ 0 w 603264"/>
                <a:gd name="connsiteY62" fmla="*/ 570036 h 586258"/>
                <a:gd name="connsiteX63" fmla="*/ 0 w 603264"/>
                <a:gd name="connsiteY63" fmla="*/ 16222 h 586258"/>
                <a:gd name="connsiteX64" fmla="*/ 16095 w 603264"/>
                <a:gd name="connsiteY64" fmla="*/ 0 h 586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603264" h="586258">
                  <a:moveTo>
                    <a:pt x="500012" y="421008"/>
                  </a:moveTo>
                  <a:lnTo>
                    <a:pt x="500012" y="488624"/>
                  </a:lnTo>
                  <a:lnTo>
                    <a:pt x="567885" y="488624"/>
                  </a:lnTo>
                  <a:lnTo>
                    <a:pt x="567885" y="421008"/>
                  </a:lnTo>
                  <a:close/>
                  <a:moveTo>
                    <a:pt x="35379" y="421008"/>
                  </a:moveTo>
                  <a:lnTo>
                    <a:pt x="35379" y="488624"/>
                  </a:lnTo>
                  <a:lnTo>
                    <a:pt x="103252" y="488624"/>
                  </a:lnTo>
                  <a:lnTo>
                    <a:pt x="103252" y="421008"/>
                  </a:lnTo>
                  <a:close/>
                  <a:moveTo>
                    <a:pt x="500012" y="259245"/>
                  </a:moveTo>
                  <a:lnTo>
                    <a:pt x="500012" y="327013"/>
                  </a:lnTo>
                  <a:lnTo>
                    <a:pt x="567885" y="327013"/>
                  </a:lnTo>
                  <a:lnTo>
                    <a:pt x="567885" y="259245"/>
                  </a:lnTo>
                  <a:close/>
                  <a:moveTo>
                    <a:pt x="35379" y="259245"/>
                  </a:moveTo>
                  <a:lnTo>
                    <a:pt x="35379" y="327013"/>
                  </a:lnTo>
                  <a:lnTo>
                    <a:pt x="103252" y="327013"/>
                  </a:lnTo>
                  <a:lnTo>
                    <a:pt x="103252" y="259245"/>
                  </a:lnTo>
                  <a:close/>
                  <a:moveTo>
                    <a:pt x="274231" y="233354"/>
                  </a:moveTo>
                  <a:cubicBezTo>
                    <a:pt x="271802" y="234567"/>
                    <a:pt x="270284" y="236993"/>
                    <a:pt x="270284" y="239722"/>
                  </a:cubicBezTo>
                  <a:lnTo>
                    <a:pt x="270284" y="346608"/>
                  </a:lnTo>
                  <a:cubicBezTo>
                    <a:pt x="270284" y="349337"/>
                    <a:pt x="271802" y="351763"/>
                    <a:pt x="274231" y="352976"/>
                  </a:cubicBezTo>
                  <a:cubicBezTo>
                    <a:pt x="275293" y="353582"/>
                    <a:pt x="276356" y="353885"/>
                    <a:pt x="277571" y="353885"/>
                  </a:cubicBezTo>
                  <a:cubicBezTo>
                    <a:pt x="279089" y="353885"/>
                    <a:pt x="280607" y="353279"/>
                    <a:pt x="281821" y="352369"/>
                  </a:cubicBezTo>
                  <a:lnTo>
                    <a:pt x="354536" y="299002"/>
                  </a:lnTo>
                  <a:cubicBezTo>
                    <a:pt x="356357" y="297637"/>
                    <a:pt x="357420" y="295515"/>
                    <a:pt x="357420" y="293241"/>
                  </a:cubicBezTo>
                  <a:cubicBezTo>
                    <a:pt x="357420" y="290815"/>
                    <a:pt x="356357" y="288692"/>
                    <a:pt x="354536" y="287328"/>
                  </a:cubicBezTo>
                  <a:lnTo>
                    <a:pt x="281821" y="233960"/>
                  </a:lnTo>
                  <a:cubicBezTo>
                    <a:pt x="279696" y="232293"/>
                    <a:pt x="276660" y="232141"/>
                    <a:pt x="274231" y="233354"/>
                  </a:cubicBezTo>
                  <a:close/>
                  <a:moveTo>
                    <a:pt x="301556" y="182412"/>
                  </a:moveTo>
                  <a:cubicBezTo>
                    <a:pt x="362885" y="182412"/>
                    <a:pt x="412525" y="231989"/>
                    <a:pt x="412525" y="293089"/>
                  </a:cubicBezTo>
                  <a:cubicBezTo>
                    <a:pt x="412525" y="354340"/>
                    <a:pt x="362885" y="403917"/>
                    <a:pt x="301556" y="403917"/>
                  </a:cubicBezTo>
                  <a:cubicBezTo>
                    <a:pt x="240378" y="403917"/>
                    <a:pt x="190738" y="354340"/>
                    <a:pt x="190738" y="293089"/>
                  </a:cubicBezTo>
                  <a:cubicBezTo>
                    <a:pt x="190738" y="231989"/>
                    <a:pt x="240378" y="182412"/>
                    <a:pt x="301556" y="182412"/>
                  </a:cubicBezTo>
                  <a:close/>
                  <a:moveTo>
                    <a:pt x="138631" y="109914"/>
                  </a:moveTo>
                  <a:lnTo>
                    <a:pt x="138631" y="476344"/>
                  </a:lnTo>
                  <a:lnTo>
                    <a:pt x="464633" y="476344"/>
                  </a:lnTo>
                  <a:lnTo>
                    <a:pt x="464633" y="109914"/>
                  </a:lnTo>
                  <a:close/>
                  <a:moveTo>
                    <a:pt x="500012" y="97482"/>
                  </a:moveTo>
                  <a:lnTo>
                    <a:pt x="500012" y="165250"/>
                  </a:lnTo>
                  <a:lnTo>
                    <a:pt x="567885" y="165250"/>
                  </a:lnTo>
                  <a:lnTo>
                    <a:pt x="567885" y="97482"/>
                  </a:lnTo>
                  <a:close/>
                  <a:moveTo>
                    <a:pt x="35379" y="97482"/>
                  </a:moveTo>
                  <a:lnTo>
                    <a:pt x="35379" y="165250"/>
                  </a:lnTo>
                  <a:lnTo>
                    <a:pt x="103252" y="165250"/>
                  </a:lnTo>
                  <a:lnTo>
                    <a:pt x="103252" y="97482"/>
                  </a:lnTo>
                  <a:close/>
                  <a:moveTo>
                    <a:pt x="16095" y="0"/>
                  </a:moveTo>
                  <a:lnTo>
                    <a:pt x="122535" y="0"/>
                  </a:lnTo>
                  <a:cubicBezTo>
                    <a:pt x="131342" y="0"/>
                    <a:pt x="138631" y="7277"/>
                    <a:pt x="138631" y="16222"/>
                  </a:cubicBezTo>
                  <a:lnTo>
                    <a:pt x="138631" y="42752"/>
                  </a:lnTo>
                  <a:lnTo>
                    <a:pt x="464633" y="42752"/>
                  </a:lnTo>
                  <a:lnTo>
                    <a:pt x="464633" y="16222"/>
                  </a:lnTo>
                  <a:cubicBezTo>
                    <a:pt x="464633" y="7277"/>
                    <a:pt x="471922" y="0"/>
                    <a:pt x="480729" y="0"/>
                  </a:cubicBezTo>
                  <a:lnTo>
                    <a:pt x="587169" y="0"/>
                  </a:lnTo>
                  <a:cubicBezTo>
                    <a:pt x="595976" y="0"/>
                    <a:pt x="603264" y="7277"/>
                    <a:pt x="603264" y="16222"/>
                  </a:cubicBezTo>
                  <a:lnTo>
                    <a:pt x="603264" y="570036"/>
                  </a:lnTo>
                  <a:cubicBezTo>
                    <a:pt x="603264" y="578981"/>
                    <a:pt x="595976" y="586258"/>
                    <a:pt x="587169" y="586258"/>
                  </a:cubicBezTo>
                  <a:lnTo>
                    <a:pt x="480729" y="586258"/>
                  </a:lnTo>
                  <a:cubicBezTo>
                    <a:pt x="471922" y="586258"/>
                    <a:pt x="464633" y="578981"/>
                    <a:pt x="464633" y="570036"/>
                  </a:cubicBezTo>
                  <a:lnTo>
                    <a:pt x="464633" y="543506"/>
                  </a:lnTo>
                  <a:lnTo>
                    <a:pt x="138631" y="543506"/>
                  </a:lnTo>
                  <a:lnTo>
                    <a:pt x="138631" y="570036"/>
                  </a:lnTo>
                  <a:cubicBezTo>
                    <a:pt x="138631" y="578981"/>
                    <a:pt x="131342" y="586258"/>
                    <a:pt x="122535" y="586258"/>
                  </a:cubicBezTo>
                  <a:lnTo>
                    <a:pt x="16095" y="586258"/>
                  </a:lnTo>
                  <a:cubicBezTo>
                    <a:pt x="7288" y="586258"/>
                    <a:pt x="0" y="578981"/>
                    <a:pt x="0" y="570036"/>
                  </a:cubicBezTo>
                  <a:lnTo>
                    <a:pt x="0" y="16222"/>
                  </a:lnTo>
                  <a:cubicBezTo>
                    <a:pt x="0" y="7277"/>
                    <a:pt x="7288" y="0"/>
                    <a:pt x="1609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</p:grpSp>
      <p:sp>
        <p:nvSpPr>
          <p:cNvPr id="25" name="TextBox 1">
            <a:extLst>
              <a:ext uri="{FF2B5EF4-FFF2-40B4-BE49-F238E27FC236}">
                <a16:creationId xmlns:a16="http://schemas.microsoft.com/office/drawing/2014/main" id="{DF06D01E-6770-461E-BB5F-89B029B06DA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66057" y="959363"/>
            <a:ext cx="188777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0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二级标题</a:t>
            </a:r>
          </a:p>
        </p:txBody>
      </p:sp>
      <p:sp>
        <p:nvSpPr>
          <p:cNvPr id="26" name="TextBox 2">
            <a:extLst>
              <a:ext uri="{FF2B5EF4-FFF2-40B4-BE49-F238E27FC236}">
                <a16:creationId xmlns:a16="http://schemas.microsoft.com/office/drawing/2014/main" id="{FA65803A-F868-4DFC-BC76-06279660DE3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6057" y="1375392"/>
            <a:ext cx="11105243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添加您的标题简要概述介绍，一句话作为重点提要，作为整个页面的内容概述，或者将重点语句填充至此。</a:t>
            </a:r>
          </a:p>
        </p:txBody>
      </p:sp>
    </p:spTree>
    <p:extLst>
      <p:ext uri="{BB962C8B-B14F-4D97-AF65-F5344CB8AC3E}">
        <p14:creationId xmlns:p14="http://schemas.microsoft.com/office/powerpoint/2010/main" val="269507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>
            <p:custDataLst>
              <p:tags r:id="rId2"/>
            </p:custDataLst>
          </p:nvPr>
        </p:nvSpPr>
        <p:spPr>
          <a:xfrm>
            <a:off x="3196930" y="2650729"/>
            <a:ext cx="2899058" cy="291568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95" name="矩形 94"/>
          <p:cNvSpPr/>
          <p:nvPr>
            <p:custDataLst>
              <p:tags r:id="rId3"/>
            </p:custDataLst>
          </p:nvPr>
        </p:nvSpPr>
        <p:spPr>
          <a:xfrm>
            <a:off x="6095988" y="2650729"/>
            <a:ext cx="2899058" cy="291568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96" name="矩形 95"/>
          <p:cNvSpPr/>
          <p:nvPr>
            <p:custDataLst>
              <p:tags r:id="rId4"/>
            </p:custDataLst>
          </p:nvPr>
        </p:nvSpPr>
        <p:spPr>
          <a:xfrm>
            <a:off x="8995046" y="2650729"/>
            <a:ext cx="3196930" cy="291568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3" name="矩形 32"/>
          <p:cNvSpPr/>
          <p:nvPr>
            <p:custDataLst>
              <p:tags r:id="rId5"/>
            </p:custDataLst>
          </p:nvPr>
        </p:nvSpPr>
        <p:spPr>
          <a:xfrm>
            <a:off x="0" y="2650729"/>
            <a:ext cx="3196930" cy="291568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29" name="直接连接符 28"/>
          <p:cNvCxnSpPr/>
          <p:nvPr>
            <p:custDataLst>
              <p:tags r:id="rId6"/>
            </p:custDataLst>
          </p:nvPr>
        </p:nvCxnSpPr>
        <p:spPr>
          <a:xfrm>
            <a:off x="3196935" y="3516266"/>
            <a:ext cx="0" cy="1129394"/>
          </a:xfrm>
          <a:prstGeom prst="line">
            <a:avLst/>
          </a:prstGeom>
          <a:ln w="1270">
            <a:solidFill>
              <a:srgbClr val="FFFFFF">
                <a:lumMod val="85000"/>
              </a:srgbClr>
            </a:solidFill>
            <a:prstDash val="dash"/>
            <a:headEnd type="diamond"/>
            <a:tailEnd type="diamond"/>
          </a:ln>
        </p:spPr>
        <p:style>
          <a:lnRef idx="1">
            <a:srgbClr val="1E6BC5"/>
          </a:lnRef>
          <a:fillRef idx="0">
            <a:srgbClr val="1E6BC5"/>
          </a:fillRef>
          <a:effectRef idx="0">
            <a:srgbClr val="1E6BC5"/>
          </a:effectRef>
          <a:fontRef idx="minor">
            <a:srgbClr val="000000"/>
          </a:fontRef>
        </p:style>
      </p:cxnSp>
      <p:cxnSp>
        <p:nvCxnSpPr>
          <p:cNvPr id="30" name="直接连接符 29"/>
          <p:cNvCxnSpPr/>
          <p:nvPr>
            <p:custDataLst>
              <p:tags r:id="rId7"/>
            </p:custDataLst>
          </p:nvPr>
        </p:nvCxnSpPr>
        <p:spPr>
          <a:xfrm>
            <a:off x="6095999" y="3516266"/>
            <a:ext cx="0" cy="1129394"/>
          </a:xfrm>
          <a:prstGeom prst="line">
            <a:avLst/>
          </a:prstGeom>
          <a:ln w="1270">
            <a:solidFill>
              <a:srgbClr val="FFFFFF">
                <a:lumMod val="85000"/>
              </a:srgbClr>
            </a:solidFill>
            <a:prstDash val="dash"/>
            <a:headEnd type="diamond"/>
            <a:tailEnd type="diamond"/>
          </a:ln>
        </p:spPr>
        <p:style>
          <a:lnRef idx="1">
            <a:srgbClr val="1E6BC5"/>
          </a:lnRef>
          <a:fillRef idx="0">
            <a:srgbClr val="1E6BC5"/>
          </a:fillRef>
          <a:effectRef idx="0">
            <a:srgbClr val="1E6BC5"/>
          </a:effectRef>
          <a:fontRef idx="minor">
            <a:srgbClr val="000000"/>
          </a:fontRef>
        </p:style>
      </p:cxnSp>
      <p:cxnSp>
        <p:nvCxnSpPr>
          <p:cNvPr id="51" name="直接连接符 50"/>
          <p:cNvCxnSpPr/>
          <p:nvPr>
            <p:custDataLst>
              <p:tags r:id="rId8"/>
            </p:custDataLst>
          </p:nvPr>
        </p:nvCxnSpPr>
        <p:spPr>
          <a:xfrm>
            <a:off x="8995063" y="3516266"/>
            <a:ext cx="0" cy="1129394"/>
          </a:xfrm>
          <a:prstGeom prst="line">
            <a:avLst/>
          </a:prstGeom>
          <a:ln w="1270">
            <a:solidFill>
              <a:srgbClr val="FFFFFF">
                <a:lumMod val="85000"/>
              </a:srgbClr>
            </a:solidFill>
            <a:prstDash val="dash"/>
            <a:headEnd type="diamond"/>
            <a:tailEnd type="diamond"/>
          </a:ln>
        </p:spPr>
        <p:style>
          <a:lnRef idx="1">
            <a:srgbClr val="1E6BC5"/>
          </a:lnRef>
          <a:fillRef idx="0">
            <a:srgbClr val="1E6BC5"/>
          </a:fillRef>
          <a:effectRef idx="0">
            <a:srgbClr val="1E6BC5"/>
          </a:effectRef>
          <a:fontRef idx="minor">
            <a:srgbClr val="000000"/>
          </a:fontRef>
        </p:style>
      </p:cxnSp>
      <p:sp>
        <p:nvSpPr>
          <p:cNvPr id="65" name="文本框 64"/>
          <p:cNvSpPr txBox="1"/>
          <p:nvPr>
            <p:custDataLst>
              <p:tags r:id="rId9"/>
            </p:custDataLst>
          </p:nvPr>
        </p:nvSpPr>
        <p:spPr>
          <a:xfrm>
            <a:off x="636270" y="3392805"/>
            <a:ext cx="2221865" cy="383540"/>
          </a:xfrm>
          <a:prstGeom prst="rect">
            <a:avLst/>
          </a:prstGeom>
          <a:noFill/>
        </p:spPr>
        <p:txBody>
          <a:bodyPr wrap="square" lIns="101600" tIns="38100" rIns="76200" bIns="38100" rtlCol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2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单击添加小标题</a:t>
            </a:r>
          </a:p>
        </p:txBody>
      </p:sp>
      <p:sp>
        <p:nvSpPr>
          <p:cNvPr id="66" name="文本框 65"/>
          <p:cNvSpPr txBox="1"/>
          <p:nvPr>
            <p:custDataLst>
              <p:tags r:id="rId10"/>
            </p:custDataLst>
          </p:nvPr>
        </p:nvSpPr>
        <p:spPr>
          <a:xfrm>
            <a:off x="636270" y="3848100"/>
            <a:ext cx="2221865" cy="1317625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点击添加正文，文字是您思想的提炼，请尽量言简意赅地阐述您的观点。</a:t>
            </a:r>
          </a:p>
        </p:txBody>
      </p:sp>
      <p:sp>
        <p:nvSpPr>
          <p:cNvPr id="73" name="文本框 72"/>
          <p:cNvSpPr txBox="1"/>
          <p:nvPr>
            <p:custDataLst>
              <p:tags r:id="rId11"/>
            </p:custDataLst>
          </p:nvPr>
        </p:nvSpPr>
        <p:spPr>
          <a:xfrm>
            <a:off x="3535680" y="3392805"/>
            <a:ext cx="2221865" cy="383540"/>
          </a:xfrm>
          <a:prstGeom prst="rect">
            <a:avLst/>
          </a:prstGeom>
          <a:noFill/>
        </p:spPr>
        <p:txBody>
          <a:bodyPr wrap="square" lIns="101600" tIns="38100" rIns="76200" bIns="38100" rtlCol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2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单击添加小标题</a:t>
            </a:r>
          </a:p>
        </p:txBody>
      </p:sp>
      <p:sp>
        <p:nvSpPr>
          <p:cNvPr id="74" name="文本框 73"/>
          <p:cNvSpPr txBox="1"/>
          <p:nvPr>
            <p:custDataLst>
              <p:tags r:id="rId12"/>
            </p:custDataLst>
          </p:nvPr>
        </p:nvSpPr>
        <p:spPr>
          <a:xfrm>
            <a:off x="3535680" y="3848100"/>
            <a:ext cx="2221865" cy="1317625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点击添加正文，文字是您思想的提炼，请尽量言简意赅地阐述您的观点。</a:t>
            </a:r>
          </a:p>
        </p:txBody>
      </p:sp>
      <p:sp>
        <p:nvSpPr>
          <p:cNvPr id="81" name="文本框 80"/>
          <p:cNvSpPr txBox="1"/>
          <p:nvPr>
            <p:custDataLst>
              <p:tags r:id="rId13"/>
            </p:custDataLst>
          </p:nvPr>
        </p:nvSpPr>
        <p:spPr>
          <a:xfrm>
            <a:off x="6434455" y="3392805"/>
            <a:ext cx="2221865" cy="383540"/>
          </a:xfrm>
          <a:prstGeom prst="rect">
            <a:avLst/>
          </a:prstGeom>
          <a:noFill/>
        </p:spPr>
        <p:txBody>
          <a:bodyPr wrap="square" lIns="101600" tIns="38100" rIns="76200" bIns="38100" rtlCol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2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单击添加小标题</a:t>
            </a:r>
          </a:p>
        </p:txBody>
      </p:sp>
      <p:sp>
        <p:nvSpPr>
          <p:cNvPr id="82" name="文本框 81"/>
          <p:cNvSpPr txBox="1"/>
          <p:nvPr>
            <p:custDataLst>
              <p:tags r:id="rId14"/>
            </p:custDataLst>
          </p:nvPr>
        </p:nvSpPr>
        <p:spPr>
          <a:xfrm>
            <a:off x="6434455" y="3848100"/>
            <a:ext cx="2221865" cy="1317625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点击添加正文，文字是您思想的提炼，请尽量言简意赅地阐述您的观点。</a:t>
            </a:r>
          </a:p>
        </p:txBody>
      </p:sp>
      <p:sp>
        <p:nvSpPr>
          <p:cNvPr id="89" name="文本框 88"/>
          <p:cNvSpPr txBox="1"/>
          <p:nvPr>
            <p:custDataLst>
              <p:tags r:id="rId15"/>
            </p:custDataLst>
          </p:nvPr>
        </p:nvSpPr>
        <p:spPr>
          <a:xfrm>
            <a:off x="9333865" y="3392805"/>
            <a:ext cx="2221865" cy="383540"/>
          </a:xfrm>
          <a:prstGeom prst="rect">
            <a:avLst/>
          </a:prstGeom>
          <a:noFill/>
        </p:spPr>
        <p:txBody>
          <a:bodyPr wrap="square" lIns="101600" tIns="38100" rIns="76200" bIns="38100" rtlCol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2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单击添加小标题</a:t>
            </a:r>
          </a:p>
        </p:txBody>
      </p:sp>
      <p:sp>
        <p:nvSpPr>
          <p:cNvPr id="90" name="文本框 89"/>
          <p:cNvSpPr txBox="1"/>
          <p:nvPr>
            <p:custDataLst>
              <p:tags r:id="rId16"/>
            </p:custDataLst>
          </p:nvPr>
        </p:nvSpPr>
        <p:spPr>
          <a:xfrm>
            <a:off x="9333865" y="3848100"/>
            <a:ext cx="2221865" cy="1317625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点击添加正文，文字是您思想的提炼，请尽量言简意赅地阐述您的观点。</a:t>
            </a:r>
          </a:p>
        </p:txBody>
      </p:sp>
      <p:sp>
        <p:nvSpPr>
          <p:cNvPr id="45" name="椭圆 44"/>
          <p:cNvSpPr/>
          <p:nvPr>
            <p:custDataLst>
              <p:tags r:id="rId17"/>
            </p:custDataLst>
          </p:nvPr>
        </p:nvSpPr>
        <p:spPr>
          <a:xfrm>
            <a:off x="1338580" y="2227580"/>
            <a:ext cx="817245" cy="817245"/>
          </a:xfrm>
          <a:prstGeom prst="ellipse">
            <a:avLst/>
          </a:prstGeom>
          <a:solidFill>
            <a:srgbClr val="404096"/>
          </a:solidFill>
          <a:ln w="57150">
            <a:solidFill>
              <a:srgbClr val="FFFFFF">
                <a:lumMod val="95000"/>
              </a:srgbClr>
            </a:solidFill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6" name="矩形 45"/>
          <p:cNvSpPr/>
          <p:nvPr>
            <p:custDataLst>
              <p:tags r:id="rId18"/>
            </p:custDataLst>
          </p:nvPr>
        </p:nvSpPr>
        <p:spPr>
          <a:xfrm flipH="1">
            <a:off x="1410970" y="2357755"/>
            <a:ext cx="673735" cy="557530"/>
          </a:xfrm>
          <a:prstGeom prst="rect">
            <a:avLst/>
          </a:prstGeom>
          <a:noFill/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01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8" name="椭圆 47"/>
          <p:cNvSpPr/>
          <p:nvPr>
            <p:custDataLst>
              <p:tags r:id="rId19"/>
            </p:custDataLst>
          </p:nvPr>
        </p:nvSpPr>
        <p:spPr>
          <a:xfrm>
            <a:off x="4237990" y="2216785"/>
            <a:ext cx="817245" cy="817245"/>
          </a:xfrm>
          <a:prstGeom prst="ellipse">
            <a:avLst/>
          </a:prstGeom>
          <a:solidFill>
            <a:srgbClr val="404096"/>
          </a:solidFill>
          <a:ln w="57150">
            <a:solidFill>
              <a:srgbClr val="FFFFFF">
                <a:lumMod val="95000"/>
              </a:srgbClr>
            </a:solidFill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9" name="矩形 48"/>
          <p:cNvSpPr/>
          <p:nvPr>
            <p:custDataLst>
              <p:tags r:id="rId20"/>
            </p:custDataLst>
          </p:nvPr>
        </p:nvSpPr>
        <p:spPr>
          <a:xfrm flipH="1">
            <a:off x="4309745" y="2346960"/>
            <a:ext cx="673735" cy="557530"/>
          </a:xfrm>
          <a:prstGeom prst="rect">
            <a:avLst/>
          </a:prstGeom>
          <a:noFill/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02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2" name="椭圆 51"/>
          <p:cNvSpPr/>
          <p:nvPr>
            <p:custDataLst>
              <p:tags r:id="rId21"/>
            </p:custDataLst>
          </p:nvPr>
        </p:nvSpPr>
        <p:spPr>
          <a:xfrm>
            <a:off x="7136765" y="2216785"/>
            <a:ext cx="817245" cy="817245"/>
          </a:xfrm>
          <a:prstGeom prst="ellipse">
            <a:avLst/>
          </a:prstGeom>
          <a:solidFill>
            <a:srgbClr val="404096"/>
          </a:solidFill>
          <a:ln w="57150">
            <a:solidFill>
              <a:srgbClr val="FFFFFF">
                <a:lumMod val="95000"/>
              </a:srgbClr>
            </a:solidFill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3" name="矩形 52"/>
          <p:cNvSpPr/>
          <p:nvPr>
            <p:custDataLst>
              <p:tags r:id="rId22"/>
            </p:custDataLst>
          </p:nvPr>
        </p:nvSpPr>
        <p:spPr>
          <a:xfrm flipH="1">
            <a:off x="7208520" y="2346960"/>
            <a:ext cx="673735" cy="557530"/>
          </a:xfrm>
          <a:prstGeom prst="rect">
            <a:avLst/>
          </a:prstGeom>
          <a:noFill/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03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5" name="椭圆 54"/>
          <p:cNvSpPr/>
          <p:nvPr>
            <p:custDataLst>
              <p:tags r:id="rId23"/>
            </p:custDataLst>
          </p:nvPr>
        </p:nvSpPr>
        <p:spPr>
          <a:xfrm>
            <a:off x="10036175" y="2216785"/>
            <a:ext cx="817245" cy="817245"/>
          </a:xfrm>
          <a:prstGeom prst="ellipse">
            <a:avLst/>
          </a:prstGeom>
          <a:solidFill>
            <a:srgbClr val="404096"/>
          </a:solidFill>
          <a:ln w="57150">
            <a:solidFill>
              <a:srgbClr val="FFFFFF">
                <a:lumMod val="95000"/>
              </a:srgbClr>
            </a:solidFill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6" name="矩形 55"/>
          <p:cNvSpPr/>
          <p:nvPr>
            <p:custDataLst>
              <p:tags r:id="rId24"/>
            </p:custDataLst>
          </p:nvPr>
        </p:nvSpPr>
        <p:spPr>
          <a:xfrm flipH="1">
            <a:off x="10107930" y="2346960"/>
            <a:ext cx="673735" cy="557530"/>
          </a:xfrm>
          <a:prstGeom prst="rect">
            <a:avLst/>
          </a:prstGeom>
          <a:noFill/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04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594477" y="5733000"/>
            <a:ext cx="7003046" cy="0"/>
          </a:xfrm>
          <a:prstGeom prst="line">
            <a:avLst/>
          </a:prstGeom>
          <a:ln>
            <a:solidFill>
              <a:srgbClr val="4040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">
            <a:extLst>
              <a:ext uri="{FF2B5EF4-FFF2-40B4-BE49-F238E27FC236}">
                <a16:creationId xmlns:a16="http://schemas.microsoft.com/office/drawing/2014/main" id="{4FE9E9A7-CBD9-4010-90ED-35F44CF1AB20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566057" y="959363"/>
            <a:ext cx="188777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0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二级标题</a:t>
            </a:r>
          </a:p>
        </p:txBody>
      </p:sp>
      <p:sp>
        <p:nvSpPr>
          <p:cNvPr id="31" name="TextBox 2">
            <a:extLst>
              <a:ext uri="{FF2B5EF4-FFF2-40B4-BE49-F238E27FC236}">
                <a16:creationId xmlns:a16="http://schemas.microsoft.com/office/drawing/2014/main" id="{028CDA06-3F1A-41A6-8124-DEF14D33FEC1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566057" y="1375392"/>
            <a:ext cx="11105243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添加您的标题简要概述介绍，一句话作为重点提要，作为整个页面的内容概述，或者将重点语句填充至此。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447757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27495" y="2806122"/>
            <a:ext cx="4426316" cy="892873"/>
            <a:chOff x="1373005" y="2484177"/>
            <a:chExt cx="4426316" cy="892873"/>
          </a:xfrm>
        </p:grpSpPr>
        <p:sp>
          <p:nvSpPr>
            <p:cNvPr id="28" name="文本框 27"/>
            <p:cNvSpPr txBox="1"/>
            <p:nvPr/>
          </p:nvSpPr>
          <p:spPr>
            <a:xfrm>
              <a:off x="1373005" y="2585899"/>
              <a:ext cx="8847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96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01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404096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321902" y="2484177"/>
              <a:ext cx="3477419" cy="892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请在这里输入你的正文内容。请在这里输入你的正文内容。请在这里输入你的正文内容。请在这里输入你的正文内容。</a:t>
              </a: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2191095" y="2720911"/>
              <a:ext cx="0" cy="447427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1127495" y="3993700"/>
            <a:ext cx="4426314" cy="892873"/>
            <a:chOff x="1373005" y="3671755"/>
            <a:chExt cx="4426314" cy="892873"/>
          </a:xfrm>
        </p:grpSpPr>
        <p:sp>
          <p:nvSpPr>
            <p:cNvPr id="35" name="文本框 34"/>
            <p:cNvSpPr txBox="1"/>
            <p:nvPr/>
          </p:nvSpPr>
          <p:spPr>
            <a:xfrm>
              <a:off x="1373005" y="3772325"/>
              <a:ext cx="8847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96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02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404096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321902" y="3671755"/>
              <a:ext cx="3477417" cy="892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请在这里输入你的正文内容。请在这里输入你的正文内容。请在这里输入你的正文内容。请在这里输入你的正文内容</a:t>
              </a: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2191095" y="3906005"/>
              <a:ext cx="0" cy="447427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1127495" y="5181277"/>
            <a:ext cx="4426314" cy="892873"/>
            <a:chOff x="1373005" y="4859332"/>
            <a:chExt cx="4426314" cy="892873"/>
          </a:xfrm>
        </p:grpSpPr>
        <p:sp>
          <p:nvSpPr>
            <p:cNvPr id="46" name="文本框 45"/>
            <p:cNvSpPr txBox="1"/>
            <p:nvPr/>
          </p:nvSpPr>
          <p:spPr>
            <a:xfrm>
              <a:off x="1373005" y="4958750"/>
              <a:ext cx="8847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96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03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404096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321902" y="4859332"/>
              <a:ext cx="3477417" cy="892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请在这里输入你的正文内容。请在这里输入你的正文内容。请在这里输入你的正文内容。请在这里输入你的正文内容</a:t>
              </a: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2191095" y="5091098"/>
              <a:ext cx="0" cy="447427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842274" y="1989575"/>
            <a:ext cx="4895851" cy="4140000"/>
            <a:chOff x="1037331" y="1677155"/>
            <a:chExt cx="4895851" cy="4140000"/>
          </a:xfrm>
        </p:grpSpPr>
        <p:sp>
          <p:nvSpPr>
            <p:cNvPr id="5" name="矩形 4"/>
            <p:cNvSpPr/>
            <p:nvPr/>
          </p:nvSpPr>
          <p:spPr>
            <a:xfrm>
              <a:off x="1037331" y="1677155"/>
              <a:ext cx="4895850" cy="4140000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037332" y="1677155"/>
              <a:ext cx="4895850" cy="47503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2487251" y="1697328"/>
              <a:ext cx="1996010" cy="4249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5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这里是小标题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41924" y="2806122"/>
            <a:ext cx="4426316" cy="892873"/>
            <a:chOff x="6392680" y="2484177"/>
            <a:chExt cx="4426316" cy="892873"/>
          </a:xfrm>
        </p:grpSpPr>
        <p:sp>
          <p:nvSpPr>
            <p:cNvPr id="59" name="文本框 58"/>
            <p:cNvSpPr txBox="1"/>
            <p:nvPr/>
          </p:nvSpPr>
          <p:spPr>
            <a:xfrm>
              <a:off x="6392680" y="2585899"/>
              <a:ext cx="8847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96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01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404096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341577" y="2484177"/>
              <a:ext cx="3477419" cy="892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请在这里输入你的正文内容。请在这里输入你的正文内容。请在这里输入你的正文内容。请在这里输入你的正文内容</a:t>
              </a: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7210770" y="2720911"/>
              <a:ext cx="0" cy="447427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6741924" y="3993700"/>
            <a:ext cx="4426314" cy="892873"/>
            <a:chOff x="6392680" y="3671755"/>
            <a:chExt cx="4426314" cy="892873"/>
          </a:xfrm>
        </p:grpSpPr>
        <p:sp>
          <p:nvSpPr>
            <p:cNvPr id="62" name="文本框 61"/>
            <p:cNvSpPr txBox="1"/>
            <p:nvPr/>
          </p:nvSpPr>
          <p:spPr>
            <a:xfrm>
              <a:off x="6392680" y="3772325"/>
              <a:ext cx="8847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96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02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404096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341577" y="3671755"/>
              <a:ext cx="3477417" cy="892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请在这里输入你的正文内容。请在这里输入你的正文内容。请在这里输入你的正文内容。请在这里输入你的正文内容</a:t>
              </a: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7210770" y="3906005"/>
              <a:ext cx="0" cy="447427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6741924" y="5181277"/>
            <a:ext cx="4426314" cy="892873"/>
            <a:chOff x="6392680" y="4859332"/>
            <a:chExt cx="4426314" cy="892873"/>
          </a:xfrm>
        </p:grpSpPr>
        <p:sp>
          <p:nvSpPr>
            <p:cNvPr id="65" name="文本框 64"/>
            <p:cNvSpPr txBox="1"/>
            <p:nvPr/>
          </p:nvSpPr>
          <p:spPr>
            <a:xfrm>
              <a:off x="6392680" y="4958750"/>
              <a:ext cx="8847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96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03</a:t>
              </a: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404096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7341577" y="4859332"/>
              <a:ext cx="3477417" cy="8928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请在这里输入你的正文内容。请在这里输入你的正文内容。请在这里输入你的正文内容。请在这里输入你的正文内容</a:t>
              </a: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7210770" y="5091098"/>
              <a:ext cx="0" cy="447427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6453875" y="1989575"/>
            <a:ext cx="4895851" cy="4140000"/>
            <a:chOff x="1037331" y="1677155"/>
            <a:chExt cx="4895851" cy="4140000"/>
          </a:xfrm>
        </p:grpSpPr>
        <p:sp>
          <p:nvSpPr>
            <p:cNvPr id="70" name="矩形 69"/>
            <p:cNvSpPr/>
            <p:nvPr/>
          </p:nvSpPr>
          <p:spPr>
            <a:xfrm>
              <a:off x="1037331" y="1677155"/>
              <a:ext cx="4895850" cy="4140000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1037332" y="1677155"/>
              <a:ext cx="4895850" cy="475031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2487251" y="1697328"/>
              <a:ext cx="1996010" cy="4249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5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这里是小标题</a:t>
              </a:r>
            </a:p>
          </p:txBody>
        </p:sp>
      </p:grpSp>
      <p:sp>
        <p:nvSpPr>
          <p:cNvPr id="36" name="TextBox 1">
            <a:extLst>
              <a:ext uri="{FF2B5EF4-FFF2-40B4-BE49-F238E27FC236}">
                <a16:creationId xmlns:a16="http://schemas.microsoft.com/office/drawing/2014/main" id="{83FA8A49-1AD3-4635-B26E-B69DD403D84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66057" y="959363"/>
            <a:ext cx="188777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0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二级标题</a:t>
            </a:r>
          </a:p>
        </p:txBody>
      </p:sp>
      <p:sp>
        <p:nvSpPr>
          <p:cNvPr id="37" name="TextBox 2">
            <a:extLst>
              <a:ext uri="{FF2B5EF4-FFF2-40B4-BE49-F238E27FC236}">
                <a16:creationId xmlns:a16="http://schemas.microsoft.com/office/drawing/2014/main" id="{7DEBE15A-3C24-418A-890D-6B01E467624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6057" y="1375392"/>
            <a:ext cx="11105243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添加您的标题简要概述介绍，一句话作为重点提要，作为整个页面的内容概述，或者将重点语句填充至此。</a:t>
            </a:r>
          </a:p>
        </p:txBody>
      </p:sp>
    </p:spTree>
    <p:extLst>
      <p:ext uri="{BB962C8B-B14F-4D97-AF65-F5344CB8AC3E}">
        <p14:creationId xmlns:p14="http://schemas.microsoft.com/office/powerpoint/2010/main" val="419363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iṩ1iḓe"/>
          <p:cNvGrpSpPr/>
          <p:nvPr/>
        </p:nvGrpSpPr>
        <p:grpSpPr>
          <a:xfrm>
            <a:off x="2777472" y="5013000"/>
            <a:ext cx="6637056" cy="1546089"/>
            <a:chOff x="1065200" y="4762158"/>
            <a:chExt cx="3605422" cy="1054165"/>
          </a:xfrm>
        </p:grpSpPr>
        <p:sp>
          <p:nvSpPr>
            <p:cNvPr id="58" name="îş1iḓe"/>
            <p:cNvSpPr/>
            <p:nvPr/>
          </p:nvSpPr>
          <p:spPr bwMode="auto">
            <a:xfrm>
              <a:off x="1065200" y="5272631"/>
              <a:ext cx="1803818" cy="531512"/>
            </a:xfrm>
            <a:custGeom>
              <a:avLst/>
              <a:gdLst>
                <a:gd name="T0" fmla="*/ 0 w 1629"/>
                <a:gd name="T1" fmla="*/ 480 h 480"/>
                <a:gd name="T2" fmla="*/ 439 w 1629"/>
                <a:gd name="T3" fmla="*/ 0 h 480"/>
                <a:gd name="T4" fmla="*/ 1629 w 1629"/>
                <a:gd name="T5" fmla="*/ 53 h 480"/>
                <a:gd name="T6" fmla="*/ 1629 w 1629"/>
                <a:gd name="T7" fmla="*/ 478 h 480"/>
                <a:gd name="T8" fmla="*/ 0 w 1629"/>
                <a:gd name="T9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9" h="480">
                  <a:moveTo>
                    <a:pt x="0" y="480"/>
                  </a:moveTo>
                  <a:lnTo>
                    <a:pt x="439" y="0"/>
                  </a:lnTo>
                  <a:lnTo>
                    <a:pt x="1629" y="53"/>
                  </a:lnTo>
                  <a:lnTo>
                    <a:pt x="1629" y="478"/>
                  </a:lnTo>
                  <a:lnTo>
                    <a:pt x="0" y="4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73" name="îŝ1ídé"/>
            <p:cNvSpPr/>
            <p:nvPr/>
          </p:nvSpPr>
          <p:spPr bwMode="auto">
            <a:xfrm>
              <a:off x="1065200" y="5744347"/>
              <a:ext cx="1803818" cy="59795"/>
            </a:xfrm>
            <a:custGeom>
              <a:avLst/>
              <a:gdLst>
                <a:gd name="T0" fmla="*/ 47 w 1629"/>
                <a:gd name="T1" fmla="*/ 2 h 54"/>
                <a:gd name="T2" fmla="*/ 0 w 1629"/>
                <a:gd name="T3" fmla="*/ 54 h 54"/>
                <a:gd name="T4" fmla="*/ 1629 w 1629"/>
                <a:gd name="T5" fmla="*/ 52 h 54"/>
                <a:gd name="T6" fmla="*/ 1629 w 1629"/>
                <a:gd name="T7" fmla="*/ 0 h 54"/>
                <a:gd name="T8" fmla="*/ 47 w 1629"/>
                <a:gd name="T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9" h="54">
                  <a:moveTo>
                    <a:pt x="47" y="2"/>
                  </a:moveTo>
                  <a:lnTo>
                    <a:pt x="0" y="54"/>
                  </a:lnTo>
                  <a:lnTo>
                    <a:pt x="1629" y="52"/>
                  </a:lnTo>
                  <a:lnTo>
                    <a:pt x="1629" y="0"/>
                  </a:lnTo>
                  <a:lnTo>
                    <a:pt x="47" y="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74" name="ïšļídê"/>
            <p:cNvSpPr/>
            <p:nvPr/>
          </p:nvSpPr>
          <p:spPr bwMode="auto">
            <a:xfrm>
              <a:off x="1346458" y="5078850"/>
              <a:ext cx="1503736" cy="735258"/>
            </a:xfrm>
            <a:custGeom>
              <a:avLst/>
              <a:gdLst>
                <a:gd name="T0" fmla="*/ 838 w 838"/>
                <a:gd name="T1" fmla="*/ 410 h 410"/>
                <a:gd name="T2" fmla="*/ 838 w 838"/>
                <a:gd name="T3" fmla="*/ 131 h 410"/>
                <a:gd name="T4" fmla="*/ 155 w 838"/>
                <a:gd name="T5" fmla="*/ 20 h 410"/>
                <a:gd name="T6" fmla="*/ 0 w 838"/>
                <a:gd name="T7" fmla="*/ 183 h 410"/>
                <a:gd name="T8" fmla="*/ 838 w 838"/>
                <a:gd name="T9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8" h="410">
                  <a:moveTo>
                    <a:pt x="838" y="410"/>
                  </a:moveTo>
                  <a:cubicBezTo>
                    <a:pt x="838" y="131"/>
                    <a:pt x="838" y="131"/>
                    <a:pt x="838" y="131"/>
                  </a:cubicBezTo>
                  <a:cubicBezTo>
                    <a:pt x="838" y="131"/>
                    <a:pt x="459" y="0"/>
                    <a:pt x="155" y="20"/>
                  </a:cubicBezTo>
                  <a:cubicBezTo>
                    <a:pt x="80" y="94"/>
                    <a:pt x="0" y="183"/>
                    <a:pt x="0" y="183"/>
                  </a:cubicBezTo>
                  <a:cubicBezTo>
                    <a:pt x="0" y="183"/>
                    <a:pt x="596" y="98"/>
                    <a:pt x="838" y="41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75" name="î$ḻíde"/>
            <p:cNvSpPr/>
            <p:nvPr/>
          </p:nvSpPr>
          <p:spPr bwMode="auto">
            <a:xfrm>
              <a:off x="1447224" y="5010197"/>
              <a:ext cx="1414043" cy="793946"/>
            </a:xfrm>
            <a:custGeom>
              <a:avLst/>
              <a:gdLst>
                <a:gd name="T0" fmla="*/ 788 w 788"/>
                <a:gd name="T1" fmla="*/ 442 h 442"/>
                <a:gd name="T2" fmla="*/ 788 w 788"/>
                <a:gd name="T3" fmla="*/ 162 h 442"/>
                <a:gd name="T4" fmla="*/ 155 w 788"/>
                <a:gd name="T5" fmla="*/ 20 h 442"/>
                <a:gd name="T6" fmla="*/ 0 w 788"/>
                <a:gd name="T7" fmla="*/ 183 h 442"/>
                <a:gd name="T8" fmla="*/ 788 w 788"/>
                <a:gd name="T9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8" h="442">
                  <a:moveTo>
                    <a:pt x="788" y="442"/>
                  </a:moveTo>
                  <a:cubicBezTo>
                    <a:pt x="788" y="162"/>
                    <a:pt x="788" y="162"/>
                    <a:pt x="788" y="162"/>
                  </a:cubicBezTo>
                  <a:cubicBezTo>
                    <a:pt x="788" y="162"/>
                    <a:pt x="459" y="0"/>
                    <a:pt x="155" y="20"/>
                  </a:cubicBezTo>
                  <a:cubicBezTo>
                    <a:pt x="80" y="94"/>
                    <a:pt x="0" y="183"/>
                    <a:pt x="0" y="183"/>
                  </a:cubicBezTo>
                  <a:cubicBezTo>
                    <a:pt x="0" y="183"/>
                    <a:pt x="553" y="101"/>
                    <a:pt x="788" y="44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76" name="ïṡḷíḍê"/>
            <p:cNvSpPr/>
            <p:nvPr/>
          </p:nvSpPr>
          <p:spPr bwMode="auto">
            <a:xfrm>
              <a:off x="1429507" y="4974763"/>
              <a:ext cx="1431760" cy="792839"/>
            </a:xfrm>
            <a:custGeom>
              <a:avLst/>
              <a:gdLst>
                <a:gd name="T0" fmla="*/ 798 w 798"/>
                <a:gd name="T1" fmla="*/ 442 h 442"/>
                <a:gd name="T2" fmla="*/ 798 w 798"/>
                <a:gd name="T3" fmla="*/ 163 h 442"/>
                <a:gd name="T4" fmla="*/ 165 w 798"/>
                <a:gd name="T5" fmla="*/ 20 h 442"/>
                <a:gd name="T6" fmla="*/ 0 w 798"/>
                <a:gd name="T7" fmla="*/ 151 h 442"/>
                <a:gd name="T8" fmla="*/ 798 w 798"/>
                <a:gd name="T9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8" h="442">
                  <a:moveTo>
                    <a:pt x="798" y="442"/>
                  </a:moveTo>
                  <a:cubicBezTo>
                    <a:pt x="798" y="163"/>
                    <a:pt x="798" y="163"/>
                    <a:pt x="798" y="163"/>
                  </a:cubicBezTo>
                  <a:cubicBezTo>
                    <a:pt x="798" y="163"/>
                    <a:pt x="469" y="0"/>
                    <a:pt x="165" y="20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1"/>
                    <a:pt x="623" y="100"/>
                    <a:pt x="798" y="44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77" name="íṡ1ïďé"/>
            <p:cNvSpPr/>
            <p:nvPr/>
          </p:nvSpPr>
          <p:spPr bwMode="auto">
            <a:xfrm>
              <a:off x="2864589" y="5272631"/>
              <a:ext cx="1806033" cy="531512"/>
            </a:xfrm>
            <a:custGeom>
              <a:avLst/>
              <a:gdLst>
                <a:gd name="T0" fmla="*/ 1631 w 1631"/>
                <a:gd name="T1" fmla="*/ 480 h 480"/>
                <a:gd name="T2" fmla="*/ 1192 w 1631"/>
                <a:gd name="T3" fmla="*/ 0 h 480"/>
                <a:gd name="T4" fmla="*/ 0 w 1631"/>
                <a:gd name="T5" fmla="*/ 53 h 480"/>
                <a:gd name="T6" fmla="*/ 0 w 1631"/>
                <a:gd name="T7" fmla="*/ 478 h 480"/>
                <a:gd name="T8" fmla="*/ 1631 w 1631"/>
                <a:gd name="T9" fmla="*/ 48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1" h="480">
                  <a:moveTo>
                    <a:pt x="1631" y="480"/>
                  </a:moveTo>
                  <a:lnTo>
                    <a:pt x="1192" y="0"/>
                  </a:lnTo>
                  <a:lnTo>
                    <a:pt x="0" y="53"/>
                  </a:lnTo>
                  <a:lnTo>
                    <a:pt x="0" y="478"/>
                  </a:lnTo>
                  <a:lnTo>
                    <a:pt x="1631" y="4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78" name="ïṥḻîḋe"/>
            <p:cNvSpPr/>
            <p:nvPr/>
          </p:nvSpPr>
          <p:spPr bwMode="auto">
            <a:xfrm>
              <a:off x="2861267" y="5744347"/>
              <a:ext cx="1806033" cy="59795"/>
            </a:xfrm>
            <a:custGeom>
              <a:avLst/>
              <a:gdLst>
                <a:gd name="T0" fmla="*/ 1582 w 1631"/>
                <a:gd name="T1" fmla="*/ 2 h 54"/>
                <a:gd name="T2" fmla="*/ 1631 w 1631"/>
                <a:gd name="T3" fmla="*/ 54 h 54"/>
                <a:gd name="T4" fmla="*/ 0 w 1631"/>
                <a:gd name="T5" fmla="*/ 52 h 54"/>
                <a:gd name="T6" fmla="*/ 0 w 1631"/>
                <a:gd name="T7" fmla="*/ 0 h 54"/>
                <a:gd name="T8" fmla="*/ 1582 w 1631"/>
                <a:gd name="T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1" h="54">
                  <a:moveTo>
                    <a:pt x="1582" y="2"/>
                  </a:moveTo>
                  <a:lnTo>
                    <a:pt x="1631" y="54"/>
                  </a:lnTo>
                  <a:lnTo>
                    <a:pt x="0" y="52"/>
                  </a:lnTo>
                  <a:lnTo>
                    <a:pt x="0" y="0"/>
                  </a:lnTo>
                  <a:lnTo>
                    <a:pt x="1582" y="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79" name="ïṣḷíďé"/>
            <p:cNvSpPr/>
            <p:nvPr/>
          </p:nvSpPr>
          <p:spPr bwMode="auto">
            <a:xfrm>
              <a:off x="1184790" y="5322460"/>
              <a:ext cx="1684228" cy="424102"/>
            </a:xfrm>
            <a:custGeom>
              <a:avLst/>
              <a:gdLst>
                <a:gd name="T0" fmla="*/ 96 w 938"/>
                <a:gd name="T1" fmla="*/ 46 h 236"/>
                <a:gd name="T2" fmla="*/ 0 w 938"/>
                <a:gd name="T3" fmla="*/ 195 h 236"/>
                <a:gd name="T4" fmla="*/ 416 w 938"/>
                <a:gd name="T5" fmla="*/ 134 h 236"/>
                <a:gd name="T6" fmla="*/ 836 w 938"/>
                <a:gd name="T7" fmla="*/ 232 h 236"/>
                <a:gd name="T8" fmla="*/ 938 w 938"/>
                <a:gd name="T9" fmla="*/ 236 h 236"/>
                <a:gd name="T10" fmla="*/ 96 w 938"/>
                <a:gd name="T11" fmla="*/ 4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8" h="236">
                  <a:moveTo>
                    <a:pt x="96" y="46"/>
                  </a:moveTo>
                  <a:cubicBezTo>
                    <a:pt x="0" y="195"/>
                    <a:pt x="0" y="195"/>
                    <a:pt x="0" y="195"/>
                  </a:cubicBezTo>
                  <a:cubicBezTo>
                    <a:pt x="0" y="195"/>
                    <a:pt x="199" y="124"/>
                    <a:pt x="416" y="134"/>
                  </a:cubicBezTo>
                  <a:cubicBezTo>
                    <a:pt x="633" y="144"/>
                    <a:pt x="801" y="199"/>
                    <a:pt x="836" y="232"/>
                  </a:cubicBezTo>
                  <a:cubicBezTo>
                    <a:pt x="853" y="216"/>
                    <a:pt x="899" y="216"/>
                    <a:pt x="938" y="236"/>
                  </a:cubicBezTo>
                  <a:cubicBezTo>
                    <a:pt x="758" y="76"/>
                    <a:pt x="397" y="0"/>
                    <a:pt x="96" y="4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80" name="íS1ïḓe"/>
            <p:cNvSpPr/>
            <p:nvPr/>
          </p:nvSpPr>
          <p:spPr bwMode="auto">
            <a:xfrm>
              <a:off x="2864589" y="5321353"/>
              <a:ext cx="1685336" cy="425210"/>
            </a:xfrm>
            <a:custGeom>
              <a:avLst/>
              <a:gdLst>
                <a:gd name="T0" fmla="*/ 843 w 939"/>
                <a:gd name="T1" fmla="*/ 46 h 237"/>
                <a:gd name="T2" fmla="*/ 939 w 939"/>
                <a:gd name="T3" fmla="*/ 195 h 237"/>
                <a:gd name="T4" fmla="*/ 528 w 939"/>
                <a:gd name="T5" fmla="*/ 135 h 237"/>
                <a:gd name="T6" fmla="*/ 104 w 939"/>
                <a:gd name="T7" fmla="*/ 237 h 237"/>
                <a:gd name="T8" fmla="*/ 0 w 939"/>
                <a:gd name="T9" fmla="*/ 236 h 237"/>
                <a:gd name="T10" fmla="*/ 843 w 939"/>
                <a:gd name="T11" fmla="*/ 4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9" h="237">
                  <a:moveTo>
                    <a:pt x="843" y="46"/>
                  </a:moveTo>
                  <a:cubicBezTo>
                    <a:pt x="939" y="195"/>
                    <a:pt x="939" y="195"/>
                    <a:pt x="939" y="195"/>
                  </a:cubicBezTo>
                  <a:cubicBezTo>
                    <a:pt x="939" y="195"/>
                    <a:pt x="745" y="125"/>
                    <a:pt x="528" y="135"/>
                  </a:cubicBezTo>
                  <a:cubicBezTo>
                    <a:pt x="311" y="145"/>
                    <a:pt x="168" y="184"/>
                    <a:pt x="104" y="237"/>
                  </a:cubicBezTo>
                  <a:cubicBezTo>
                    <a:pt x="87" y="221"/>
                    <a:pt x="39" y="216"/>
                    <a:pt x="0" y="236"/>
                  </a:cubicBezTo>
                  <a:cubicBezTo>
                    <a:pt x="181" y="76"/>
                    <a:pt x="541" y="0"/>
                    <a:pt x="843" y="4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81" name="iśḻïḋè"/>
            <p:cNvSpPr/>
            <p:nvPr/>
          </p:nvSpPr>
          <p:spPr bwMode="auto">
            <a:xfrm>
              <a:off x="1485980" y="4762158"/>
              <a:ext cx="1378609" cy="1005443"/>
            </a:xfrm>
            <a:custGeom>
              <a:avLst/>
              <a:gdLst>
                <a:gd name="T0" fmla="*/ 768 w 768"/>
                <a:gd name="T1" fmla="*/ 560 h 560"/>
                <a:gd name="T2" fmla="*/ 768 w 768"/>
                <a:gd name="T3" fmla="*/ 258 h 560"/>
                <a:gd name="T4" fmla="*/ 180 w 768"/>
                <a:gd name="T5" fmla="*/ 20 h 560"/>
                <a:gd name="T6" fmla="*/ 0 w 768"/>
                <a:gd name="T7" fmla="*/ 211 h 560"/>
                <a:gd name="T8" fmla="*/ 768 w 768"/>
                <a:gd name="T9" fmla="*/ 56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8" h="560">
                  <a:moveTo>
                    <a:pt x="768" y="560"/>
                  </a:moveTo>
                  <a:cubicBezTo>
                    <a:pt x="768" y="258"/>
                    <a:pt x="768" y="258"/>
                    <a:pt x="768" y="258"/>
                  </a:cubicBezTo>
                  <a:cubicBezTo>
                    <a:pt x="768" y="258"/>
                    <a:pt x="484" y="0"/>
                    <a:pt x="180" y="20"/>
                  </a:cubicBezTo>
                  <a:cubicBezTo>
                    <a:pt x="105" y="94"/>
                    <a:pt x="0" y="211"/>
                    <a:pt x="0" y="211"/>
                  </a:cubicBezTo>
                  <a:cubicBezTo>
                    <a:pt x="0" y="211"/>
                    <a:pt x="593" y="218"/>
                    <a:pt x="768" y="5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82" name="í$liḓé"/>
            <p:cNvSpPr/>
            <p:nvPr/>
          </p:nvSpPr>
          <p:spPr bwMode="auto">
            <a:xfrm>
              <a:off x="2881199" y="5078850"/>
              <a:ext cx="1502628" cy="735258"/>
            </a:xfrm>
            <a:custGeom>
              <a:avLst/>
              <a:gdLst>
                <a:gd name="T0" fmla="*/ 0 w 837"/>
                <a:gd name="T1" fmla="*/ 410 h 410"/>
                <a:gd name="T2" fmla="*/ 0 w 837"/>
                <a:gd name="T3" fmla="*/ 131 h 410"/>
                <a:gd name="T4" fmla="*/ 682 w 837"/>
                <a:gd name="T5" fmla="*/ 20 h 410"/>
                <a:gd name="T6" fmla="*/ 837 w 837"/>
                <a:gd name="T7" fmla="*/ 183 h 410"/>
                <a:gd name="T8" fmla="*/ 0 w 837"/>
                <a:gd name="T9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7" h="410">
                  <a:moveTo>
                    <a:pt x="0" y="410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131"/>
                    <a:pt x="378" y="0"/>
                    <a:pt x="682" y="20"/>
                  </a:cubicBezTo>
                  <a:cubicBezTo>
                    <a:pt x="757" y="94"/>
                    <a:pt x="837" y="183"/>
                    <a:pt x="837" y="183"/>
                  </a:cubicBezTo>
                  <a:cubicBezTo>
                    <a:pt x="837" y="183"/>
                    <a:pt x="241" y="98"/>
                    <a:pt x="0" y="41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83" name="îš1ïḍé"/>
            <p:cNvSpPr/>
            <p:nvPr/>
          </p:nvSpPr>
          <p:spPr bwMode="auto">
            <a:xfrm>
              <a:off x="2869018" y="5010197"/>
              <a:ext cx="1416258" cy="793946"/>
            </a:xfrm>
            <a:custGeom>
              <a:avLst/>
              <a:gdLst>
                <a:gd name="T0" fmla="*/ 0 w 789"/>
                <a:gd name="T1" fmla="*/ 442 h 442"/>
                <a:gd name="T2" fmla="*/ 0 w 789"/>
                <a:gd name="T3" fmla="*/ 162 h 442"/>
                <a:gd name="T4" fmla="*/ 633 w 789"/>
                <a:gd name="T5" fmla="*/ 20 h 442"/>
                <a:gd name="T6" fmla="*/ 789 w 789"/>
                <a:gd name="T7" fmla="*/ 183 h 442"/>
                <a:gd name="T8" fmla="*/ 0 w 789"/>
                <a:gd name="T9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9" h="442">
                  <a:moveTo>
                    <a:pt x="0" y="442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329" y="0"/>
                    <a:pt x="633" y="20"/>
                  </a:cubicBezTo>
                  <a:cubicBezTo>
                    <a:pt x="709" y="94"/>
                    <a:pt x="789" y="183"/>
                    <a:pt x="789" y="183"/>
                  </a:cubicBezTo>
                  <a:cubicBezTo>
                    <a:pt x="789" y="183"/>
                    <a:pt x="235" y="101"/>
                    <a:pt x="0" y="44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84" name="ïş1îḍè"/>
            <p:cNvSpPr/>
            <p:nvPr/>
          </p:nvSpPr>
          <p:spPr bwMode="auto">
            <a:xfrm>
              <a:off x="2869018" y="4974763"/>
              <a:ext cx="1433975" cy="792839"/>
            </a:xfrm>
            <a:custGeom>
              <a:avLst/>
              <a:gdLst>
                <a:gd name="T0" fmla="*/ 0 w 799"/>
                <a:gd name="T1" fmla="*/ 442 h 442"/>
                <a:gd name="T2" fmla="*/ 0 w 799"/>
                <a:gd name="T3" fmla="*/ 163 h 442"/>
                <a:gd name="T4" fmla="*/ 633 w 799"/>
                <a:gd name="T5" fmla="*/ 20 h 442"/>
                <a:gd name="T6" fmla="*/ 799 w 799"/>
                <a:gd name="T7" fmla="*/ 151 h 442"/>
                <a:gd name="T8" fmla="*/ 0 w 799"/>
                <a:gd name="T9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9" h="442">
                  <a:moveTo>
                    <a:pt x="0" y="442"/>
                  </a:moveTo>
                  <a:cubicBezTo>
                    <a:pt x="0" y="163"/>
                    <a:pt x="0" y="163"/>
                    <a:pt x="0" y="163"/>
                  </a:cubicBezTo>
                  <a:cubicBezTo>
                    <a:pt x="0" y="163"/>
                    <a:pt x="329" y="0"/>
                    <a:pt x="633" y="20"/>
                  </a:cubicBezTo>
                  <a:cubicBezTo>
                    <a:pt x="799" y="151"/>
                    <a:pt x="799" y="151"/>
                    <a:pt x="799" y="151"/>
                  </a:cubicBezTo>
                  <a:cubicBezTo>
                    <a:pt x="799" y="151"/>
                    <a:pt x="175" y="100"/>
                    <a:pt x="0" y="44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85" name="íṡļiďè"/>
            <p:cNvSpPr/>
            <p:nvPr/>
          </p:nvSpPr>
          <p:spPr bwMode="auto">
            <a:xfrm>
              <a:off x="2864589" y="4762158"/>
              <a:ext cx="1380824" cy="1005443"/>
            </a:xfrm>
            <a:custGeom>
              <a:avLst/>
              <a:gdLst>
                <a:gd name="T0" fmla="*/ 0 w 769"/>
                <a:gd name="T1" fmla="*/ 560 h 560"/>
                <a:gd name="T2" fmla="*/ 0 w 769"/>
                <a:gd name="T3" fmla="*/ 258 h 560"/>
                <a:gd name="T4" fmla="*/ 588 w 769"/>
                <a:gd name="T5" fmla="*/ 20 h 560"/>
                <a:gd name="T6" fmla="*/ 769 w 769"/>
                <a:gd name="T7" fmla="*/ 211 h 560"/>
                <a:gd name="T8" fmla="*/ 0 w 769"/>
                <a:gd name="T9" fmla="*/ 560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9" h="560">
                  <a:moveTo>
                    <a:pt x="0" y="560"/>
                  </a:move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284" y="0"/>
                    <a:pt x="588" y="20"/>
                  </a:cubicBezTo>
                  <a:cubicBezTo>
                    <a:pt x="663" y="94"/>
                    <a:pt x="769" y="211"/>
                    <a:pt x="769" y="211"/>
                  </a:cubicBezTo>
                  <a:cubicBezTo>
                    <a:pt x="769" y="211"/>
                    <a:pt x="175" y="218"/>
                    <a:pt x="0" y="5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86" name="ïṥļiḓé"/>
            <p:cNvSpPr/>
            <p:nvPr/>
          </p:nvSpPr>
          <p:spPr bwMode="auto">
            <a:xfrm>
              <a:off x="1065200" y="5758743"/>
              <a:ext cx="1666511" cy="57580"/>
            </a:xfrm>
            <a:custGeom>
              <a:avLst/>
              <a:gdLst>
                <a:gd name="T0" fmla="*/ 1505 w 1505"/>
                <a:gd name="T1" fmla="*/ 52 h 52"/>
                <a:gd name="T2" fmla="*/ 1455 w 1505"/>
                <a:gd name="T3" fmla="*/ 0 h 52"/>
                <a:gd name="T4" fmla="*/ 0 w 1505"/>
                <a:gd name="T5" fmla="*/ 41 h 52"/>
                <a:gd name="T6" fmla="*/ 0 w 1505"/>
                <a:gd name="T7" fmla="*/ 52 h 52"/>
                <a:gd name="T8" fmla="*/ 1505 w 150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5" h="52">
                  <a:moveTo>
                    <a:pt x="1505" y="52"/>
                  </a:moveTo>
                  <a:lnTo>
                    <a:pt x="1455" y="0"/>
                  </a:lnTo>
                  <a:lnTo>
                    <a:pt x="0" y="41"/>
                  </a:lnTo>
                  <a:lnTo>
                    <a:pt x="0" y="52"/>
                  </a:lnTo>
                  <a:lnTo>
                    <a:pt x="1505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87" name="îslîḋê"/>
            <p:cNvSpPr/>
            <p:nvPr/>
          </p:nvSpPr>
          <p:spPr bwMode="auto">
            <a:xfrm>
              <a:off x="2999682" y="5758743"/>
              <a:ext cx="1667618" cy="57580"/>
            </a:xfrm>
            <a:custGeom>
              <a:avLst/>
              <a:gdLst>
                <a:gd name="T0" fmla="*/ 0 w 1506"/>
                <a:gd name="T1" fmla="*/ 52 h 52"/>
                <a:gd name="T2" fmla="*/ 49 w 1506"/>
                <a:gd name="T3" fmla="*/ 0 h 52"/>
                <a:gd name="T4" fmla="*/ 1506 w 1506"/>
                <a:gd name="T5" fmla="*/ 41 h 52"/>
                <a:gd name="T6" fmla="*/ 1506 w 1506"/>
                <a:gd name="T7" fmla="*/ 52 h 52"/>
                <a:gd name="T8" fmla="*/ 0 w 150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6" h="52">
                  <a:moveTo>
                    <a:pt x="0" y="52"/>
                  </a:moveTo>
                  <a:lnTo>
                    <a:pt x="49" y="0"/>
                  </a:lnTo>
                  <a:lnTo>
                    <a:pt x="1506" y="41"/>
                  </a:lnTo>
                  <a:lnTo>
                    <a:pt x="1506" y="52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  <p:sp>
          <p:nvSpPr>
            <p:cNvPr id="88" name="ïṧḻiďe"/>
            <p:cNvSpPr/>
            <p:nvPr/>
          </p:nvSpPr>
          <p:spPr bwMode="auto">
            <a:xfrm>
              <a:off x="2673023" y="5662406"/>
              <a:ext cx="378702" cy="153917"/>
            </a:xfrm>
            <a:custGeom>
              <a:avLst/>
              <a:gdLst>
                <a:gd name="T0" fmla="*/ 0 w 211"/>
                <a:gd name="T1" fmla="*/ 54 h 86"/>
                <a:gd name="T2" fmla="*/ 30 w 211"/>
                <a:gd name="T3" fmla="*/ 86 h 86"/>
                <a:gd name="T4" fmla="*/ 188 w 211"/>
                <a:gd name="T5" fmla="*/ 86 h 86"/>
                <a:gd name="T6" fmla="*/ 211 w 211"/>
                <a:gd name="T7" fmla="*/ 47 h 86"/>
                <a:gd name="T8" fmla="*/ 108 w 211"/>
                <a:gd name="T9" fmla="*/ 45 h 86"/>
                <a:gd name="T10" fmla="*/ 107 w 211"/>
                <a:gd name="T11" fmla="*/ 46 h 86"/>
                <a:gd name="T12" fmla="*/ 0 w 211"/>
                <a:gd name="T13" fmla="*/ 5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86">
                  <a:moveTo>
                    <a:pt x="0" y="54"/>
                  </a:moveTo>
                  <a:cubicBezTo>
                    <a:pt x="0" y="54"/>
                    <a:pt x="20" y="86"/>
                    <a:pt x="30" y="86"/>
                  </a:cubicBezTo>
                  <a:cubicBezTo>
                    <a:pt x="41" y="86"/>
                    <a:pt x="177" y="86"/>
                    <a:pt x="188" y="86"/>
                  </a:cubicBezTo>
                  <a:cubicBezTo>
                    <a:pt x="199" y="86"/>
                    <a:pt x="211" y="47"/>
                    <a:pt x="211" y="47"/>
                  </a:cubicBezTo>
                  <a:cubicBezTo>
                    <a:pt x="211" y="47"/>
                    <a:pt x="160" y="0"/>
                    <a:pt x="108" y="45"/>
                  </a:cubicBezTo>
                  <a:cubicBezTo>
                    <a:pt x="89" y="45"/>
                    <a:pt x="107" y="46"/>
                    <a:pt x="107" y="46"/>
                  </a:cubicBezTo>
                  <a:cubicBezTo>
                    <a:pt x="107" y="46"/>
                    <a:pt x="18" y="4"/>
                    <a:pt x="0" y="54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endParaRPr>
            </a:p>
          </p:txBody>
        </p:sp>
      </p:grpSp>
      <p:sp>
        <p:nvSpPr>
          <p:cNvPr id="38" name="îṥļîďê"/>
          <p:cNvSpPr/>
          <p:nvPr/>
        </p:nvSpPr>
        <p:spPr bwMode="auto">
          <a:xfrm>
            <a:off x="6042658" y="1917000"/>
            <a:ext cx="2271247" cy="961560"/>
          </a:xfrm>
          <a:custGeom>
            <a:avLst/>
            <a:gdLst>
              <a:gd name="T0" fmla="*/ 0 w 998"/>
              <a:gd name="T1" fmla="*/ 90 h 423"/>
              <a:gd name="T2" fmla="*/ 89 w 998"/>
              <a:gd name="T3" fmla="*/ 0 h 423"/>
              <a:gd name="T4" fmla="*/ 909 w 998"/>
              <a:gd name="T5" fmla="*/ 0 h 423"/>
              <a:gd name="T6" fmla="*/ 998 w 998"/>
              <a:gd name="T7" fmla="*/ 90 h 423"/>
              <a:gd name="T8" fmla="*/ 998 w 998"/>
              <a:gd name="T9" fmla="*/ 226 h 423"/>
              <a:gd name="T10" fmla="*/ 909 w 998"/>
              <a:gd name="T11" fmla="*/ 315 h 423"/>
              <a:gd name="T12" fmla="*/ 151 w 998"/>
              <a:gd name="T13" fmla="*/ 315 h 423"/>
              <a:gd name="T14" fmla="*/ 114 w 998"/>
              <a:gd name="T15" fmla="*/ 315 h 423"/>
              <a:gd name="T16" fmla="*/ 0 w 998"/>
              <a:gd name="T17" fmla="*/ 423 h 423"/>
              <a:gd name="T18" fmla="*/ 0 w 998"/>
              <a:gd name="T19" fmla="*/ 234 h 423"/>
              <a:gd name="T20" fmla="*/ 0 w 998"/>
              <a:gd name="T21" fmla="*/ 234 h 423"/>
              <a:gd name="T22" fmla="*/ 0 w 998"/>
              <a:gd name="T23" fmla="*/ 226 h 423"/>
              <a:gd name="T24" fmla="*/ 0 w 998"/>
              <a:gd name="T25" fmla="*/ 9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98" h="423">
                <a:moveTo>
                  <a:pt x="0" y="90"/>
                </a:moveTo>
                <a:cubicBezTo>
                  <a:pt x="0" y="40"/>
                  <a:pt x="40" y="0"/>
                  <a:pt x="89" y="0"/>
                </a:cubicBezTo>
                <a:cubicBezTo>
                  <a:pt x="909" y="0"/>
                  <a:pt x="909" y="0"/>
                  <a:pt x="909" y="0"/>
                </a:cubicBezTo>
                <a:cubicBezTo>
                  <a:pt x="958" y="0"/>
                  <a:pt x="998" y="40"/>
                  <a:pt x="998" y="90"/>
                </a:cubicBezTo>
                <a:cubicBezTo>
                  <a:pt x="998" y="226"/>
                  <a:pt x="998" y="226"/>
                  <a:pt x="998" y="226"/>
                </a:cubicBezTo>
                <a:cubicBezTo>
                  <a:pt x="998" y="275"/>
                  <a:pt x="958" y="315"/>
                  <a:pt x="909" y="315"/>
                </a:cubicBezTo>
                <a:cubicBezTo>
                  <a:pt x="151" y="315"/>
                  <a:pt x="151" y="315"/>
                  <a:pt x="151" y="315"/>
                </a:cubicBezTo>
                <a:cubicBezTo>
                  <a:pt x="114" y="315"/>
                  <a:pt x="114" y="315"/>
                  <a:pt x="114" y="315"/>
                </a:cubicBezTo>
                <a:cubicBezTo>
                  <a:pt x="53" y="315"/>
                  <a:pt x="4" y="363"/>
                  <a:pt x="0" y="423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32"/>
                  <a:pt x="0" y="229"/>
                  <a:pt x="0" y="226"/>
                </a:cubicBezTo>
                <a:lnTo>
                  <a:pt x="0" y="9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dist="50800" dir="5400000" algn="t" rotWithShape="0">
              <a:prstClr val="black">
                <a:alpha val="30000"/>
              </a:prstClr>
            </a:outerShdw>
          </a:effectLst>
        </p:spPr>
        <p:txBody>
          <a:bodyPr vert="horz" wrap="none" lIns="90000" tIns="46800" rIns="90000" bIns="46800" numCol="1" anchor="ctr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思源黑体 CN Medium" panose="020B0600000000000000" charset="-122"/>
              <a:cs typeface="+mn-cs"/>
            </a:endParaRPr>
          </a:p>
        </p:txBody>
      </p:sp>
      <p:sp>
        <p:nvSpPr>
          <p:cNvPr id="39" name="ïṩḻíḍê"/>
          <p:cNvSpPr/>
          <p:nvPr/>
        </p:nvSpPr>
        <p:spPr bwMode="auto">
          <a:xfrm>
            <a:off x="6042658" y="2719938"/>
            <a:ext cx="2363894" cy="1151064"/>
          </a:xfrm>
          <a:custGeom>
            <a:avLst/>
            <a:gdLst>
              <a:gd name="T0" fmla="*/ 0 w 1039"/>
              <a:gd name="T1" fmla="*/ 107 h 506"/>
              <a:gd name="T2" fmla="*/ 108 w 1039"/>
              <a:gd name="T3" fmla="*/ 0 h 506"/>
              <a:gd name="T4" fmla="*/ 932 w 1039"/>
              <a:gd name="T5" fmla="*/ 0 h 506"/>
              <a:gd name="T6" fmla="*/ 1039 w 1039"/>
              <a:gd name="T7" fmla="*/ 107 h 506"/>
              <a:gd name="T8" fmla="*/ 1039 w 1039"/>
              <a:gd name="T9" fmla="*/ 270 h 506"/>
              <a:gd name="T10" fmla="*/ 932 w 1039"/>
              <a:gd name="T11" fmla="*/ 377 h 506"/>
              <a:gd name="T12" fmla="*/ 182 w 1039"/>
              <a:gd name="T13" fmla="*/ 377 h 506"/>
              <a:gd name="T14" fmla="*/ 138 w 1039"/>
              <a:gd name="T15" fmla="*/ 377 h 506"/>
              <a:gd name="T16" fmla="*/ 0 w 1039"/>
              <a:gd name="T17" fmla="*/ 506 h 506"/>
              <a:gd name="T18" fmla="*/ 0 w 1039"/>
              <a:gd name="T19" fmla="*/ 281 h 506"/>
              <a:gd name="T20" fmla="*/ 1 w 1039"/>
              <a:gd name="T21" fmla="*/ 281 h 506"/>
              <a:gd name="T22" fmla="*/ 0 w 1039"/>
              <a:gd name="T23" fmla="*/ 270 h 506"/>
              <a:gd name="T24" fmla="*/ 0 w 1039"/>
              <a:gd name="T25" fmla="*/ 107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9" h="506">
                <a:moveTo>
                  <a:pt x="0" y="107"/>
                </a:moveTo>
                <a:cubicBezTo>
                  <a:pt x="0" y="48"/>
                  <a:pt x="48" y="0"/>
                  <a:pt x="108" y="0"/>
                </a:cubicBezTo>
                <a:cubicBezTo>
                  <a:pt x="932" y="0"/>
                  <a:pt x="932" y="0"/>
                  <a:pt x="932" y="0"/>
                </a:cubicBezTo>
                <a:cubicBezTo>
                  <a:pt x="992" y="0"/>
                  <a:pt x="1039" y="48"/>
                  <a:pt x="1039" y="107"/>
                </a:cubicBezTo>
                <a:cubicBezTo>
                  <a:pt x="1039" y="270"/>
                  <a:pt x="1039" y="270"/>
                  <a:pt x="1039" y="270"/>
                </a:cubicBezTo>
                <a:cubicBezTo>
                  <a:pt x="1039" y="329"/>
                  <a:pt x="992" y="377"/>
                  <a:pt x="932" y="377"/>
                </a:cubicBezTo>
                <a:cubicBezTo>
                  <a:pt x="182" y="377"/>
                  <a:pt x="182" y="377"/>
                  <a:pt x="182" y="377"/>
                </a:cubicBezTo>
                <a:cubicBezTo>
                  <a:pt x="138" y="377"/>
                  <a:pt x="138" y="377"/>
                  <a:pt x="138" y="377"/>
                </a:cubicBezTo>
                <a:cubicBezTo>
                  <a:pt x="65" y="377"/>
                  <a:pt x="5" y="434"/>
                  <a:pt x="0" y="506"/>
                </a:cubicBezTo>
                <a:cubicBezTo>
                  <a:pt x="0" y="281"/>
                  <a:pt x="0" y="281"/>
                  <a:pt x="0" y="281"/>
                </a:cubicBezTo>
                <a:cubicBezTo>
                  <a:pt x="1" y="281"/>
                  <a:pt x="1" y="281"/>
                  <a:pt x="1" y="281"/>
                </a:cubicBezTo>
                <a:cubicBezTo>
                  <a:pt x="1" y="277"/>
                  <a:pt x="0" y="274"/>
                  <a:pt x="0" y="270"/>
                </a:cubicBezTo>
                <a:lnTo>
                  <a:pt x="0" y="10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dist="25400" dir="5400000" algn="t" rotWithShape="0">
              <a:prstClr val="black">
                <a:alpha val="30000"/>
              </a:prstClr>
            </a:outerShdw>
          </a:effectLst>
        </p:spPr>
        <p:txBody>
          <a:bodyPr vert="horz" wrap="none" lIns="90000" tIns="46800" rIns="90000" bIns="46800" numCol="1" anchor="ctr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思源黑体 CN Medium" panose="020B0600000000000000" charset="-122"/>
              <a:cs typeface="+mn-cs"/>
            </a:endParaRPr>
          </a:p>
        </p:txBody>
      </p:sp>
      <p:sp>
        <p:nvSpPr>
          <p:cNvPr id="40" name="ïślïḋe"/>
          <p:cNvSpPr/>
          <p:nvPr/>
        </p:nvSpPr>
        <p:spPr bwMode="auto">
          <a:xfrm>
            <a:off x="6046870" y="3621137"/>
            <a:ext cx="2660082" cy="1228270"/>
          </a:xfrm>
          <a:custGeom>
            <a:avLst/>
            <a:gdLst>
              <a:gd name="T0" fmla="*/ 0 w 1169"/>
              <a:gd name="T1" fmla="*/ 114 h 540"/>
              <a:gd name="T2" fmla="*/ 114 w 1169"/>
              <a:gd name="T3" fmla="*/ 0 h 540"/>
              <a:gd name="T4" fmla="*/ 1055 w 1169"/>
              <a:gd name="T5" fmla="*/ 0 h 540"/>
              <a:gd name="T6" fmla="*/ 1169 w 1169"/>
              <a:gd name="T7" fmla="*/ 114 h 540"/>
              <a:gd name="T8" fmla="*/ 1169 w 1169"/>
              <a:gd name="T9" fmla="*/ 288 h 540"/>
              <a:gd name="T10" fmla="*/ 1055 w 1169"/>
              <a:gd name="T11" fmla="*/ 403 h 540"/>
              <a:gd name="T12" fmla="*/ 1059 w 1169"/>
              <a:gd name="T13" fmla="*/ 403 h 540"/>
              <a:gd name="T14" fmla="*/ 147 w 1169"/>
              <a:gd name="T15" fmla="*/ 403 h 540"/>
              <a:gd name="T16" fmla="*/ 0 w 1169"/>
              <a:gd name="T17" fmla="*/ 540 h 540"/>
              <a:gd name="T18" fmla="*/ 0 w 1169"/>
              <a:gd name="T19" fmla="*/ 299 h 540"/>
              <a:gd name="T20" fmla="*/ 1 w 1169"/>
              <a:gd name="T21" fmla="*/ 299 h 540"/>
              <a:gd name="T22" fmla="*/ 0 w 1169"/>
              <a:gd name="T23" fmla="*/ 288 h 540"/>
              <a:gd name="T24" fmla="*/ 0 w 1169"/>
              <a:gd name="T25" fmla="*/ 114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69" h="540">
                <a:moveTo>
                  <a:pt x="0" y="114"/>
                </a:moveTo>
                <a:cubicBezTo>
                  <a:pt x="0" y="51"/>
                  <a:pt x="51" y="0"/>
                  <a:pt x="114" y="0"/>
                </a:cubicBezTo>
                <a:cubicBezTo>
                  <a:pt x="1055" y="0"/>
                  <a:pt x="1055" y="0"/>
                  <a:pt x="1055" y="0"/>
                </a:cubicBezTo>
                <a:cubicBezTo>
                  <a:pt x="1118" y="0"/>
                  <a:pt x="1169" y="51"/>
                  <a:pt x="1169" y="114"/>
                </a:cubicBezTo>
                <a:cubicBezTo>
                  <a:pt x="1169" y="288"/>
                  <a:pt x="1169" y="288"/>
                  <a:pt x="1169" y="288"/>
                </a:cubicBezTo>
                <a:cubicBezTo>
                  <a:pt x="1169" y="352"/>
                  <a:pt x="1118" y="403"/>
                  <a:pt x="1055" y="403"/>
                </a:cubicBezTo>
                <a:cubicBezTo>
                  <a:pt x="1059" y="403"/>
                  <a:pt x="1059" y="403"/>
                  <a:pt x="1059" y="403"/>
                </a:cubicBezTo>
                <a:cubicBezTo>
                  <a:pt x="147" y="403"/>
                  <a:pt x="147" y="403"/>
                  <a:pt x="147" y="403"/>
                </a:cubicBezTo>
                <a:cubicBezTo>
                  <a:pt x="69" y="403"/>
                  <a:pt x="5" y="463"/>
                  <a:pt x="0" y="540"/>
                </a:cubicBezTo>
                <a:cubicBezTo>
                  <a:pt x="0" y="299"/>
                  <a:pt x="0" y="299"/>
                  <a:pt x="0" y="299"/>
                </a:cubicBezTo>
                <a:cubicBezTo>
                  <a:pt x="1" y="299"/>
                  <a:pt x="1" y="299"/>
                  <a:pt x="1" y="299"/>
                </a:cubicBezTo>
                <a:cubicBezTo>
                  <a:pt x="0" y="296"/>
                  <a:pt x="0" y="292"/>
                  <a:pt x="0" y="288"/>
                </a:cubicBezTo>
                <a:lnTo>
                  <a:pt x="0" y="114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dist="50800" dir="5400000" algn="t" rotWithShape="0">
              <a:prstClr val="black">
                <a:alpha val="30000"/>
              </a:prstClr>
            </a:outerShdw>
          </a:effectLst>
        </p:spPr>
        <p:txBody>
          <a:bodyPr vert="horz" wrap="none" lIns="90000" tIns="46800" rIns="90000" bIns="46800" numCol="1" anchor="ctr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思源黑体 CN Medium" panose="020B0600000000000000" charset="-122"/>
              <a:cs typeface="+mn-cs"/>
            </a:endParaRPr>
          </a:p>
        </p:txBody>
      </p:sp>
      <p:sp>
        <p:nvSpPr>
          <p:cNvPr id="41" name="iṡ1îdè"/>
          <p:cNvSpPr/>
          <p:nvPr/>
        </p:nvSpPr>
        <p:spPr bwMode="auto">
          <a:xfrm>
            <a:off x="3485049" y="2383041"/>
            <a:ext cx="2557608" cy="1035959"/>
          </a:xfrm>
          <a:custGeom>
            <a:avLst/>
            <a:gdLst>
              <a:gd name="T0" fmla="*/ 1124 w 1124"/>
              <a:gd name="T1" fmla="*/ 96 h 455"/>
              <a:gd name="T2" fmla="*/ 1027 w 1124"/>
              <a:gd name="T3" fmla="*/ 0 h 455"/>
              <a:gd name="T4" fmla="*/ 97 w 1124"/>
              <a:gd name="T5" fmla="*/ 0 h 455"/>
              <a:gd name="T6" fmla="*/ 0 w 1124"/>
              <a:gd name="T7" fmla="*/ 96 h 455"/>
              <a:gd name="T8" fmla="*/ 0 w 1124"/>
              <a:gd name="T9" fmla="*/ 243 h 455"/>
              <a:gd name="T10" fmla="*/ 97 w 1124"/>
              <a:gd name="T11" fmla="*/ 339 h 455"/>
              <a:gd name="T12" fmla="*/ 961 w 1124"/>
              <a:gd name="T13" fmla="*/ 339 h 455"/>
              <a:gd name="T14" fmla="*/ 1000 w 1124"/>
              <a:gd name="T15" fmla="*/ 339 h 455"/>
              <a:gd name="T16" fmla="*/ 1124 w 1124"/>
              <a:gd name="T17" fmla="*/ 455 h 455"/>
              <a:gd name="T18" fmla="*/ 1124 w 1124"/>
              <a:gd name="T19" fmla="*/ 252 h 455"/>
              <a:gd name="T20" fmla="*/ 1123 w 1124"/>
              <a:gd name="T21" fmla="*/ 252 h 455"/>
              <a:gd name="T22" fmla="*/ 1124 w 1124"/>
              <a:gd name="T23" fmla="*/ 243 h 455"/>
              <a:gd name="T24" fmla="*/ 1124 w 1124"/>
              <a:gd name="T25" fmla="*/ 96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24" h="455">
                <a:moveTo>
                  <a:pt x="1124" y="96"/>
                </a:moveTo>
                <a:cubicBezTo>
                  <a:pt x="1124" y="43"/>
                  <a:pt x="1080" y="0"/>
                  <a:pt x="102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43" y="0"/>
                  <a:pt x="0" y="43"/>
                  <a:pt x="0" y="96"/>
                </a:cubicBezTo>
                <a:cubicBezTo>
                  <a:pt x="0" y="243"/>
                  <a:pt x="0" y="243"/>
                  <a:pt x="0" y="243"/>
                </a:cubicBezTo>
                <a:cubicBezTo>
                  <a:pt x="0" y="296"/>
                  <a:pt x="43" y="339"/>
                  <a:pt x="97" y="339"/>
                </a:cubicBezTo>
                <a:cubicBezTo>
                  <a:pt x="961" y="339"/>
                  <a:pt x="961" y="339"/>
                  <a:pt x="961" y="339"/>
                </a:cubicBezTo>
                <a:cubicBezTo>
                  <a:pt x="1000" y="339"/>
                  <a:pt x="1000" y="339"/>
                  <a:pt x="1000" y="339"/>
                </a:cubicBezTo>
                <a:cubicBezTo>
                  <a:pt x="1066" y="339"/>
                  <a:pt x="1119" y="390"/>
                  <a:pt x="1124" y="455"/>
                </a:cubicBezTo>
                <a:cubicBezTo>
                  <a:pt x="1124" y="252"/>
                  <a:pt x="1124" y="252"/>
                  <a:pt x="1124" y="252"/>
                </a:cubicBezTo>
                <a:cubicBezTo>
                  <a:pt x="1123" y="252"/>
                  <a:pt x="1123" y="252"/>
                  <a:pt x="1123" y="252"/>
                </a:cubicBezTo>
                <a:cubicBezTo>
                  <a:pt x="1123" y="249"/>
                  <a:pt x="1124" y="246"/>
                  <a:pt x="1124" y="243"/>
                </a:cubicBezTo>
                <a:lnTo>
                  <a:pt x="1124" y="9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dist="50800" dir="5400000" algn="t" rotWithShape="0">
              <a:prstClr val="black">
                <a:alpha val="30000"/>
              </a:prstClr>
            </a:outerShdw>
          </a:effectLst>
        </p:spPr>
        <p:txBody>
          <a:bodyPr vert="horz" wrap="none" lIns="90000" tIns="46800" rIns="90000" bIns="46800" numCol="1" anchor="ctr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思源黑体 CN Medium" panose="020B0600000000000000" charset="-122"/>
              <a:cs typeface="+mn-cs"/>
            </a:endParaRPr>
          </a:p>
        </p:txBody>
      </p:sp>
      <p:sp>
        <p:nvSpPr>
          <p:cNvPr id="42" name="íṡḷiḓé"/>
          <p:cNvSpPr/>
          <p:nvPr/>
        </p:nvSpPr>
        <p:spPr bwMode="auto">
          <a:xfrm>
            <a:off x="3551025" y="4071737"/>
            <a:ext cx="2494440" cy="1253538"/>
          </a:xfrm>
          <a:custGeom>
            <a:avLst/>
            <a:gdLst>
              <a:gd name="T0" fmla="*/ 1096 w 1096"/>
              <a:gd name="T1" fmla="*/ 117 h 551"/>
              <a:gd name="T2" fmla="*/ 979 w 1096"/>
              <a:gd name="T3" fmla="*/ 0 h 551"/>
              <a:gd name="T4" fmla="*/ 117 w 1096"/>
              <a:gd name="T5" fmla="*/ 0 h 551"/>
              <a:gd name="T6" fmla="*/ 0 w 1096"/>
              <a:gd name="T7" fmla="*/ 117 h 551"/>
              <a:gd name="T8" fmla="*/ 0 w 1096"/>
              <a:gd name="T9" fmla="*/ 295 h 551"/>
              <a:gd name="T10" fmla="*/ 117 w 1096"/>
              <a:gd name="T11" fmla="*/ 412 h 551"/>
              <a:gd name="T12" fmla="*/ 898 w 1096"/>
              <a:gd name="T13" fmla="*/ 412 h 551"/>
              <a:gd name="T14" fmla="*/ 946 w 1096"/>
              <a:gd name="T15" fmla="*/ 412 h 551"/>
              <a:gd name="T16" fmla="*/ 1096 w 1096"/>
              <a:gd name="T17" fmla="*/ 551 h 551"/>
              <a:gd name="T18" fmla="*/ 1096 w 1096"/>
              <a:gd name="T19" fmla="*/ 306 h 551"/>
              <a:gd name="T20" fmla="*/ 1095 w 1096"/>
              <a:gd name="T21" fmla="*/ 306 h 551"/>
              <a:gd name="T22" fmla="*/ 1096 w 1096"/>
              <a:gd name="T23" fmla="*/ 295 h 551"/>
              <a:gd name="T24" fmla="*/ 1096 w 1096"/>
              <a:gd name="T25" fmla="*/ 117 h 5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96" h="551">
                <a:moveTo>
                  <a:pt x="1096" y="117"/>
                </a:moveTo>
                <a:cubicBezTo>
                  <a:pt x="1096" y="52"/>
                  <a:pt x="1043" y="0"/>
                  <a:pt x="979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52" y="0"/>
                  <a:pt x="0" y="52"/>
                  <a:pt x="0" y="117"/>
                </a:cubicBezTo>
                <a:cubicBezTo>
                  <a:pt x="0" y="295"/>
                  <a:pt x="0" y="295"/>
                  <a:pt x="0" y="295"/>
                </a:cubicBezTo>
                <a:cubicBezTo>
                  <a:pt x="0" y="359"/>
                  <a:pt x="52" y="412"/>
                  <a:pt x="117" y="412"/>
                </a:cubicBezTo>
                <a:cubicBezTo>
                  <a:pt x="898" y="412"/>
                  <a:pt x="898" y="412"/>
                  <a:pt x="898" y="412"/>
                </a:cubicBezTo>
                <a:cubicBezTo>
                  <a:pt x="946" y="412"/>
                  <a:pt x="946" y="412"/>
                  <a:pt x="946" y="412"/>
                </a:cubicBezTo>
                <a:cubicBezTo>
                  <a:pt x="1025" y="412"/>
                  <a:pt x="1090" y="473"/>
                  <a:pt x="1096" y="551"/>
                </a:cubicBezTo>
                <a:cubicBezTo>
                  <a:pt x="1096" y="306"/>
                  <a:pt x="1096" y="306"/>
                  <a:pt x="1096" y="306"/>
                </a:cubicBezTo>
                <a:cubicBezTo>
                  <a:pt x="1095" y="306"/>
                  <a:pt x="1095" y="306"/>
                  <a:pt x="1095" y="306"/>
                </a:cubicBezTo>
                <a:cubicBezTo>
                  <a:pt x="1095" y="302"/>
                  <a:pt x="1096" y="298"/>
                  <a:pt x="1096" y="295"/>
                </a:cubicBezTo>
                <a:lnTo>
                  <a:pt x="1096" y="1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dist="50800" dir="5400000" algn="t" rotWithShape="0">
              <a:prstClr val="black">
                <a:alpha val="30000"/>
              </a:prstClr>
            </a:outerShdw>
          </a:effectLst>
        </p:spPr>
        <p:txBody>
          <a:bodyPr vert="horz" wrap="none" lIns="90000" tIns="46800" rIns="90000" bIns="46800" numCol="1" anchor="ctr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思源黑体 CN Medium" panose="020B0600000000000000" charset="-122"/>
              <a:cs typeface="+mn-cs"/>
            </a:endParaRPr>
          </a:p>
        </p:txBody>
      </p:sp>
      <p:sp>
        <p:nvSpPr>
          <p:cNvPr id="43" name="î$ľíḑè"/>
          <p:cNvSpPr txBox="1"/>
          <p:nvPr/>
        </p:nvSpPr>
        <p:spPr bwMode="auto">
          <a:xfrm>
            <a:off x="6042658" y="2106324"/>
            <a:ext cx="226423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rPr>
              <a:t>小标题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思源黑体 CN Medium" panose="020B0600000000000000" charset="-122"/>
              <a:cs typeface="+mn-cs"/>
            </a:endParaRPr>
          </a:p>
        </p:txBody>
      </p:sp>
      <p:sp>
        <p:nvSpPr>
          <p:cNvPr id="49" name="ïśļïdè"/>
          <p:cNvSpPr txBox="1"/>
          <p:nvPr/>
        </p:nvSpPr>
        <p:spPr bwMode="auto">
          <a:xfrm>
            <a:off x="6042658" y="2932351"/>
            <a:ext cx="2363894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rPr>
              <a:t>小标题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思源黑体 CN Medium" panose="020B0600000000000000" charset="-122"/>
              <a:cs typeface="+mn-cs"/>
            </a:endParaRPr>
          </a:p>
        </p:txBody>
      </p:sp>
      <p:sp>
        <p:nvSpPr>
          <p:cNvPr id="50" name="î$ḷíḓe"/>
          <p:cNvSpPr txBox="1"/>
          <p:nvPr/>
        </p:nvSpPr>
        <p:spPr bwMode="auto">
          <a:xfrm>
            <a:off x="6042657" y="3889132"/>
            <a:ext cx="2668506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rPr>
              <a:t>小标题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思源黑体 CN Medium" panose="020B0600000000000000" charset="-122"/>
              <a:cs typeface="+mn-cs"/>
            </a:endParaRPr>
          </a:p>
        </p:txBody>
      </p:sp>
      <p:sp>
        <p:nvSpPr>
          <p:cNvPr id="51" name="îSļîdè"/>
          <p:cNvSpPr txBox="1"/>
          <p:nvPr/>
        </p:nvSpPr>
        <p:spPr bwMode="auto">
          <a:xfrm>
            <a:off x="3556639" y="4337298"/>
            <a:ext cx="2477594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rPr>
              <a:t>小标题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思源黑体 CN Medium" panose="020B0600000000000000" charset="-122"/>
              <a:cs typeface="+mn-cs"/>
            </a:endParaRPr>
          </a:p>
        </p:txBody>
      </p:sp>
      <p:sp>
        <p:nvSpPr>
          <p:cNvPr id="52" name="ïSľíḋé"/>
          <p:cNvSpPr txBox="1"/>
          <p:nvPr/>
        </p:nvSpPr>
        <p:spPr bwMode="auto">
          <a:xfrm>
            <a:off x="3476625" y="2597400"/>
            <a:ext cx="2557608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思源黑体 CN Medium" panose="020B0600000000000000" charset="-122"/>
                <a:cs typeface="+mn-cs"/>
              </a:rPr>
              <a:t>小标题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思源黑体 CN Medium" panose="020B0600000000000000" charset="-122"/>
              <a:cs typeface="+mn-cs"/>
            </a:endParaRPr>
          </a:p>
        </p:txBody>
      </p:sp>
      <p:sp>
        <p:nvSpPr>
          <p:cNvPr id="53" name="išļíďe"/>
          <p:cNvSpPr/>
          <p:nvPr/>
        </p:nvSpPr>
        <p:spPr>
          <a:xfrm>
            <a:off x="8369299" y="1934399"/>
            <a:ext cx="2550702" cy="659218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请写出内容。请写出内容。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请写出内容。请写出内容。</a:t>
            </a:r>
          </a:p>
        </p:txBody>
      </p:sp>
      <p:sp>
        <p:nvSpPr>
          <p:cNvPr id="54" name="íṡḷïdê"/>
          <p:cNvSpPr/>
          <p:nvPr/>
        </p:nvSpPr>
        <p:spPr>
          <a:xfrm>
            <a:off x="8496298" y="2761184"/>
            <a:ext cx="2447903" cy="659218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 defTabSz="914400">
              <a:lnSpc>
                <a:spcPct val="14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请写出内容。请写出内容。</a:t>
            </a:r>
          </a:p>
          <a:p>
            <a:pPr marL="171450" indent="-171450" defTabSz="914400">
              <a:lnSpc>
                <a:spcPct val="14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请写出内容。请写出内容。</a:t>
            </a:r>
          </a:p>
        </p:txBody>
      </p:sp>
      <p:sp>
        <p:nvSpPr>
          <p:cNvPr id="55" name="î$lîďê"/>
          <p:cNvSpPr/>
          <p:nvPr/>
        </p:nvSpPr>
        <p:spPr>
          <a:xfrm>
            <a:off x="8715375" y="3737916"/>
            <a:ext cx="2270573" cy="659218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 fontScale="92500"/>
          </a:bodyPr>
          <a:lstStyle/>
          <a:p>
            <a:pPr marL="171450" indent="-171450" defTabSz="914400">
              <a:lnSpc>
                <a:spcPct val="14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请写出内容。请写出内容。</a:t>
            </a:r>
          </a:p>
          <a:p>
            <a:pPr marL="171450" indent="-171450" defTabSz="914400">
              <a:lnSpc>
                <a:spcPct val="14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请写出内容。请写出内容。</a:t>
            </a:r>
          </a:p>
        </p:txBody>
      </p:sp>
      <p:sp>
        <p:nvSpPr>
          <p:cNvPr id="56" name="îšļîḍê"/>
          <p:cNvSpPr/>
          <p:nvPr/>
        </p:nvSpPr>
        <p:spPr>
          <a:xfrm>
            <a:off x="1167825" y="2390329"/>
            <a:ext cx="2190703" cy="659218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 fontScale="92500"/>
          </a:bodyPr>
          <a:lstStyle/>
          <a:p>
            <a:pPr marL="171450" indent="-171450" defTabSz="914400">
              <a:lnSpc>
                <a:spcPct val="14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请写出内容。请写出内容。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171450" indent="-171450" defTabSz="914400">
              <a:lnSpc>
                <a:spcPct val="14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请写出内容。请写出内容。</a:t>
            </a:r>
          </a:p>
        </p:txBody>
      </p:sp>
      <p:sp>
        <p:nvSpPr>
          <p:cNvPr id="57" name="iš1ïḍè"/>
          <p:cNvSpPr/>
          <p:nvPr/>
        </p:nvSpPr>
        <p:spPr>
          <a:xfrm>
            <a:off x="1239825" y="4190189"/>
            <a:ext cx="2190703" cy="659218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 fontScale="92500"/>
          </a:bodyPr>
          <a:lstStyle/>
          <a:p>
            <a:pPr marL="171450" indent="-171450" defTabSz="914400">
              <a:lnSpc>
                <a:spcPct val="14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请写出内容。请写出</a:t>
            </a:r>
            <a:r>
              <a:rPr lang="zh-CN" altLang="en-US" sz="140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内容。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171450" indent="-171450" defTabSz="914400">
              <a:lnSpc>
                <a:spcPct val="140000"/>
              </a:lnSpc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请写出内容。请写出内容。</a:t>
            </a:r>
          </a:p>
        </p:txBody>
      </p:sp>
      <p:sp>
        <p:nvSpPr>
          <p:cNvPr id="44" name="TextBox 1">
            <a:extLst>
              <a:ext uri="{FF2B5EF4-FFF2-40B4-BE49-F238E27FC236}">
                <a16:creationId xmlns:a16="http://schemas.microsoft.com/office/drawing/2014/main" id="{F13710FB-5C98-40AD-A9D0-54F097EF1B3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66057" y="959363"/>
            <a:ext cx="188777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0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二级标题</a:t>
            </a:r>
          </a:p>
        </p:txBody>
      </p:sp>
      <p:sp>
        <p:nvSpPr>
          <p:cNvPr id="45" name="TextBox 2">
            <a:extLst>
              <a:ext uri="{FF2B5EF4-FFF2-40B4-BE49-F238E27FC236}">
                <a16:creationId xmlns:a16="http://schemas.microsoft.com/office/drawing/2014/main" id="{767F049A-2455-4DA2-993B-DAD0A242D6E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6057" y="1375392"/>
            <a:ext cx="11105243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添加您的标题简要概述介绍，一句话作为重点提要，作为整个页面的内容概述，或者将重点语句填充至此。</a:t>
            </a:r>
          </a:p>
        </p:txBody>
      </p:sp>
    </p:spTree>
    <p:extLst>
      <p:ext uri="{BB962C8B-B14F-4D97-AF65-F5344CB8AC3E}">
        <p14:creationId xmlns:p14="http://schemas.microsoft.com/office/powerpoint/2010/main" val="3627803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目录组合"/>
          <p:cNvGrpSpPr/>
          <p:nvPr/>
        </p:nvGrpSpPr>
        <p:grpSpPr>
          <a:xfrm>
            <a:off x="5271792" y="815550"/>
            <a:ext cx="1581152" cy="1015104"/>
            <a:chOff x="5305422" y="815550"/>
            <a:chExt cx="1581152" cy="1015104"/>
          </a:xfrm>
        </p:grpSpPr>
        <p:sp>
          <p:nvSpPr>
            <p:cNvPr id="110" name="目录英文"/>
            <p:cNvSpPr txBox="1"/>
            <p:nvPr/>
          </p:nvSpPr>
          <p:spPr>
            <a:xfrm>
              <a:off x="5305423" y="1553655"/>
              <a:ext cx="158115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anchor="ctr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7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  <a:sym typeface="Arial" panose="020B0604020202020204" pitchFamily="34" charset="0"/>
                </a:rPr>
                <a:t>CONTENTS</a:t>
              </a:r>
            </a:p>
          </p:txBody>
        </p:sp>
        <p:sp>
          <p:nvSpPr>
            <p:cNvPr id="111" name="目录"/>
            <p:cNvSpPr txBox="1"/>
            <p:nvPr/>
          </p:nvSpPr>
          <p:spPr>
            <a:xfrm>
              <a:off x="5305422" y="815550"/>
              <a:ext cx="1581152" cy="73850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404096"/>
                  </a:solidFill>
                  <a:effectLst/>
                  <a:uLnTx/>
                  <a:uFillTx/>
                  <a:latin typeface="思源宋体 CN Heavy" panose="02020900000000000000" charset="-122"/>
                  <a:ea typeface="思源宋体 CN Heavy" panose="02020900000000000000" charset="-122"/>
                  <a:cs typeface="+mn-cs"/>
                  <a:sym typeface="Arial" panose="020B0604020202020204" pitchFamily="34" charset="0"/>
                </a:rPr>
                <a:t>目录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ADA5D55-2307-47D2-8CEA-BBF8B87B8A32}"/>
              </a:ext>
            </a:extLst>
          </p:cNvPr>
          <p:cNvGrpSpPr/>
          <p:nvPr/>
        </p:nvGrpSpPr>
        <p:grpSpPr>
          <a:xfrm>
            <a:off x="767990" y="1301978"/>
            <a:ext cx="10588757" cy="0"/>
            <a:chOff x="767990" y="1553655"/>
            <a:chExt cx="10588757" cy="0"/>
          </a:xfrm>
        </p:grpSpPr>
        <p:cxnSp>
          <p:nvCxnSpPr>
            <p:cNvPr id="108" name="右点缀线段"/>
            <p:cNvCxnSpPr/>
            <p:nvPr/>
          </p:nvCxnSpPr>
          <p:spPr>
            <a:xfrm>
              <a:off x="7252747" y="1553655"/>
              <a:ext cx="4104000" cy="0"/>
            </a:xfrm>
            <a:prstGeom prst="line">
              <a:avLst/>
            </a:prstGeom>
            <a:ln>
              <a:solidFill>
                <a:srgbClr val="40409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左点缀线段"/>
            <p:cNvCxnSpPr/>
            <p:nvPr/>
          </p:nvCxnSpPr>
          <p:spPr>
            <a:xfrm>
              <a:off x="767990" y="1553655"/>
              <a:ext cx="4104000" cy="0"/>
            </a:xfrm>
            <a:prstGeom prst="line">
              <a:avLst/>
            </a:prstGeom>
            <a:ln>
              <a:solidFill>
                <a:srgbClr val="40409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合作QQ： 243001978"/>
          <p:cNvSpPr/>
          <p:nvPr/>
        </p:nvSpPr>
        <p:spPr>
          <a:xfrm>
            <a:off x="9737482" y="6488668"/>
            <a:ext cx="24307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合作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QQ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：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243001978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F2BF8F7-AFFC-421D-ADC8-9BB2CA4241B5}"/>
              </a:ext>
            </a:extLst>
          </p:cNvPr>
          <p:cNvGrpSpPr/>
          <p:nvPr/>
        </p:nvGrpSpPr>
        <p:grpSpPr>
          <a:xfrm>
            <a:off x="805989" y="2603340"/>
            <a:ext cx="2304000" cy="2626216"/>
            <a:chOff x="508074" y="2603340"/>
            <a:chExt cx="2304000" cy="2626216"/>
          </a:xfrm>
        </p:grpSpPr>
        <p:grpSp>
          <p:nvGrpSpPr>
            <p:cNvPr id="2" name="组合 1"/>
            <p:cNvGrpSpPr/>
            <p:nvPr/>
          </p:nvGrpSpPr>
          <p:grpSpPr>
            <a:xfrm>
              <a:off x="1087333" y="2603340"/>
              <a:ext cx="1145482" cy="1145480"/>
              <a:chOff x="2828602" y="1468270"/>
              <a:chExt cx="1145482" cy="1145480"/>
            </a:xfrm>
          </p:grpSpPr>
          <p:sp>
            <p:nvSpPr>
              <p:cNvPr id="5" name="矩形色块 1"/>
              <p:cNvSpPr/>
              <p:nvPr/>
            </p:nvSpPr>
            <p:spPr>
              <a:xfrm>
                <a:off x="2828602" y="1468270"/>
                <a:ext cx="1145482" cy="1145480"/>
              </a:xfrm>
              <a:prstGeom prst="rect">
                <a:avLst/>
              </a:prstGeom>
              <a:noFill/>
              <a:ln>
                <a:solidFill>
                  <a:srgbClr val="40409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6" name="齿轮"/>
              <p:cNvSpPr>
                <a:spLocks noChangeAspect="1"/>
              </p:cNvSpPr>
              <p:nvPr/>
            </p:nvSpPr>
            <p:spPr bwMode="auto">
              <a:xfrm>
                <a:off x="3113369" y="1753569"/>
                <a:ext cx="575946" cy="574879"/>
              </a:xfrm>
              <a:custGeom>
                <a:avLst/>
                <a:gdLst>
                  <a:gd name="connsiteX0" fmla="*/ 27460 w 604111"/>
                  <a:gd name="connsiteY0" fmla="*/ 475127 h 602992"/>
                  <a:gd name="connsiteX1" fmla="*/ 54919 w 604111"/>
                  <a:gd name="connsiteY1" fmla="*/ 475127 h 602992"/>
                  <a:gd name="connsiteX2" fmla="*/ 109838 w 604111"/>
                  <a:gd name="connsiteY2" fmla="*/ 475127 h 602992"/>
                  <a:gd name="connsiteX3" fmla="*/ 201416 w 604111"/>
                  <a:gd name="connsiteY3" fmla="*/ 475127 h 602992"/>
                  <a:gd name="connsiteX4" fmla="*/ 256335 w 604111"/>
                  <a:gd name="connsiteY4" fmla="*/ 475127 h 602992"/>
                  <a:gd name="connsiteX5" fmla="*/ 347776 w 604111"/>
                  <a:gd name="connsiteY5" fmla="*/ 475127 h 602992"/>
                  <a:gd name="connsiteX6" fmla="*/ 402695 w 604111"/>
                  <a:gd name="connsiteY6" fmla="*/ 475127 h 602992"/>
                  <a:gd name="connsiteX7" fmla="*/ 494273 w 604111"/>
                  <a:gd name="connsiteY7" fmla="*/ 475127 h 602992"/>
                  <a:gd name="connsiteX8" fmla="*/ 549192 w 604111"/>
                  <a:gd name="connsiteY8" fmla="*/ 475127 h 602992"/>
                  <a:gd name="connsiteX9" fmla="*/ 576651 w 604111"/>
                  <a:gd name="connsiteY9" fmla="*/ 475127 h 602992"/>
                  <a:gd name="connsiteX10" fmla="*/ 604111 w 604111"/>
                  <a:gd name="connsiteY10" fmla="*/ 502537 h 602992"/>
                  <a:gd name="connsiteX11" fmla="*/ 604111 w 604111"/>
                  <a:gd name="connsiteY11" fmla="*/ 575583 h 602992"/>
                  <a:gd name="connsiteX12" fmla="*/ 576651 w 604111"/>
                  <a:gd name="connsiteY12" fmla="*/ 602992 h 602992"/>
                  <a:gd name="connsiteX13" fmla="*/ 27460 w 604111"/>
                  <a:gd name="connsiteY13" fmla="*/ 602992 h 602992"/>
                  <a:gd name="connsiteX14" fmla="*/ 0 w 604111"/>
                  <a:gd name="connsiteY14" fmla="*/ 575583 h 602992"/>
                  <a:gd name="connsiteX15" fmla="*/ 0 w 604111"/>
                  <a:gd name="connsiteY15" fmla="*/ 502537 h 602992"/>
                  <a:gd name="connsiteX16" fmla="*/ 27460 w 604111"/>
                  <a:gd name="connsiteY16" fmla="*/ 475127 h 602992"/>
                  <a:gd name="connsiteX17" fmla="*/ 302055 w 604111"/>
                  <a:gd name="connsiteY17" fmla="*/ 0 h 602992"/>
                  <a:gd name="connsiteX18" fmla="*/ 317295 w 604111"/>
                  <a:gd name="connsiteY18" fmla="*/ 4625 h 602992"/>
                  <a:gd name="connsiteX19" fmla="*/ 591886 w 604111"/>
                  <a:gd name="connsiteY19" fmla="*/ 187313 h 602992"/>
                  <a:gd name="connsiteX20" fmla="*/ 602869 w 604111"/>
                  <a:gd name="connsiteY20" fmla="*/ 218012 h 602992"/>
                  <a:gd name="connsiteX21" fmla="*/ 576646 w 604111"/>
                  <a:gd name="connsiteY21" fmla="*/ 237473 h 602992"/>
                  <a:gd name="connsiteX22" fmla="*/ 549187 w 604111"/>
                  <a:gd name="connsiteY22" fmla="*/ 237473 h 602992"/>
                  <a:gd name="connsiteX23" fmla="*/ 549187 w 604111"/>
                  <a:gd name="connsiteY23" fmla="*/ 420298 h 602992"/>
                  <a:gd name="connsiteX24" fmla="*/ 494269 w 604111"/>
                  <a:gd name="connsiteY24" fmla="*/ 420298 h 602992"/>
                  <a:gd name="connsiteX25" fmla="*/ 494269 w 604111"/>
                  <a:gd name="connsiteY25" fmla="*/ 237473 h 602992"/>
                  <a:gd name="connsiteX26" fmla="*/ 402693 w 604111"/>
                  <a:gd name="connsiteY26" fmla="*/ 237473 h 602992"/>
                  <a:gd name="connsiteX27" fmla="*/ 402693 w 604111"/>
                  <a:gd name="connsiteY27" fmla="*/ 420298 h 602992"/>
                  <a:gd name="connsiteX28" fmla="*/ 347774 w 604111"/>
                  <a:gd name="connsiteY28" fmla="*/ 420298 h 602992"/>
                  <a:gd name="connsiteX29" fmla="*/ 347774 w 604111"/>
                  <a:gd name="connsiteY29" fmla="*/ 237473 h 602992"/>
                  <a:gd name="connsiteX30" fmla="*/ 256336 w 604111"/>
                  <a:gd name="connsiteY30" fmla="*/ 237473 h 602992"/>
                  <a:gd name="connsiteX31" fmla="*/ 256336 w 604111"/>
                  <a:gd name="connsiteY31" fmla="*/ 420298 h 602992"/>
                  <a:gd name="connsiteX32" fmla="*/ 201417 w 604111"/>
                  <a:gd name="connsiteY32" fmla="*/ 420298 h 602992"/>
                  <a:gd name="connsiteX33" fmla="*/ 201417 w 604111"/>
                  <a:gd name="connsiteY33" fmla="*/ 237473 h 602992"/>
                  <a:gd name="connsiteX34" fmla="*/ 109841 w 604111"/>
                  <a:gd name="connsiteY34" fmla="*/ 237473 h 602992"/>
                  <a:gd name="connsiteX35" fmla="*/ 109841 w 604111"/>
                  <a:gd name="connsiteY35" fmla="*/ 420298 h 602992"/>
                  <a:gd name="connsiteX36" fmla="*/ 54923 w 604111"/>
                  <a:gd name="connsiteY36" fmla="*/ 420298 h 602992"/>
                  <a:gd name="connsiteX37" fmla="*/ 54923 w 604111"/>
                  <a:gd name="connsiteY37" fmla="*/ 237473 h 602992"/>
                  <a:gd name="connsiteX38" fmla="*/ 27464 w 604111"/>
                  <a:gd name="connsiteY38" fmla="*/ 237473 h 602992"/>
                  <a:gd name="connsiteX39" fmla="*/ 1241 w 604111"/>
                  <a:gd name="connsiteY39" fmla="*/ 218012 h 602992"/>
                  <a:gd name="connsiteX40" fmla="*/ 12224 w 604111"/>
                  <a:gd name="connsiteY40" fmla="*/ 187313 h 602992"/>
                  <a:gd name="connsiteX41" fmla="*/ 286815 w 604111"/>
                  <a:gd name="connsiteY41" fmla="*/ 4625 h 602992"/>
                  <a:gd name="connsiteX42" fmla="*/ 302055 w 604111"/>
                  <a:gd name="connsiteY42" fmla="*/ 0 h 602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604111" h="602992">
                    <a:moveTo>
                      <a:pt x="27460" y="475127"/>
                    </a:moveTo>
                    <a:lnTo>
                      <a:pt x="54919" y="475127"/>
                    </a:lnTo>
                    <a:lnTo>
                      <a:pt x="109838" y="475127"/>
                    </a:lnTo>
                    <a:lnTo>
                      <a:pt x="201416" y="475127"/>
                    </a:lnTo>
                    <a:lnTo>
                      <a:pt x="256335" y="475127"/>
                    </a:lnTo>
                    <a:lnTo>
                      <a:pt x="347776" y="475127"/>
                    </a:lnTo>
                    <a:lnTo>
                      <a:pt x="402695" y="475127"/>
                    </a:lnTo>
                    <a:lnTo>
                      <a:pt x="494273" y="475127"/>
                    </a:lnTo>
                    <a:lnTo>
                      <a:pt x="549192" y="475127"/>
                    </a:lnTo>
                    <a:lnTo>
                      <a:pt x="576651" y="475127"/>
                    </a:lnTo>
                    <a:cubicBezTo>
                      <a:pt x="591754" y="475127"/>
                      <a:pt x="604111" y="487324"/>
                      <a:pt x="604111" y="502537"/>
                    </a:cubicBezTo>
                    <a:lnTo>
                      <a:pt x="604111" y="575583"/>
                    </a:lnTo>
                    <a:cubicBezTo>
                      <a:pt x="604111" y="590658"/>
                      <a:pt x="591754" y="602992"/>
                      <a:pt x="576651" y="602992"/>
                    </a:cubicBezTo>
                    <a:lnTo>
                      <a:pt x="27460" y="602992"/>
                    </a:lnTo>
                    <a:cubicBezTo>
                      <a:pt x="12357" y="602992"/>
                      <a:pt x="0" y="590658"/>
                      <a:pt x="0" y="575583"/>
                    </a:cubicBezTo>
                    <a:lnTo>
                      <a:pt x="0" y="502537"/>
                    </a:lnTo>
                    <a:cubicBezTo>
                      <a:pt x="0" y="487324"/>
                      <a:pt x="12357" y="475127"/>
                      <a:pt x="27460" y="475127"/>
                    </a:cubicBezTo>
                    <a:close/>
                    <a:moveTo>
                      <a:pt x="302055" y="0"/>
                    </a:moveTo>
                    <a:cubicBezTo>
                      <a:pt x="307375" y="0"/>
                      <a:pt x="312695" y="1542"/>
                      <a:pt x="317295" y="4625"/>
                    </a:cubicBezTo>
                    <a:lnTo>
                      <a:pt x="591886" y="187313"/>
                    </a:lnTo>
                    <a:cubicBezTo>
                      <a:pt x="601908" y="194028"/>
                      <a:pt x="606439" y="206500"/>
                      <a:pt x="602869" y="218012"/>
                    </a:cubicBezTo>
                    <a:cubicBezTo>
                      <a:pt x="599437" y="229661"/>
                      <a:pt x="588728" y="237473"/>
                      <a:pt x="576646" y="237473"/>
                    </a:cubicBezTo>
                    <a:lnTo>
                      <a:pt x="549187" y="237473"/>
                    </a:lnTo>
                    <a:lnTo>
                      <a:pt x="549187" y="420298"/>
                    </a:lnTo>
                    <a:lnTo>
                      <a:pt x="494269" y="420298"/>
                    </a:lnTo>
                    <a:lnTo>
                      <a:pt x="494269" y="237473"/>
                    </a:lnTo>
                    <a:lnTo>
                      <a:pt x="402693" y="237473"/>
                    </a:lnTo>
                    <a:lnTo>
                      <a:pt x="402693" y="420298"/>
                    </a:lnTo>
                    <a:lnTo>
                      <a:pt x="347774" y="420298"/>
                    </a:lnTo>
                    <a:lnTo>
                      <a:pt x="347774" y="237473"/>
                    </a:lnTo>
                    <a:lnTo>
                      <a:pt x="256336" y="237473"/>
                    </a:lnTo>
                    <a:lnTo>
                      <a:pt x="256336" y="420298"/>
                    </a:lnTo>
                    <a:lnTo>
                      <a:pt x="201417" y="420298"/>
                    </a:lnTo>
                    <a:lnTo>
                      <a:pt x="201417" y="237473"/>
                    </a:lnTo>
                    <a:lnTo>
                      <a:pt x="109841" y="237473"/>
                    </a:lnTo>
                    <a:lnTo>
                      <a:pt x="109841" y="420298"/>
                    </a:lnTo>
                    <a:lnTo>
                      <a:pt x="54923" y="420298"/>
                    </a:lnTo>
                    <a:lnTo>
                      <a:pt x="54923" y="237473"/>
                    </a:lnTo>
                    <a:lnTo>
                      <a:pt x="27464" y="237473"/>
                    </a:lnTo>
                    <a:cubicBezTo>
                      <a:pt x="15382" y="237473"/>
                      <a:pt x="4673" y="229661"/>
                      <a:pt x="1241" y="218012"/>
                    </a:cubicBezTo>
                    <a:cubicBezTo>
                      <a:pt x="-2329" y="206500"/>
                      <a:pt x="2202" y="194028"/>
                      <a:pt x="12224" y="187313"/>
                    </a:cubicBezTo>
                    <a:lnTo>
                      <a:pt x="286815" y="4625"/>
                    </a:lnTo>
                    <a:cubicBezTo>
                      <a:pt x="291415" y="1542"/>
                      <a:pt x="296735" y="0"/>
                      <a:pt x="302055" y="0"/>
                    </a:cubicBezTo>
                    <a:close/>
                  </a:path>
                </a:pathLst>
              </a:custGeom>
              <a:solidFill>
                <a:srgbClr val="404096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1" name="校风 1"/>
            <p:cNvGrpSpPr/>
            <p:nvPr/>
          </p:nvGrpSpPr>
          <p:grpSpPr>
            <a:xfrm>
              <a:off x="508074" y="4367782"/>
              <a:ext cx="2304000" cy="861774"/>
              <a:chOff x="2898492" y="2695845"/>
              <a:chExt cx="2218210" cy="861774"/>
            </a:xfrm>
          </p:grpSpPr>
          <p:sp>
            <p:nvSpPr>
              <p:cNvPr id="37" name="Strong Preparation"/>
              <p:cNvSpPr txBox="1"/>
              <p:nvPr/>
            </p:nvSpPr>
            <p:spPr>
              <a:xfrm>
                <a:off x="2898493" y="3280620"/>
                <a:ext cx="221820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Arial" panose="020B0604020202020204" pitchFamily="34" charset="0"/>
                  </a:rPr>
                  <a:t>PLEASE ENTER TITLE</a:t>
                </a:r>
              </a:p>
            </p:txBody>
          </p:sp>
          <p:sp>
            <p:nvSpPr>
              <p:cNvPr id="35" name="基础扎实"/>
              <p:cNvSpPr txBox="1"/>
              <p:nvPr/>
            </p:nvSpPr>
            <p:spPr>
              <a:xfrm>
                <a:off x="2898492" y="2695845"/>
                <a:ext cx="221821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sym typeface="Arial" panose="020B0604020202020204" pitchFamily="34" charset="0"/>
                  </a:rPr>
                  <a:t>请输入标题</a:t>
                </a: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1042520" y="3894220"/>
              <a:ext cx="123510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PART 01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81A9D4C-1A50-4EE6-AE9B-5F8F94CA4BEB}"/>
              </a:ext>
            </a:extLst>
          </p:cNvPr>
          <p:cNvGrpSpPr/>
          <p:nvPr/>
        </p:nvGrpSpPr>
        <p:grpSpPr>
          <a:xfrm>
            <a:off x="3562576" y="2603340"/>
            <a:ext cx="2304000" cy="2626216"/>
            <a:chOff x="3497529" y="2603340"/>
            <a:chExt cx="2304000" cy="2626216"/>
          </a:xfrm>
        </p:grpSpPr>
        <p:grpSp>
          <p:nvGrpSpPr>
            <p:cNvPr id="10" name="组合 2"/>
            <p:cNvGrpSpPr/>
            <p:nvPr/>
          </p:nvGrpSpPr>
          <p:grpSpPr>
            <a:xfrm>
              <a:off x="4076788" y="2603340"/>
              <a:ext cx="1145482" cy="1145482"/>
              <a:chOff x="3065462" y="1874499"/>
              <a:chExt cx="754743" cy="754743"/>
            </a:xfrm>
          </p:grpSpPr>
          <p:sp>
            <p:nvSpPr>
              <p:cNvPr id="11" name="矩形色块 2"/>
              <p:cNvSpPr/>
              <p:nvPr/>
            </p:nvSpPr>
            <p:spPr>
              <a:xfrm>
                <a:off x="3065462" y="1874499"/>
                <a:ext cx="754743" cy="754743"/>
              </a:xfrm>
              <a:prstGeom prst="rect">
                <a:avLst/>
              </a:prstGeom>
              <a:noFill/>
              <a:ln>
                <a:solidFill>
                  <a:srgbClr val="40409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2" name="公文包"/>
              <p:cNvSpPr>
                <a:spLocks noChangeAspect="1"/>
              </p:cNvSpPr>
              <p:nvPr/>
            </p:nvSpPr>
            <p:spPr bwMode="auto">
              <a:xfrm>
                <a:off x="3253092" y="2062435"/>
                <a:ext cx="379482" cy="378869"/>
              </a:xfrm>
              <a:custGeom>
                <a:avLst/>
                <a:gdLst>
                  <a:gd name="connsiteX0" fmla="*/ 91136 w 607796"/>
                  <a:gd name="connsiteY0" fmla="*/ 485513 h 606815"/>
                  <a:gd name="connsiteX1" fmla="*/ 121515 w 607796"/>
                  <a:gd name="connsiteY1" fmla="*/ 515892 h 606815"/>
                  <a:gd name="connsiteX2" fmla="*/ 91136 w 607796"/>
                  <a:gd name="connsiteY2" fmla="*/ 546271 h 606815"/>
                  <a:gd name="connsiteX3" fmla="*/ 60757 w 607796"/>
                  <a:gd name="connsiteY3" fmla="*/ 515892 h 606815"/>
                  <a:gd name="connsiteX4" fmla="*/ 91136 w 607796"/>
                  <a:gd name="connsiteY4" fmla="*/ 485513 h 606815"/>
                  <a:gd name="connsiteX5" fmla="*/ 496229 w 607796"/>
                  <a:gd name="connsiteY5" fmla="*/ 472388 h 606815"/>
                  <a:gd name="connsiteX6" fmla="*/ 501302 w 607796"/>
                  <a:gd name="connsiteY6" fmla="*/ 472388 h 606815"/>
                  <a:gd name="connsiteX7" fmla="*/ 518478 w 607796"/>
                  <a:gd name="connsiteY7" fmla="*/ 477453 h 606815"/>
                  <a:gd name="connsiteX8" fmla="*/ 531649 w 607796"/>
                  <a:gd name="connsiteY8" fmla="*/ 495671 h 606815"/>
                  <a:gd name="connsiteX9" fmla="*/ 507353 w 607796"/>
                  <a:gd name="connsiteY9" fmla="*/ 531041 h 606815"/>
                  <a:gd name="connsiteX10" fmla="*/ 471933 w 607796"/>
                  <a:gd name="connsiteY10" fmla="*/ 506780 h 606815"/>
                  <a:gd name="connsiteX11" fmla="*/ 477006 w 607796"/>
                  <a:gd name="connsiteY11" fmla="*/ 484563 h 606815"/>
                  <a:gd name="connsiteX12" fmla="*/ 496229 w 607796"/>
                  <a:gd name="connsiteY12" fmla="*/ 472388 h 606815"/>
                  <a:gd name="connsiteX13" fmla="*/ 253189 w 607796"/>
                  <a:gd name="connsiteY13" fmla="*/ 465331 h 606815"/>
                  <a:gd name="connsiteX14" fmla="*/ 303785 w 607796"/>
                  <a:gd name="connsiteY14" fmla="*/ 515856 h 606815"/>
                  <a:gd name="connsiteX15" fmla="*/ 253189 w 607796"/>
                  <a:gd name="connsiteY15" fmla="*/ 566381 h 606815"/>
                  <a:gd name="connsiteX16" fmla="*/ 202593 w 607796"/>
                  <a:gd name="connsiteY16" fmla="*/ 515856 h 606815"/>
                  <a:gd name="connsiteX17" fmla="*/ 253189 w 607796"/>
                  <a:gd name="connsiteY17" fmla="*/ 465331 h 606815"/>
                  <a:gd name="connsiteX18" fmla="*/ 91143 w 607796"/>
                  <a:gd name="connsiteY18" fmla="*/ 465330 h 606815"/>
                  <a:gd name="connsiteX19" fmla="*/ 40498 w 607796"/>
                  <a:gd name="connsiteY19" fmla="*/ 515810 h 606815"/>
                  <a:gd name="connsiteX20" fmla="*/ 91143 w 607796"/>
                  <a:gd name="connsiteY20" fmla="*/ 566378 h 606815"/>
                  <a:gd name="connsiteX21" fmla="*/ 141788 w 607796"/>
                  <a:gd name="connsiteY21" fmla="*/ 515810 h 606815"/>
                  <a:gd name="connsiteX22" fmla="*/ 91143 w 607796"/>
                  <a:gd name="connsiteY22" fmla="*/ 465330 h 606815"/>
                  <a:gd name="connsiteX23" fmla="*/ 491138 w 607796"/>
                  <a:gd name="connsiteY23" fmla="*/ 453155 h 606815"/>
                  <a:gd name="connsiteX24" fmla="*/ 458740 w 607796"/>
                  <a:gd name="connsiteY24" fmla="*/ 474395 h 606815"/>
                  <a:gd name="connsiteX25" fmla="*/ 450640 w 607796"/>
                  <a:gd name="connsiteY25" fmla="*/ 511810 h 606815"/>
                  <a:gd name="connsiteX26" fmla="*/ 500306 w 607796"/>
                  <a:gd name="connsiteY26" fmla="*/ 553225 h 606815"/>
                  <a:gd name="connsiteX27" fmla="*/ 509385 w 607796"/>
                  <a:gd name="connsiteY27" fmla="*/ 552247 h 606815"/>
                  <a:gd name="connsiteX28" fmla="*/ 549883 w 607796"/>
                  <a:gd name="connsiteY28" fmla="*/ 493591 h 606815"/>
                  <a:gd name="connsiteX29" fmla="*/ 528610 w 607796"/>
                  <a:gd name="connsiteY29" fmla="*/ 461242 h 606815"/>
                  <a:gd name="connsiteX30" fmla="*/ 491138 w 607796"/>
                  <a:gd name="connsiteY30" fmla="*/ 453155 h 606815"/>
                  <a:gd name="connsiteX31" fmla="*/ 202593 w 607796"/>
                  <a:gd name="connsiteY31" fmla="*/ 232747 h 606815"/>
                  <a:gd name="connsiteX32" fmla="*/ 303784 w 607796"/>
                  <a:gd name="connsiteY32" fmla="*/ 232747 h 606815"/>
                  <a:gd name="connsiteX33" fmla="*/ 303784 w 607796"/>
                  <a:gd name="connsiteY33" fmla="*/ 263103 h 606815"/>
                  <a:gd name="connsiteX34" fmla="*/ 293727 w 607796"/>
                  <a:gd name="connsiteY34" fmla="*/ 273252 h 606815"/>
                  <a:gd name="connsiteX35" fmla="*/ 212650 w 607796"/>
                  <a:gd name="connsiteY35" fmla="*/ 273252 h 606815"/>
                  <a:gd name="connsiteX36" fmla="*/ 202593 w 607796"/>
                  <a:gd name="connsiteY36" fmla="*/ 263103 h 606815"/>
                  <a:gd name="connsiteX37" fmla="*/ 60757 w 607796"/>
                  <a:gd name="connsiteY37" fmla="*/ 232747 h 606815"/>
                  <a:gd name="connsiteX38" fmla="*/ 121514 w 607796"/>
                  <a:gd name="connsiteY38" fmla="*/ 232747 h 606815"/>
                  <a:gd name="connsiteX39" fmla="*/ 121514 w 607796"/>
                  <a:gd name="connsiteY39" fmla="*/ 252929 h 606815"/>
                  <a:gd name="connsiteX40" fmla="*/ 60757 w 607796"/>
                  <a:gd name="connsiteY40" fmla="*/ 252929 h 606815"/>
                  <a:gd name="connsiteX41" fmla="*/ 481877 w 607796"/>
                  <a:gd name="connsiteY41" fmla="*/ 218493 h 606815"/>
                  <a:gd name="connsiteX42" fmla="*/ 485349 w 607796"/>
                  <a:gd name="connsiteY42" fmla="*/ 238367 h 606815"/>
                  <a:gd name="connsiteX43" fmla="*/ 425524 w 607796"/>
                  <a:gd name="connsiteY43" fmla="*/ 248836 h 606815"/>
                  <a:gd name="connsiteX44" fmla="*/ 422052 w 607796"/>
                  <a:gd name="connsiteY44" fmla="*/ 228962 h 606815"/>
                  <a:gd name="connsiteX45" fmla="*/ 202593 w 607796"/>
                  <a:gd name="connsiteY45" fmla="*/ 192313 h 606815"/>
                  <a:gd name="connsiteX46" fmla="*/ 303784 w 607796"/>
                  <a:gd name="connsiteY46" fmla="*/ 192313 h 606815"/>
                  <a:gd name="connsiteX47" fmla="*/ 303784 w 607796"/>
                  <a:gd name="connsiteY47" fmla="*/ 212495 h 606815"/>
                  <a:gd name="connsiteX48" fmla="*/ 202593 w 607796"/>
                  <a:gd name="connsiteY48" fmla="*/ 212495 h 606815"/>
                  <a:gd name="connsiteX49" fmla="*/ 60757 w 607796"/>
                  <a:gd name="connsiteY49" fmla="*/ 192313 h 606815"/>
                  <a:gd name="connsiteX50" fmla="*/ 121514 w 607796"/>
                  <a:gd name="connsiteY50" fmla="*/ 192313 h 606815"/>
                  <a:gd name="connsiteX51" fmla="*/ 121514 w 607796"/>
                  <a:gd name="connsiteY51" fmla="*/ 212495 h 606815"/>
                  <a:gd name="connsiteX52" fmla="*/ 60757 w 607796"/>
                  <a:gd name="connsiteY52" fmla="*/ 212495 h 606815"/>
                  <a:gd name="connsiteX53" fmla="*/ 474662 w 607796"/>
                  <a:gd name="connsiteY53" fmla="*/ 178059 h 606815"/>
                  <a:gd name="connsiteX54" fmla="*/ 478222 w 607796"/>
                  <a:gd name="connsiteY54" fmla="*/ 197967 h 606815"/>
                  <a:gd name="connsiteX55" fmla="*/ 418414 w 607796"/>
                  <a:gd name="connsiteY55" fmla="*/ 208543 h 606815"/>
                  <a:gd name="connsiteX56" fmla="*/ 414854 w 607796"/>
                  <a:gd name="connsiteY56" fmla="*/ 188546 h 606815"/>
                  <a:gd name="connsiteX57" fmla="*/ 202593 w 607796"/>
                  <a:gd name="connsiteY57" fmla="*/ 151809 h 606815"/>
                  <a:gd name="connsiteX58" fmla="*/ 303784 w 607796"/>
                  <a:gd name="connsiteY58" fmla="*/ 151809 h 606815"/>
                  <a:gd name="connsiteX59" fmla="*/ 303784 w 607796"/>
                  <a:gd name="connsiteY59" fmla="*/ 172061 h 606815"/>
                  <a:gd name="connsiteX60" fmla="*/ 202593 w 607796"/>
                  <a:gd name="connsiteY60" fmla="*/ 172061 h 606815"/>
                  <a:gd name="connsiteX61" fmla="*/ 60757 w 607796"/>
                  <a:gd name="connsiteY61" fmla="*/ 151809 h 606815"/>
                  <a:gd name="connsiteX62" fmla="*/ 121514 w 607796"/>
                  <a:gd name="connsiteY62" fmla="*/ 151809 h 606815"/>
                  <a:gd name="connsiteX63" fmla="*/ 121514 w 607796"/>
                  <a:gd name="connsiteY63" fmla="*/ 172061 h 606815"/>
                  <a:gd name="connsiteX64" fmla="*/ 60757 w 607796"/>
                  <a:gd name="connsiteY64" fmla="*/ 172061 h 606815"/>
                  <a:gd name="connsiteX65" fmla="*/ 467695 w 607796"/>
                  <a:gd name="connsiteY65" fmla="*/ 138542 h 606815"/>
                  <a:gd name="connsiteX66" fmla="*/ 471166 w 607796"/>
                  <a:gd name="connsiteY66" fmla="*/ 158450 h 606815"/>
                  <a:gd name="connsiteX67" fmla="*/ 411358 w 607796"/>
                  <a:gd name="connsiteY67" fmla="*/ 169026 h 606815"/>
                  <a:gd name="connsiteX68" fmla="*/ 407798 w 607796"/>
                  <a:gd name="connsiteY68" fmla="*/ 149118 h 606815"/>
                  <a:gd name="connsiteX69" fmla="*/ 60757 w 607796"/>
                  <a:gd name="connsiteY69" fmla="*/ 111375 h 606815"/>
                  <a:gd name="connsiteX70" fmla="*/ 121514 w 607796"/>
                  <a:gd name="connsiteY70" fmla="*/ 111375 h 606815"/>
                  <a:gd name="connsiteX71" fmla="*/ 121514 w 607796"/>
                  <a:gd name="connsiteY71" fmla="*/ 131627 h 606815"/>
                  <a:gd name="connsiteX72" fmla="*/ 60757 w 607796"/>
                  <a:gd name="connsiteY72" fmla="*/ 131627 h 606815"/>
                  <a:gd name="connsiteX73" fmla="*/ 460709 w 607796"/>
                  <a:gd name="connsiteY73" fmla="*/ 99237 h 606815"/>
                  <a:gd name="connsiteX74" fmla="*/ 464180 w 607796"/>
                  <a:gd name="connsiteY74" fmla="*/ 119145 h 606815"/>
                  <a:gd name="connsiteX75" fmla="*/ 404372 w 607796"/>
                  <a:gd name="connsiteY75" fmla="*/ 129721 h 606815"/>
                  <a:gd name="connsiteX76" fmla="*/ 400812 w 607796"/>
                  <a:gd name="connsiteY76" fmla="*/ 109813 h 606815"/>
                  <a:gd name="connsiteX77" fmla="*/ 212650 w 607796"/>
                  <a:gd name="connsiteY77" fmla="*/ 91193 h 606815"/>
                  <a:gd name="connsiteX78" fmla="*/ 293727 w 607796"/>
                  <a:gd name="connsiteY78" fmla="*/ 91193 h 606815"/>
                  <a:gd name="connsiteX79" fmla="*/ 303784 w 607796"/>
                  <a:gd name="connsiteY79" fmla="*/ 101324 h 606815"/>
                  <a:gd name="connsiteX80" fmla="*/ 303784 w 607796"/>
                  <a:gd name="connsiteY80" fmla="*/ 131627 h 606815"/>
                  <a:gd name="connsiteX81" fmla="*/ 202593 w 607796"/>
                  <a:gd name="connsiteY81" fmla="*/ 131627 h 606815"/>
                  <a:gd name="connsiteX82" fmla="*/ 202593 w 607796"/>
                  <a:gd name="connsiteY82" fmla="*/ 101324 h 606815"/>
                  <a:gd name="connsiteX83" fmla="*/ 212650 w 607796"/>
                  <a:gd name="connsiteY83" fmla="*/ 91193 h 606815"/>
                  <a:gd name="connsiteX84" fmla="*/ 50645 w 607796"/>
                  <a:gd name="connsiteY84" fmla="*/ 91177 h 606815"/>
                  <a:gd name="connsiteX85" fmla="*/ 40498 w 607796"/>
                  <a:gd name="connsiteY85" fmla="*/ 101308 h 606815"/>
                  <a:gd name="connsiteX86" fmla="*/ 40498 w 607796"/>
                  <a:gd name="connsiteY86" fmla="*/ 263056 h 606815"/>
                  <a:gd name="connsiteX87" fmla="*/ 50645 w 607796"/>
                  <a:gd name="connsiteY87" fmla="*/ 273188 h 606815"/>
                  <a:gd name="connsiteX88" fmla="*/ 131641 w 607796"/>
                  <a:gd name="connsiteY88" fmla="*/ 273188 h 606815"/>
                  <a:gd name="connsiteX89" fmla="*/ 141788 w 607796"/>
                  <a:gd name="connsiteY89" fmla="*/ 263056 h 606815"/>
                  <a:gd name="connsiteX90" fmla="*/ 141788 w 607796"/>
                  <a:gd name="connsiteY90" fmla="*/ 101308 h 606815"/>
                  <a:gd name="connsiteX91" fmla="*/ 131641 w 607796"/>
                  <a:gd name="connsiteY91" fmla="*/ 91177 h 606815"/>
                  <a:gd name="connsiteX92" fmla="*/ 466840 w 607796"/>
                  <a:gd name="connsiteY92" fmla="*/ 76957 h 606815"/>
                  <a:gd name="connsiteX93" fmla="*/ 386823 w 607796"/>
                  <a:gd name="connsiteY93" fmla="*/ 91177 h 606815"/>
                  <a:gd name="connsiteX94" fmla="*/ 378723 w 607796"/>
                  <a:gd name="connsiteY94" fmla="*/ 103264 h 606815"/>
                  <a:gd name="connsiteX95" fmla="*/ 385844 w 607796"/>
                  <a:gd name="connsiteY95" fmla="*/ 142723 h 606815"/>
                  <a:gd name="connsiteX96" fmla="*/ 399996 w 607796"/>
                  <a:gd name="connsiteY96" fmla="*/ 222619 h 606815"/>
                  <a:gd name="connsiteX97" fmla="*/ 407116 w 607796"/>
                  <a:gd name="connsiteY97" fmla="*/ 262079 h 606815"/>
                  <a:gd name="connsiteX98" fmla="*/ 411122 w 607796"/>
                  <a:gd name="connsiteY98" fmla="*/ 268122 h 606815"/>
                  <a:gd name="connsiteX99" fmla="*/ 417263 w 607796"/>
                  <a:gd name="connsiteY99" fmla="*/ 270166 h 606815"/>
                  <a:gd name="connsiteX100" fmla="*/ 419221 w 607796"/>
                  <a:gd name="connsiteY100" fmla="*/ 270166 h 606815"/>
                  <a:gd name="connsiteX101" fmla="*/ 498259 w 607796"/>
                  <a:gd name="connsiteY101" fmla="*/ 257013 h 606815"/>
                  <a:gd name="connsiteX102" fmla="*/ 506359 w 607796"/>
                  <a:gd name="connsiteY102" fmla="*/ 244837 h 606815"/>
                  <a:gd name="connsiteX103" fmla="*/ 477965 w 607796"/>
                  <a:gd name="connsiteY103" fmla="*/ 85045 h 606815"/>
                  <a:gd name="connsiteX104" fmla="*/ 473960 w 607796"/>
                  <a:gd name="connsiteY104" fmla="*/ 79001 h 606815"/>
                  <a:gd name="connsiteX105" fmla="*/ 466840 w 607796"/>
                  <a:gd name="connsiteY105" fmla="*/ 76957 h 606815"/>
                  <a:gd name="connsiteX106" fmla="*/ 182286 w 607796"/>
                  <a:gd name="connsiteY106" fmla="*/ 40608 h 606815"/>
                  <a:gd name="connsiteX107" fmla="*/ 182286 w 607796"/>
                  <a:gd name="connsiteY107" fmla="*/ 586641 h 606815"/>
                  <a:gd name="connsiteX108" fmla="*/ 324073 w 607796"/>
                  <a:gd name="connsiteY108" fmla="*/ 586641 h 606815"/>
                  <a:gd name="connsiteX109" fmla="*/ 324073 w 607796"/>
                  <a:gd name="connsiteY109" fmla="*/ 40608 h 606815"/>
                  <a:gd name="connsiteX110" fmla="*/ 494165 w 607796"/>
                  <a:gd name="connsiteY110" fmla="*/ 171 h 606815"/>
                  <a:gd name="connsiteX111" fmla="*/ 506359 w 607796"/>
                  <a:gd name="connsiteY111" fmla="*/ 8259 h 606815"/>
                  <a:gd name="connsiteX112" fmla="*/ 607648 w 607796"/>
                  <a:gd name="connsiteY112" fmla="*/ 564423 h 606815"/>
                  <a:gd name="connsiteX113" fmla="*/ 599548 w 607796"/>
                  <a:gd name="connsiteY113" fmla="*/ 576509 h 606815"/>
                  <a:gd name="connsiteX114" fmla="*/ 437467 w 607796"/>
                  <a:gd name="connsiteY114" fmla="*/ 606815 h 606815"/>
                  <a:gd name="connsiteX115" fmla="*/ 435420 w 607796"/>
                  <a:gd name="connsiteY115" fmla="*/ 606815 h 606815"/>
                  <a:gd name="connsiteX116" fmla="*/ 429368 w 607796"/>
                  <a:gd name="connsiteY116" fmla="*/ 604860 h 606815"/>
                  <a:gd name="connsiteX117" fmla="*/ 425363 w 607796"/>
                  <a:gd name="connsiteY117" fmla="*/ 598728 h 606815"/>
                  <a:gd name="connsiteX118" fmla="*/ 344278 w 607796"/>
                  <a:gd name="connsiteY118" fmla="*/ 139701 h 606815"/>
                  <a:gd name="connsiteX119" fmla="*/ 344278 w 607796"/>
                  <a:gd name="connsiteY119" fmla="*/ 596772 h 606815"/>
                  <a:gd name="connsiteX120" fmla="*/ 334220 w 607796"/>
                  <a:gd name="connsiteY120" fmla="*/ 606815 h 606815"/>
                  <a:gd name="connsiteX121" fmla="*/ 172139 w 607796"/>
                  <a:gd name="connsiteY121" fmla="*/ 606815 h 606815"/>
                  <a:gd name="connsiteX122" fmla="*/ 10147 w 607796"/>
                  <a:gd name="connsiteY122" fmla="*/ 606815 h 606815"/>
                  <a:gd name="connsiteX123" fmla="*/ 0 w 607796"/>
                  <a:gd name="connsiteY123" fmla="*/ 596772 h 606815"/>
                  <a:gd name="connsiteX124" fmla="*/ 0 w 607796"/>
                  <a:gd name="connsiteY124" fmla="*/ 30477 h 606815"/>
                  <a:gd name="connsiteX125" fmla="*/ 10147 w 607796"/>
                  <a:gd name="connsiteY125" fmla="*/ 20346 h 606815"/>
                  <a:gd name="connsiteX126" fmla="*/ 172139 w 607796"/>
                  <a:gd name="connsiteY126" fmla="*/ 20346 h 606815"/>
                  <a:gd name="connsiteX127" fmla="*/ 334220 w 607796"/>
                  <a:gd name="connsiteY127" fmla="*/ 20346 h 606815"/>
                  <a:gd name="connsiteX128" fmla="*/ 343299 w 607796"/>
                  <a:gd name="connsiteY128" fmla="*/ 26478 h 606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607796" h="606815">
                    <a:moveTo>
                      <a:pt x="91136" y="485513"/>
                    </a:moveTo>
                    <a:cubicBezTo>
                      <a:pt x="107914" y="485513"/>
                      <a:pt x="121515" y="499114"/>
                      <a:pt x="121515" y="515892"/>
                    </a:cubicBezTo>
                    <a:cubicBezTo>
                      <a:pt x="121515" y="532670"/>
                      <a:pt x="107914" y="546271"/>
                      <a:pt x="91136" y="546271"/>
                    </a:cubicBezTo>
                    <a:cubicBezTo>
                      <a:pt x="74358" y="546271"/>
                      <a:pt x="60757" y="532670"/>
                      <a:pt x="60757" y="515892"/>
                    </a:cubicBezTo>
                    <a:cubicBezTo>
                      <a:pt x="60757" y="499114"/>
                      <a:pt x="74358" y="485513"/>
                      <a:pt x="91136" y="485513"/>
                    </a:cubicBezTo>
                    <a:close/>
                    <a:moveTo>
                      <a:pt x="496229" y="472388"/>
                    </a:moveTo>
                    <a:lnTo>
                      <a:pt x="501302" y="472388"/>
                    </a:lnTo>
                    <a:cubicBezTo>
                      <a:pt x="507353" y="472388"/>
                      <a:pt x="513494" y="473454"/>
                      <a:pt x="518478" y="477453"/>
                    </a:cubicBezTo>
                    <a:cubicBezTo>
                      <a:pt x="524619" y="482519"/>
                      <a:pt x="529691" y="489628"/>
                      <a:pt x="531649" y="495671"/>
                    </a:cubicBezTo>
                    <a:cubicBezTo>
                      <a:pt x="534675" y="512823"/>
                      <a:pt x="523551" y="528019"/>
                      <a:pt x="507353" y="531041"/>
                    </a:cubicBezTo>
                    <a:cubicBezTo>
                      <a:pt x="490177" y="534062"/>
                      <a:pt x="474959" y="522954"/>
                      <a:pt x="471933" y="506780"/>
                    </a:cubicBezTo>
                    <a:cubicBezTo>
                      <a:pt x="470954" y="499670"/>
                      <a:pt x="471933" y="491583"/>
                      <a:pt x="477006" y="484563"/>
                    </a:cubicBezTo>
                    <a:cubicBezTo>
                      <a:pt x="481011" y="478431"/>
                      <a:pt x="488130" y="473454"/>
                      <a:pt x="496229" y="472388"/>
                    </a:cubicBezTo>
                    <a:close/>
                    <a:moveTo>
                      <a:pt x="253189" y="465331"/>
                    </a:moveTo>
                    <a:cubicBezTo>
                      <a:pt x="281132" y="465331"/>
                      <a:pt x="303785" y="487952"/>
                      <a:pt x="303785" y="515856"/>
                    </a:cubicBezTo>
                    <a:cubicBezTo>
                      <a:pt x="303785" y="543760"/>
                      <a:pt x="281132" y="566381"/>
                      <a:pt x="253189" y="566381"/>
                    </a:cubicBezTo>
                    <a:cubicBezTo>
                      <a:pt x="225246" y="566381"/>
                      <a:pt x="202593" y="543760"/>
                      <a:pt x="202593" y="515856"/>
                    </a:cubicBezTo>
                    <a:cubicBezTo>
                      <a:pt x="202593" y="487952"/>
                      <a:pt x="225246" y="465331"/>
                      <a:pt x="253189" y="465331"/>
                    </a:cubicBezTo>
                    <a:close/>
                    <a:moveTo>
                      <a:pt x="91143" y="465330"/>
                    </a:moveTo>
                    <a:cubicBezTo>
                      <a:pt x="62750" y="465330"/>
                      <a:pt x="40498" y="487548"/>
                      <a:pt x="40498" y="515810"/>
                    </a:cubicBezTo>
                    <a:cubicBezTo>
                      <a:pt x="40498" y="544160"/>
                      <a:pt x="62750" y="566378"/>
                      <a:pt x="91143" y="566378"/>
                    </a:cubicBezTo>
                    <a:cubicBezTo>
                      <a:pt x="119536" y="566378"/>
                      <a:pt x="141788" y="544160"/>
                      <a:pt x="141788" y="515810"/>
                    </a:cubicBezTo>
                    <a:cubicBezTo>
                      <a:pt x="141788" y="487548"/>
                      <a:pt x="119536" y="465330"/>
                      <a:pt x="91143" y="465330"/>
                    </a:cubicBezTo>
                    <a:close/>
                    <a:moveTo>
                      <a:pt x="491138" y="453155"/>
                    </a:moveTo>
                    <a:cubicBezTo>
                      <a:pt x="477965" y="456176"/>
                      <a:pt x="465861" y="463286"/>
                      <a:pt x="458740" y="474395"/>
                    </a:cubicBezTo>
                    <a:cubicBezTo>
                      <a:pt x="451620" y="485504"/>
                      <a:pt x="448593" y="498657"/>
                      <a:pt x="450640" y="511810"/>
                    </a:cubicBezTo>
                    <a:cubicBezTo>
                      <a:pt x="454735" y="536073"/>
                      <a:pt x="476007" y="553225"/>
                      <a:pt x="500306" y="553225"/>
                    </a:cubicBezTo>
                    <a:cubicBezTo>
                      <a:pt x="503332" y="553225"/>
                      <a:pt x="506359" y="553225"/>
                      <a:pt x="509385" y="552247"/>
                    </a:cubicBezTo>
                    <a:cubicBezTo>
                      <a:pt x="536710" y="547182"/>
                      <a:pt x="555935" y="520875"/>
                      <a:pt x="549883" y="493591"/>
                    </a:cubicBezTo>
                    <a:cubicBezTo>
                      <a:pt x="546857" y="480438"/>
                      <a:pt x="539736" y="469329"/>
                      <a:pt x="528610" y="461242"/>
                    </a:cubicBezTo>
                    <a:cubicBezTo>
                      <a:pt x="517484" y="454132"/>
                      <a:pt x="504311" y="451110"/>
                      <a:pt x="491138" y="453155"/>
                    </a:cubicBezTo>
                    <a:close/>
                    <a:moveTo>
                      <a:pt x="202593" y="232747"/>
                    </a:moveTo>
                    <a:lnTo>
                      <a:pt x="303784" y="232747"/>
                    </a:lnTo>
                    <a:lnTo>
                      <a:pt x="303784" y="263103"/>
                    </a:lnTo>
                    <a:cubicBezTo>
                      <a:pt x="303784" y="269157"/>
                      <a:pt x="299779" y="273252"/>
                      <a:pt x="293727" y="273252"/>
                    </a:cubicBezTo>
                    <a:lnTo>
                      <a:pt x="212650" y="273252"/>
                    </a:lnTo>
                    <a:cubicBezTo>
                      <a:pt x="206598" y="273252"/>
                      <a:pt x="202593" y="269157"/>
                      <a:pt x="202593" y="263103"/>
                    </a:cubicBezTo>
                    <a:close/>
                    <a:moveTo>
                      <a:pt x="60757" y="232747"/>
                    </a:moveTo>
                    <a:lnTo>
                      <a:pt x="121514" y="232747"/>
                    </a:lnTo>
                    <a:lnTo>
                      <a:pt x="121514" y="252929"/>
                    </a:lnTo>
                    <a:lnTo>
                      <a:pt x="60757" y="252929"/>
                    </a:lnTo>
                    <a:close/>
                    <a:moveTo>
                      <a:pt x="481877" y="218493"/>
                    </a:moveTo>
                    <a:lnTo>
                      <a:pt x="485349" y="238367"/>
                    </a:lnTo>
                    <a:lnTo>
                      <a:pt x="425524" y="248836"/>
                    </a:lnTo>
                    <a:lnTo>
                      <a:pt x="422052" y="228962"/>
                    </a:lnTo>
                    <a:close/>
                    <a:moveTo>
                      <a:pt x="202593" y="192313"/>
                    </a:moveTo>
                    <a:lnTo>
                      <a:pt x="303784" y="192313"/>
                    </a:lnTo>
                    <a:lnTo>
                      <a:pt x="303784" y="212495"/>
                    </a:lnTo>
                    <a:lnTo>
                      <a:pt x="202593" y="212495"/>
                    </a:lnTo>
                    <a:close/>
                    <a:moveTo>
                      <a:pt x="60757" y="192313"/>
                    </a:moveTo>
                    <a:lnTo>
                      <a:pt x="121514" y="192313"/>
                    </a:lnTo>
                    <a:lnTo>
                      <a:pt x="121514" y="212495"/>
                    </a:lnTo>
                    <a:lnTo>
                      <a:pt x="60757" y="212495"/>
                    </a:lnTo>
                    <a:close/>
                    <a:moveTo>
                      <a:pt x="474662" y="178059"/>
                    </a:moveTo>
                    <a:lnTo>
                      <a:pt x="478222" y="197967"/>
                    </a:lnTo>
                    <a:lnTo>
                      <a:pt x="418414" y="208543"/>
                    </a:lnTo>
                    <a:lnTo>
                      <a:pt x="414854" y="188546"/>
                    </a:lnTo>
                    <a:close/>
                    <a:moveTo>
                      <a:pt x="202593" y="151809"/>
                    </a:moveTo>
                    <a:lnTo>
                      <a:pt x="303784" y="151809"/>
                    </a:lnTo>
                    <a:lnTo>
                      <a:pt x="303784" y="172061"/>
                    </a:lnTo>
                    <a:lnTo>
                      <a:pt x="202593" y="172061"/>
                    </a:lnTo>
                    <a:close/>
                    <a:moveTo>
                      <a:pt x="60757" y="151809"/>
                    </a:moveTo>
                    <a:lnTo>
                      <a:pt x="121514" y="151809"/>
                    </a:lnTo>
                    <a:lnTo>
                      <a:pt x="121514" y="172061"/>
                    </a:lnTo>
                    <a:lnTo>
                      <a:pt x="60757" y="172061"/>
                    </a:lnTo>
                    <a:close/>
                    <a:moveTo>
                      <a:pt x="467695" y="138542"/>
                    </a:moveTo>
                    <a:lnTo>
                      <a:pt x="471166" y="158450"/>
                    </a:lnTo>
                    <a:lnTo>
                      <a:pt x="411358" y="169026"/>
                    </a:lnTo>
                    <a:lnTo>
                      <a:pt x="407798" y="149118"/>
                    </a:lnTo>
                    <a:close/>
                    <a:moveTo>
                      <a:pt x="60757" y="111375"/>
                    </a:moveTo>
                    <a:lnTo>
                      <a:pt x="121514" y="111375"/>
                    </a:lnTo>
                    <a:lnTo>
                      <a:pt x="121514" y="131627"/>
                    </a:lnTo>
                    <a:lnTo>
                      <a:pt x="60757" y="131627"/>
                    </a:lnTo>
                    <a:close/>
                    <a:moveTo>
                      <a:pt x="460709" y="99237"/>
                    </a:moveTo>
                    <a:lnTo>
                      <a:pt x="464180" y="119145"/>
                    </a:lnTo>
                    <a:lnTo>
                      <a:pt x="404372" y="129721"/>
                    </a:lnTo>
                    <a:lnTo>
                      <a:pt x="400812" y="109813"/>
                    </a:lnTo>
                    <a:close/>
                    <a:moveTo>
                      <a:pt x="212650" y="91193"/>
                    </a:moveTo>
                    <a:lnTo>
                      <a:pt x="293727" y="91193"/>
                    </a:lnTo>
                    <a:cubicBezTo>
                      <a:pt x="299779" y="91193"/>
                      <a:pt x="303784" y="95192"/>
                      <a:pt x="303784" y="101324"/>
                    </a:cubicBezTo>
                    <a:lnTo>
                      <a:pt x="303784" y="131627"/>
                    </a:lnTo>
                    <a:lnTo>
                      <a:pt x="202593" y="131627"/>
                    </a:lnTo>
                    <a:lnTo>
                      <a:pt x="202593" y="101324"/>
                    </a:lnTo>
                    <a:cubicBezTo>
                      <a:pt x="202593" y="95192"/>
                      <a:pt x="206598" y="91193"/>
                      <a:pt x="212650" y="91193"/>
                    </a:cubicBezTo>
                    <a:close/>
                    <a:moveTo>
                      <a:pt x="50645" y="91177"/>
                    </a:moveTo>
                    <a:cubicBezTo>
                      <a:pt x="44592" y="91177"/>
                      <a:pt x="40498" y="95176"/>
                      <a:pt x="40498" y="101308"/>
                    </a:cubicBezTo>
                    <a:lnTo>
                      <a:pt x="40498" y="263056"/>
                    </a:lnTo>
                    <a:cubicBezTo>
                      <a:pt x="40498" y="269100"/>
                      <a:pt x="44592" y="273188"/>
                      <a:pt x="50645" y="273188"/>
                    </a:cubicBezTo>
                    <a:lnTo>
                      <a:pt x="131641" y="273188"/>
                    </a:lnTo>
                    <a:cubicBezTo>
                      <a:pt x="137693" y="273188"/>
                      <a:pt x="141788" y="269100"/>
                      <a:pt x="141788" y="263056"/>
                    </a:cubicBezTo>
                    <a:lnTo>
                      <a:pt x="141788" y="101308"/>
                    </a:lnTo>
                    <a:cubicBezTo>
                      <a:pt x="141788" y="95176"/>
                      <a:pt x="137693" y="91177"/>
                      <a:pt x="131641" y="91177"/>
                    </a:cubicBezTo>
                    <a:close/>
                    <a:moveTo>
                      <a:pt x="466840" y="76957"/>
                    </a:moveTo>
                    <a:lnTo>
                      <a:pt x="386823" y="91177"/>
                    </a:lnTo>
                    <a:cubicBezTo>
                      <a:pt x="381749" y="92154"/>
                      <a:pt x="377744" y="98198"/>
                      <a:pt x="378723" y="103264"/>
                    </a:cubicBezTo>
                    <a:lnTo>
                      <a:pt x="385844" y="142723"/>
                    </a:lnTo>
                    <a:lnTo>
                      <a:pt x="399996" y="222619"/>
                    </a:lnTo>
                    <a:lnTo>
                      <a:pt x="407116" y="262079"/>
                    </a:lnTo>
                    <a:cubicBezTo>
                      <a:pt x="407116" y="264034"/>
                      <a:pt x="409163" y="266078"/>
                      <a:pt x="411122" y="268122"/>
                    </a:cubicBezTo>
                    <a:cubicBezTo>
                      <a:pt x="413169" y="269100"/>
                      <a:pt x="415216" y="270166"/>
                      <a:pt x="417263" y="270166"/>
                    </a:cubicBezTo>
                    <a:lnTo>
                      <a:pt x="419221" y="270166"/>
                    </a:lnTo>
                    <a:lnTo>
                      <a:pt x="498259" y="257013"/>
                    </a:lnTo>
                    <a:cubicBezTo>
                      <a:pt x="503332" y="255946"/>
                      <a:pt x="507338" y="249903"/>
                      <a:pt x="506359" y="244837"/>
                    </a:cubicBezTo>
                    <a:lnTo>
                      <a:pt x="477965" y="85045"/>
                    </a:lnTo>
                    <a:cubicBezTo>
                      <a:pt x="477965" y="83089"/>
                      <a:pt x="476007" y="81045"/>
                      <a:pt x="473960" y="79001"/>
                    </a:cubicBezTo>
                    <a:cubicBezTo>
                      <a:pt x="471913" y="76957"/>
                      <a:pt x="469866" y="76957"/>
                      <a:pt x="466840" y="76957"/>
                    </a:cubicBezTo>
                    <a:close/>
                    <a:moveTo>
                      <a:pt x="182286" y="40608"/>
                    </a:moveTo>
                    <a:lnTo>
                      <a:pt x="182286" y="586641"/>
                    </a:lnTo>
                    <a:lnTo>
                      <a:pt x="324073" y="586641"/>
                    </a:lnTo>
                    <a:lnTo>
                      <a:pt x="324073" y="40608"/>
                    </a:lnTo>
                    <a:close/>
                    <a:moveTo>
                      <a:pt x="494165" y="171"/>
                    </a:moveTo>
                    <a:cubicBezTo>
                      <a:pt x="500306" y="-895"/>
                      <a:pt x="505380" y="3193"/>
                      <a:pt x="506359" y="8259"/>
                    </a:cubicBezTo>
                    <a:lnTo>
                      <a:pt x="607648" y="564423"/>
                    </a:lnTo>
                    <a:cubicBezTo>
                      <a:pt x="608627" y="570466"/>
                      <a:pt x="604622" y="575532"/>
                      <a:pt x="599548" y="576509"/>
                    </a:cubicBezTo>
                    <a:lnTo>
                      <a:pt x="437467" y="606815"/>
                    </a:lnTo>
                    <a:lnTo>
                      <a:pt x="435420" y="606815"/>
                    </a:lnTo>
                    <a:cubicBezTo>
                      <a:pt x="433462" y="606815"/>
                      <a:pt x="431415" y="605837"/>
                      <a:pt x="429368" y="604860"/>
                    </a:cubicBezTo>
                    <a:cubicBezTo>
                      <a:pt x="427321" y="603793"/>
                      <a:pt x="425363" y="601838"/>
                      <a:pt x="425363" y="598728"/>
                    </a:cubicBezTo>
                    <a:lnTo>
                      <a:pt x="344278" y="139701"/>
                    </a:lnTo>
                    <a:lnTo>
                      <a:pt x="344278" y="596772"/>
                    </a:lnTo>
                    <a:cubicBezTo>
                      <a:pt x="344278" y="602816"/>
                      <a:pt x="340272" y="606815"/>
                      <a:pt x="334220" y="606815"/>
                    </a:cubicBezTo>
                    <a:lnTo>
                      <a:pt x="172139" y="606815"/>
                    </a:lnTo>
                    <a:lnTo>
                      <a:pt x="10147" y="606815"/>
                    </a:lnTo>
                    <a:cubicBezTo>
                      <a:pt x="4094" y="606815"/>
                      <a:pt x="0" y="602816"/>
                      <a:pt x="0" y="596772"/>
                    </a:cubicBezTo>
                    <a:lnTo>
                      <a:pt x="0" y="30477"/>
                    </a:lnTo>
                    <a:cubicBezTo>
                      <a:pt x="0" y="24434"/>
                      <a:pt x="4094" y="20346"/>
                      <a:pt x="10147" y="20346"/>
                    </a:cubicBezTo>
                    <a:lnTo>
                      <a:pt x="172139" y="20346"/>
                    </a:lnTo>
                    <a:lnTo>
                      <a:pt x="334220" y="20346"/>
                    </a:lnTo>
                    <a:cubicBezTo>
                      <a:pt x="338225" y="20346"/>
                      <a:pt x="342319" y="23367"/>
                      <a:pt x="343299" y="26478"/>
                    </a:cubicBezTo>
                    <a:close/>
                  </a:path>
                </a:pathLst>
              </a:custGeom>
              <a:solidFill>
                <a:srgbClr val="404096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6" name="校风 2"/>
            <p:cNvGrpSpPr/>
            <p:nvPr/>
          </p:nvGrpSpPr>
          <p:grpSpPr>
            <a:xfrm>
              <a:off x="3497529" y="4367782"/>
              <a:ext cx="2304000" cy="861774"/>
              <a:chOff x="2898492" y="2695845"/>
              <a:chExt cx="2218210" cy="861774"/>
            </a:xfrm>
          </p:grpSpPr>
          <p:sp>
            <p:nvSpPr>
              <p:cNvPr id="81" name="Diligent Effort"/>
              <p:cNvSpPr txBox="1"/>
              <p:nvPr/>
            </p:nvSpPr>
            <p:spPr>
              <a:xfrm>
                <a:off x="2898493" y="3280620"/>
                <a:ext cx="221820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Arial" panose="020B0604020202020204" pitchFamily="34" charset="0"/>
                  </a:rPr>
                  <a:t>PLEASE ENTER TITLE</a:t>
                </a:r>
              </a:p>
            </p:txBody>
          </p:sp>
          <p:sp>
            <p:nvSpPr>
              <p:cNvPr id="80" name="工作踏实"/>
              <p:cNvSpPr txBox="1"/>
              <p:nvPr/>
            </p:nvSpPr>
            <p:spPr>
              <a:xfrm>
                <a:off x="2898492" y="2695845"/>
                <a:ext cx="221821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 defTabSz="914400">
                  <a:defRPr/>
                </a:pPr>
                <a:r>
                  <a:rPr lang="zh-CN" altLang="en-US" sz="3200" b="1" dirty="0">
                    <a:solidFill>
                      <a:prstClr val="black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sym typeface="Arial" panose="020B0604020202020204" pitchFamily="34" charset="0"/>
                  </a:rPr>
                  <a:t>请输入标题</a:t>
                </a: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4031975" y="3894220"/>
              <a:ext cx="123510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PART 02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16FCD4D-914C-4EA3-9B20-34BEDCB3324E}"/>
              </a:ext>
            </a:extLst>
          </p:cNvPr>
          <p:cNvGrpSpPr/>
          <p:nvPr/>
        </p:nvGrpSpPr>
        <p:grpSpPr>
          <a:xfrm>
            <a:off x="6319163" y="2603340"/>
            <a:ext cx="2304000" cy="2626216"/>
            <a:chOff x="6486984" y="2603340"/>
            <a:chExt cx="2304000" cy="2626216"/>
          </a:xfrm>
        </p:grpSpPr>
        <p:grpSp>
          <p:nvGrpSpPr>
            <p:cNvPr id="83" name="校风 3"/>
            <p:cNvGrpSpPr/>
            <p:nvPr/>
          </p:nvGrpSpPr>
          <p:grpSpPr>
            <a:xfrm>
              <a:off x="6486984" y="4367782"/>
              <a:ext cx="2304000" cy="861774"/>
              <a:chOff x="2898492" y="2695845"/>
              <a:chExt cx="2218210" cy="861774"/>
            </a:xfrm>
          </p:grpSpPr>
          <p:sp>
            <p:nvSpPr>
              <p:cNvPr id="88" name="Practical Attitude"/>
              <p:cNvSpPr txBox="1"/>
              <p:nvPr/>
            </p:nvSpPr>
            <p:spPr>
              <a:xfrm>
                <a:off x="2898493" y="3280620"/>
                <a:ext cx="221820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Arial" panose="020B0604020202020204" pitchFamily="34" charset="0"/>
                  </a:rPr>
                  <a:t>PLEASE ENTER TITLE</a:t>
                </a:r>
              </a:p>
            </p:txBody>
          </p:sp>
          <p:sp>
            <p:nvSpPr>
              <p:cNvPr id="87" name="作风朴实"/>
              <p:cNvSpPr txBox="1"/>
              <p:nvPr/>
            </p:nvSpPr>
            <p:spPr>
              <a:xfrm>
                <a:off x="2898492" y="2695845"/>
                <a:ext cx="221821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0" lvl="0" indent="0" algn="dist" defTabSz="91440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3200" b="1" dirty="0">
                    <a:solidFill>
                      <a:prstClr val="black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sym typeface="Arial" panose="020B0604020202020204" pitchFamily="34" charset="0"/>
                  </a:rPr>
                  <a:t>请输入标题</a:t>
                </a:r>
              </a:p>
            </p:txBody>
          </p:sp>
        </p:grpSp>
        <p:grpSp>
          <p:nvGrpSpPr>
            <p:cNvPr id="16" name="HhRl2xIGMscu98w组合 3"/>
            <p:cNvGrpSpPr/>
            <p:nvPr/>
          </p:nvGrpSpPr>
          <p:grpSpPr>
            <a:xfrm>
              <a:off x="7066243" y="2603340"/>
              <a:ext cx="1145482" cy="1145482"/>
              <a:chOff x="3065462" y="1874499"/>
              <a:chExt cx="754743" cy="754743"/>
            </a:xfrm>
          </p:grpSpPr>
          <p:sp>
            <p:nvSpPr>
              <p:cNvPr id="17" name="矩形色块 3"/>
              <p:cNvSpPr/>
              <p:nvPr/>
            </p:nvSpPr>
            <p:spPr>
              <a:xfrm>
                <a:off x="3065462" y="1874499"/>
                <a:ext cx="754743" cy="754743"/>
              </a:xfrm>
              <a:prstGeom prst="rect">
                <a:avLst/>
              </a:prstGeom>
              <a:noFill/>
              <a:ln>
                <a:solidFill>
                  <a:srgbClr val="40409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8" name="p8FjFQTPL48Q58Z书本"/>
              <p:cNvSpPr>
                <a:spLocks noChangeAspect="1"/>
              </p:cNvSpPr>
              <p:nvPr/>
            </p:nvSpPr>
            <p:spPr bwMode="auto">
              <a:xfrm>
                <a:off x="3253092" y="2074666"/>
                <a:ext cx="379482" cy="354406"/>
              </a:xfrm>
              <a:custGeom>
                <a:avLst/>
                <a:gdLst>
                  <a:gd name="connsiteX0" fmla="*/ 420884 w 608697"/>
                  <a:gd name="connsiteY0" fmla="*/ 485137 h 568475"/>
                  <a:gd name="connsiteX1" fmla="*/ 589080 w 608697"/>
                  <a:gd name="connsiteY1" fmla="*/ 485137 h 568475"/>
                  <a:gd name="connsiteX2" fmla="*/ 608697 w 608697"/>
                  <a:gd name="connsiteY2" fmla="*/ 504650 h 568475"/>
                  <a:gd name="connsiteX3" fmla="*/ 608697 w 608697"/>
                  <a:gd name="connsiteY3" fmla="*/ 511203 h 568475"/>
                  <a:gd name="connsiteX4" fmla="*/ 589080 w 608697"/>
                  <a:gd name="connsiteY4" fmla="*/ 530716 h 568475"/>
                  <a:gd name="connsiteX5" fmla="*/ 418721 w 608697"/>
                  <a:gd name="connsiteY5" fmla="*/ 530716 h 568475"/>
                  <a:gd name="connsiteX6" fmla="*/ 330483 w 608697"/>
                  <a:gd name="connsiteY6" fmla="*/ 564900 h 568475"/>
                  <a:gd name="connsiteX7" fmla="*/ 320861 w 608697"/>
                  <a:gd name="connsiteY7" fmla="*/ 568475 h 568475"/>
                  <a:gd name="connsiteX8" fmla="*/ 320861 w 608697"/>
                  <a:gd name="connsiteY8" fmla="*/ 526992 h 568475"/>
                  <a:gd name="connsiteX9" fmla="*/ 328096 w 608697"/>
                  <a:gd name="connsiteY9" fmla="*/ 513438 h 568475"/>
                  <a:gd name="connsiteX10" fmla="*/ 420884 w 608697"/>
                  <a:gd name="connsiteY10" fmla="*/ 485137 h 568475"/>
                  <a:gd name="connsiteX11" fmla="*/ 19622 w 608697"/>
                  <a:gd name="connsiteY11" fmla="*/ 485137 h 568475"/>
                  <a:gd name="connsiteX12" fmla="*/ 187860 w 608697"/>
                  <a:gd name="connsiteY12" fmla="*/ 485137 h 568475"/>
                  <a:gd name="connsiteX13" fmla="*/ 280670 w 608697"/>
                  <a:gd name="connsiteY13" fmla="*/ 513438 h 568475"/>
                  <a:gd name="connsiteX14" fmla="*/ 287907 w 608697"/>
                  <a:gd name="connsiteY14" fmla="*/ 526992 h 568475"/>
                  <a:gd name="connsiteX15" fmla="*/ 287907 w 608697"/>
                  <a:gd name="connsiteY15" fmla="*/ 568475 h 568475"/>
                  <a:gd name="connsiteX16" fmla="*/ 278134 w 608697"/>
                  <a:gd name="connsiteY16" fmla="*/ 564826 h 568475"/>
                  <a:gd name="connsiteX17" fmla="*/ 187860 w 608697"/>
                  <a:gd name="connsiteY17" fmla="*/ 530716 h 568475"/>
                  <a:gd name="connsiteX18" fmla="*/ 19622 w 608697"/>
                  <a:gd name="connsiteY18" fmla="*/ 530716 h 568475"/>
                  <a:gd name="connsiteX19" fmla="*/ 0 w 608697"/>
                  <a:gd name="connsiteY19" fmla="*/ 511203 h 568475"/>
                  <a:gd name="connsiteX20" fmla="*/ 0 w 608697"/>
                  <a:gd name="connsiteY20" fmla="*/ 504650 h 568475"/>
                  <a:gd name="connsiteX21" fmla="*/ 19622 w 608697"/>
                  <a:gd name="connsiteY21" fmla="*/ 485137 h 568475"/>
                  <a:gd name="connsiteX22" fmla="*/ 420884 w 608697"/>
                  <a:gd name="connsiteY22" fmla="*/ 29920 h 568475"/>
                  <a:gd name="connsiteX23" fmla="*/ 438710 w 608697"/>
                  <a:gd name="connsiteY23" fmla="*/ 29920 h 568475"/>
                  <a:gd name="connsiteX24" fmla="*/ 438710 w 608697"/>
                  <a:gd name="connsiteY24" fmla="*/ 162804 h 568475"/>
                  <a:gd name="connsiteX25" fmla="*/ 450421 w 608697"/>
                  <a:gd name="connsiteY25" fmla="*/ 193343 h 568475"/>
                  <a:gd name="connsiteX26" fmla="*/ 473469 w 608697"/>
                  <a:gd name="connsiteY26" fmla="*/ 218817 h 568475"/>
                  <a:gd name="connsiteX27" fmla="*/ 500097 w 608697"/>
                  <a:gd name="connsiteY27" fmla="*/ 230661 h 568475"/>
                  <a:gd name="connsiteX28" fmla="*/ 526799 w 608697"/>
                  <a:gd name="connsiteY28" fmla="*/ 218817 h 568475"/>
                  <a:gd name="connsiteX29" fmla="*/ 549772 w 608697"/>
                  <a:gd name="connsiteY29" fmla="*/ 193343 h 568475"/>
                  <a:gd name="connsiteX30" fmla="*/ 561557 w 608697"/>
                  <a:gd name="connsiteY30" fmla="*/ 162804 h 568475"/>
                  <a:gd name="connsiteX31" fmla="*/ 561557 w 608697"/>
                  <a:gd name="connsiteY31" fmla="*/ 29920 h 568475"/>
                  <a:gd name="connsiteX32" fmla="*/ 589080 w 608697"/>
                  <a:gd name="connsiteY32" fmla="*/ 29920 h 568475"/>
                  <a:gd name="connsiteX33" fmla="*/ 608697 w 608697"/>
                  <a:gd name="connsiteY33" fmla="*/ 49435 h 568475"/>
                  <a:gd name="connsiteX34" fmla="*/ 608697 w 608697"/>
                  <a:gd name="connsiteY34" fmla="*/ 440489 h 568475"/>
                  <a:gd name="connsiteX35" fmla="*/ 589080 w 608697"/>
                  <a:gd name="connsiteY35" fmla="*/ 460004 h 568475"/>
                  <a:gd name="connsiteX36" fmla="*/ 420884 w 608697"/>
                  <a:gd name="connsiteY36" fmla="*/ 460004 h 568475"/>
                  <a:gd name="connsiteX37" fmla="*/ 320861 w 608697"/>
                  <a:gd name="connsiteY37" fmla="*/ 497769 h 568475"/>
                  <a:gd name="connsiteX38" fmla="*/ 320861 w 608697"/>
                  <a:gd name="connsiteY38" fmla="*/ 67610 h 568475"/>
                  <a:gd name="connsiteX39" fmla="*/ 420884 w 608697"/>
                  <a:gd name="connsiteY39" fmla="*/ 29920 h 568475"/>
                  <a:gd name="connsiteX40" fmla="*/ 19622 w 608697"/>
                  <a:gd name="connsiteY40" fmla="*/ 29920 h 568475"/>
                  <a:gd name="connsiteX41" fmla="*/ 187860 w 608697"/>
                  <a:gd name="connsiteY41" fmla="*/ 29920 h 568475"/>
                  <a:gd name="connsiteX42" fmla="*/ 287907 w 608697"/>
                  <a:gd name="connsiteY42" fmla="*/ 67610 h 568475"/>
                  <a:gd name="connsiteX43" fmla="*/ 287907 w 608697"/>
                  <a:gd name="connsiteY43" fmla="*/ 497769 h 568475"/>
                  <a:gd name="connsiteX44" fmla="*/ 187860 w 608697"/>
                  <a:gd name="connsiteY44" fmla="*/ 460004 h 568475"/>
                  <a:gd name="connsiteX45" fmla="*/ 19622 w 608697"/>
                  <a:gd name="connsiteY45" fmla="*/ 460004 h 568475"/>
                  <a:gd name="connsiteX46" fmla="*/ 0 w 608697"/>
                  <a:gd name="connsiteY46" fmla="*/ 440489 h 568475"/>
                  <a:gd name="connsiteX47" fmla="*/ 0 w 608697"/>
                  <a:gd name="connsiteY47" fmla="*/ 49435 h 568475"/>
                  <a:gd name="connsiteX48" fmla="*/ 19622 w 608697"/>
                  <a:gd name="connsiteY48" fmla="*/ 29920 h 568475"/>
                  <a:gd name="connsiteX49" fmla="*/ 484356 w 608697"/>
                  <a:gd name="connsiteY49" fmla="*/ 0 h 568475"/>
                  <a:gd name="connsiteX50" fmla="*/ 515833 w 608697"/>
                  <a:gd name="connsiteY50" fmla="*/ 0 h 568475"/>
                  <a:gd name="connsiteX51" fmla="*/ 535450 w 608697"/>
                  <a:gd name="connsiteY51" fmla="*/ 19586 h 568475"/>
                  <a:gd name="connsiteX52" fmla="*/ 535450 w 608697"/>
                  <a:gd name="connsiteY52" fmla="*/ 29937 h 568475"/>
                  <a:gd name="connsiteX53" fmla="*/ 535450 w 608697"/>
                  <a:gd name="connsiteY53" fmla="*/ 162791 h 568475"/>
                  <a:gd name="connsiteX54" fmla="*/ 530378 w 608697"/>
                  <a:gd name="connsiteY54" fmla="*/ 175898 h 568475"/>
                  <a:gd name="connsiteX55" fmla="*/ 507404 w 608697"/>
                  <a:gd name="connsiteY55" fmla="*/ 201367 h 568475"/>
                  <a:gd name="connsiteX56" fmla="*/ 500095 w 608697"/>
                  <a:gd name="connsiteY56" fmla="*/ 204569 h 568475"/>
                  <a:gd name="connsiteX57" fmla="*/ 492860 w 608697"/>
                  <a:gd name="connsiteY57" fmla="*/ 201367 h 568475"/>
                  <a:gd name="connsiteX58" fmla="*/ 469811 w 608697"/>
                  <a:gd name="connsiteY58" fmla="*/ 175898 h 568475"/>
                  <a:gd name="connsiteX59" fmla="*/ 464814 w 608697"/>
                  <a:gd name="connsiteY59" fmla="*/ 162791 h 568475"/>
                  <a:gd name="connsiteX60" fmla="*/ 464814 w 608697"/>
                  <a:gd name="connsiteY60" fmla="*/ 29937 h 568475"/>
                  <a:gd name="connsiteX61" fmla="*/ 464814 w 608697"/>
                  <a:gd name="connsiteY61" fmla="*/ 19586 h 568475"/>
                  <a:gd name="connsiteX62" fmla="*/ 484356 w 608697"/>
                  <a:gd name="connsiteY62" fmla="*/ 0 h 568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608697" h="568475">
                    <a:moveTo>
                      <a:pt x="420884" y="485137"/>
                    </a:moveTo>
                    <a:lnTo>
                      <a:pt x="589080" y="485137"/>
                    </a:lnTo>
                    <a:cubicBezTo>
                      <a:pt x="599896" y="485137"/>
                      <a:pt x="608697" y="493851"/>
                      <a:pt x="608697" y="504650"/>
                    </a:cubicBezTo>
                    <a:lnTo>
                      <a:pt x="608697" y="511203"/>
                    </a:lnTo>
                    <a:cubicBezTo>
                      <a:pt x="608697" y="522002"/>
                      <a:pt x="599896" y="530716"/>
                      <a:pt x="589080" y="530716"/>
                    </a:cubicBezTo>
                    <a:lnTo>
                      <a:pt x="418721" y="530716"/>
                    </a:lnTo>
                    <a:cubicBezTo>
                      <a:pt x="386051" y="530716"/>
                      <a:pt x="355172" y="543526"/>
                      <a:pt x="330483" y="564900"/>
                    </a:cubicBezTo>
                    <a:cubicBezTo>
                      <a:pt x="327723" y="567283"/>
                      <a:pt x="324292" y="568475"/>
                      <a:pt x="320861" y="568475"/>
                    </a:cubicBezTo>
                    <a:lnTo>
                      <a:pt x="320861" y="526992"/>
                    </a:lnTo>
                    <a:cubicBezTo>
                      <a:pt x="320861" y="521556"/>
                      <a:pt x="323621" y="516491"/>
                      <a:pt x="328096" y="513438"/>
                    </a:cubicBezTo>
                    <a:cubicBezTo>
                      <a:pt x="355395" y="495042"/>
                      <a:pt x="387617" y="485137"/>
                      <a:pt x="420884" y="485137"/>
                    </a:cubicBezTo>
                    <a:close/>
                    <a:moveTo>
                      <a:pt x="19622" y="485137"/>
                    </a:moveTo>
                    <a:lnTo>
                      <a:pt x="187860" y="485137"/>
                    </a:lnTo>
                    <a:cubicBezTo>
                      <a:pt x="221134" y="485137"/>
                      <a:pt x="253364" y="495042"/>
                      <a:pt x="280670" y="513438"/>
                    </a:cubicBezTo>
                    <a:cubicBezTo>
                      <a:pt x="285147" y="516491"/>
                      <a:pt x="287907" y="521556"/>
                      <a:pt x="287907" y="526992"/>
                    </a:cubicBezTo>
                    <a:lnTo>
                      <a:pt x="287907" y="568475"/>
                    </a:lnTo>
                    <a:cubicBezTo>
                      <a:pt x="284400" y="568475"/>
                      <a:pt x="280969" y="567283"/>
                      <a:pt x="278134" y="564826"/>
                    </a:cubicBezTo>
                    <a:cubicBezTo>
                      <a:pt x="253215" y="542856"/>
                      <a:pt x="221134" y="530716"/>
                      <a:pt x="187860" y="530716"/>
                    </a:cubicBezTo>
                    <a:lnTo>
                      <a:pt x="19622" y="530716"/>
                    </a:lnTo>
                    <a:cubicBezTo>
                      <a:pt x="8804" y="530716"/>
                      <a:pt x="0" y="522002"/>
                      <a:pt x="0" y="511203"/>
                    </a:cubicBezTo>
                    <a:lnTo>
                      <a:pt x="0" y="504650"/>
                    </a:lnTo>
                    <a:cubicBezTo>
                      <a:pt x="0" y="493851"/>
                      <a:pt x="8804" y="485137"/>
                      <a:pt x="19622" y="485137"/>
                    </a:cubicBezTo>
                    <a:close/>
                    <a:moveTo>
                      <a:pt x="420884" y="29920"/>
                    </a:moveTo>
                    <a:lnTo>
                      <a:pt x="438710" y="29920"/>
                    </a:lnTo>
                    <a:lnTo>
                      <a:pt x="438710" y="162804"/>
                    </a:lnTo>
                    <a:cubicBezTo>
                      <a:pt x="438710" y="174126"/>
                      <a:pt x="442887" y="184926"/>
                      <a:pt x="450421" y="193343"/>
                    </a:cubicBezTo>
                    <a:lnTo>
                      <a:pt x="473469" y="218817"/>
                    </a:lnTo>
                    <a:cubicBezTo>
                      <a:pt x="480256" y="226341"/>
                      <a:pt x="489953" y="230661"/>
                      <a:pt x="500097" y="230661"/>
                    </a:cubicBezTo>
                    <a:cubicBezTo>
                      <a:pt x="510241" y="230661"/>
                      <a:pt x="520012" y="226341"/>
                      <a:pt x="526799" y="218817"/>
                    </a:cubicBezTo>
                    <a:lnTo>
                      <a:pt x="549772" y="193343"/>
                    </a:lnTo>
                    <a:cubicBezTo>
                      <a:pt x="557380" y="184926"/>
                      <a:pt x="561557" y="174126"/>
                      <a:pt x="561557" y="162804"/>
                    </a:cubicBezTo>
                    <a:lnTo>
                      <a:pt x="561557" y="29920"/>
                    </a:lnTo>
                    <a:lnTo>
                      <a:pt x="589080" y="29920"/>
                    </a:lnTo>
                    <a:cubicBezTo>
                      <a:pt x="599896" y="29920"/>
                      <a:pt x="608697" y="38635"/>
                      <a:pt x="608697" y="49435"/>
                    </a:cubicBezTo>
                    <a:lnTo>
                      <a:pt x="608697" y="440489"/>
                    </a:lnTo>
                    <a:cubicBezTo>
                      <a:pt x="608697" y="451289"/>
                      <a:pt x="599896" y="460004"/>
                      <a:pt x="589080" y="460004"/>
                    </a:cubicBezTo>
                    <a:lnTo>
                      <a:pt x="420884" y="460004"/>
                    </a:lnTo>
                    <a:cubicBezTo>
                      <a:pt x="384037" y="460004"/>
                      <a:pt x="348533" y="473412"/>
                      <a:pt x="320861" y="497769"/>
                    </a:cubicBezTo>
                    <a:lnTo>
                      <a:pt x="320861" y="67610"/>
                    </a:lnTo>
                    <a:cubicBezTo>
                      <a:pt x="348533" y="43327"/>
                      <a:pt x="384037" y="29920"/>
                      <a:pt x="420884" y="29920"/>
                    </a:cubicBezTo>
                    <a:close/>
                    <a:moveTo>
                      <a:pt x="19622" y="29920"/>
                    </a:moveTo>
                    <a:lnTo>
                      <a:pt x="187860" y="29920"/>
                    </a:lnTo>
                    <a:cubicBezTo>
                      <a:pt x="224715" y="29920"/>
                      <a:pt x="260228" y="43327"/>
                      <a:pt x="287907" y="67610"/>
                    </a:cubicBezTo>
                    <a:lnTo>
                      <a:pt x="287907" y="497769"/>
                    </a:lnTo>
                    <a:cubicBezTo>
                      <a:pt x="260228" y="473412"/>
                      <a:pt x="224715" y="460004"/>
                      <a:pt x="187860" y="460004"/>
                    </a:cubicBezTo>
                    <a:lnTo>
                      <a:pt x="19622" y="460004"/>
                    </a:lnTo>
                    <a:cubicBezTo>
                      <a:pt x="8804" y="460004"/>
                      <a:pt x="0" y="451289"/>
                      <a:pt x="0" y="440489"/>
                    </a:cubicBezTo>
                    <a:lnTo>
                      <a:pt x="0" y="49435"/>
                    </a:lnTo>
                    <a:cubicBezTo>
                      <a:pt x="0" y="38635"/>
                      <a:pt x="8804" y="29920"/>
                      <a:pt x="19622" y="29920"/>
                    </a:cubicBezTo>
                    <a:close/>
                    <a:moveTo>
                      <a:pt x="484356" y="0"/>
                    </a:moveTo>
                    <a:lnTo>
                      <a:pt x="515833" y="0"/>
                    </a:lnTo>
                    <a:cubicBezTo>
                      <a:pt x="526648" y="0"/>
                      <a:pt x="535450" y="8787"/>
                      <a:pt x="535450" y="19586"/>
                    </a:cubicBezTo>
                    <a:lnTo>
                      <a:pt x="535450" y="29937"/>
                    </a:lnTo>
                    <a:lnTo>
                      <a:pt x="535450" y="162791"/>
                    </a:lnTo>
                    <a:cubicBezTo>
                      <a:pt x="535450" y="167632"/>
                      <a:pt x="533660" y="172249"/>
                      <a:pt x="530378" y="175898"/>
                    </a:cubicBezTo>
                    <a:lnTo>
                      <a:pt x="507404" y="201367"/>
                    </a:lnTo>
                    <a:cubicBezTo>
                      <a:pt x="505465" y="203526"/>
                      <a:pt x="502780" y="204569"/>
                      <a:pt x="500095" y="204569"/>
                    </a:cubicBezTo>
                    <a:cubicBezTo>
                      <a:pt x="497409" y="204569"/>
                      <a:pt x="494799" y="203526"/>
                      <a:pt x="492860" y="201367"/>
                    </a:cubicBezTo>
                    <a:lnTo>
                      <a:pt x="469811" y="175898"/>
                    </a:lnTo>
                    <a:cubicBezTo>
                      <a:pt x="466604" y="172249"/>
                      <a:pt x="464814" y="167632"/>
                      <a:pt x="464814" y="162791"/>
                    </a:cubicBezTo>
                    <a:lnTo>
                      <a:pt x="464814" y="29937"/>
                    </a:lnTo>
                    <a:lnTo>
                      <a:pt x="464814" y="19586"/>
                    </a:lnTo>
                    <a:cubicBezTo>
                      <a:pt x="464814" y="8787"/>
                      <a:pt x="473541" y="0"/>
                      <a:pt x="484356" y="0"/>
                    </a:cubicBezTo>
                    <a:close/>
                  </a:path>
                </a:pathLst>
              </a:custGeom>
              <a:solidFill>
                <a:srgbClr val="404096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7021430" y="3894220"/>
              <a:ext cx="123510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PART 03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214ACB3-274B-474B-9B27-B8F60271EE4D}"/>
              </a:ext>
            </a:extLst>
          </p:cNvPr>
          <p:cNvGrpSpPr/>
          <p:nvPr/>
        </p:nvGrpSpPr>
        <p:grpSpPr>
          <a:xfrm>
            <a:off x="9075751" y="2603340"/>
            <a:ext cx="2304000" cy="2626216"/>
            <a:chOff x="9476439" y="2603340"/>
            <a:chExt cx="2304000" cy="2626216"/>
          </a:xfrm>
        </p:grpSpPr>
        <p:grpSp>
          <p:nvGrpSpPr>
            <p:cNvPr id="13" name="组合 4"/>
            <p:cNvGrpSpPr/>
            <p:nvPr/>
          </p:nvGrpSpPr>
          <p:grpSpPr>
            <a:xfrm>
              <a:off x="10055698" y="2603340"/>
              <a:ext cx="1145482" cy="1145482"/>
              <a:chOff x="3065462" y="1874499"/>
              <a:chExt cx="754743" cy="754743"/>
            </a:xfrm>
          </p:grpSpPr>
          <p:sp>
            <p:nvSpPr>
              <p:cNvPr id="14" name="矩形色块 4"/>
              <p:cNvSpPr/>
              <p:nvPr/>
            </p:nvSpPr>
            <p:spPr>
              <a:xfrm>
                <a:off x="3065462" y="1874499"/>
                <a:ext cx="754743" cy="754743"/>
              </a:xfrm>
              <a:prstGeom prst="rect">
                <a:avLst/>
              </a:prstGeom>
              <a:noFill/>
              <a:ln>
                <a:solidFill>
                  <a:srgbClr val="40409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5" name="灯泡"/>
              <p:cNvSpPr>
                <a:spLocks noChangeAspect="1"/>
              </p:cNvSpPr>
              <p:nvPr/>
            </p:nvSpPr>
            <p:spPr bwMode="auto">
              <a:xfrm>
                <a:off x="3253091" y="2069829"/>
                <a:ext cx="379482" cy="364079"/>
              </a:xfrm>
              <a:custGeom>
                <a:avLst/>
                <a:gdLst>
                  <a:gd name="connsiteX0" fmla="*/ 61203 w 608720"/>
                  <a:gd name="connsiteY0" fmla="*/ 406329 h 584013"/>
                  <a:gd name="connsiteX1" fmla="*/ 350899 w 608720"/>
                  <a:gd name="connsiteY1" fmla="*/ 406329 h 584013"/>
                  <a:gd name="connsiteX2" fmla="*/ 365227 w 608720"/>
                  <a:gd name="connsiteY2" fmla="*/ 420733 h 584013"/>
                  <a:gd name="connsiteX3" fmla="*/ 365227 w 608720"/>
                  <a:gd name="connsiteY3" fmla="*/ 471812 h 584013"/>
                  <a:gd name="connsiteX4" fmla="*/ 397679 w 608720"/>
                  <a:gd name="connsiteY4" fmla="*/ 471812 h 584013"/>
                  <a:gd name="connsiteX5" fmla="*/ 412102 w 608720"/>
                  <a:gd name="connsiteY5" fmla="*/ 486216 h 584013"/>
                  <a:gd name="connsiteX6" fmla="*/ 412102 w 608720"/>
                  <a:gd name="connsiteY6" fmla="*/ 569704 h 584013"/>
                  <a:gd name="connsiteX7" fmla="*/ 397679 w 608720"/>
                  <a:gd name="connsiteY7" fmla="*/ 584013 h 584013"/>
                  <a:gd name="connsiteX8" fmla="*/ 14423 w 608720"/>
                  <a:gd name="connsiteY8" fmla="*/ 584013 h 584013"/>
                  <a:gd name="connsiteX9" fmla="*/ 0 w 608720"/>
                  <a:gd name="connsiteY9" fmla="*/ 569704 h 584013"/>
                  <a:gd name="connsiteX10" fmla="*/ 0 w 608720"/>
                  <a:gd name="connsiteY10" fmla="*/ 486216 h 584013"/>
                  <a:gd name="connsiteX11" fmla="*/ 14423 w 608720"/>
                  <a:gd name="connsiteY11" fmla="*/ 471812 h 584013"/>
                  <a:gd name="connsiteX12" fmla="*/ 46875 w 608720"/>
                  <a:gd name="connsiteY12" fmla="*/ 471812 h 584013"/>
                  <a:gd name="connsiteX13" fmla="*/ 46875 w 608720"/>
                  <a:gd name="connsiteY13" fmla="*/ 420733 h 584013"/>
                  <a:gd name="connsiteX14" fmla="*/ 61203 w 608720"/>
                  <a:gd name="connsiteY14" fmla="*/ 406329 h 584013"/>
                  <a:gd name="connsiteX15" fmla="*/ 366345 w 608720"/>
                  <a:gd name="connsiteY15" fmla="*/ 0 h 584013"/>
                  <a:gd name="connsiteX16" fmla="*/ 376547 w 608720"/>
                  <a:gd name="connsiteY16" fmla="*/ 4193 h 584013"/>
                  <a:gd name="connsiteX17" fmla="*/ 487580 w 608720"/>
                  <a:gd name="connsiteY17" fmla="*/ 115146 h 584013"/>
                  <a:gd name="connsiteX18" fmla="*/ 487580 w 608720"/>
                  <a:gd name="connsiteY18" fmla="*/ 135422 h 584013"/>
                  <a:gd name="connsiteX19" fmla="*/ 437663 w 608720"/>
                  <a:gd name="connsiteY19" fmla="*/ 185261 h 584013"/>
                  <a:gd name="connsiteX20" fmla="*/ 417259 w 608720"/>
                  <a:gd name="connsiteY20" fmla="*/ 185261 h 584013"/>
                  <a:gd name="connsiteX21" fmla="*/ 411755 w 608720"/>
                  <a:gd name="connsiteY21" fmla="*/ 179671 h 584013"/>
                  <a:gd name="connsiteX22" fmla="*/ 398943 w 608720"/>
                  <a:gd name="connsiteY22" fmla="*/ 192462 h 584013"/>
                  <a:gd name="connsiteX23" fmla="*/ 600322 w 608720"/>
                  <a:gd name="connsiteY23" fmla="*/ 393429 h 584013"/>
                  <a:gd name="connsiteX24" fmla="*/ 600322 w 608720"/>
                  <a:gd name="connsiteY24" fmla="*/ 434172 h 584013"/>
                  <a:gd name="connsiteX25" fmla="*/ 559515 w 608720"/>
                  <a:gd name="connsiteY25" fmla="*/ 434172 h 584013"/>
                  <a:gd name="connsiteX26" fmla="*/ 358231 w 608720"/>
                  <a:gd name="connsiteY26" fmla="*/ 233110 h 584013"/>
                  <a:gd name="connsiteX27" fmla="*/ 345514 w 608720"/>
                  <a:gd name="connsiteY27" fmla="*/ 245807 h 584013"/>
                  <a:gd name="connsiteX28" fmla="*/ 351114 w 608720"/>
                  <a:gd name="connsiteY28" fmla="*/ 251397 h 584013"/>
                  <a:gd name="connsiteX29" fmla="*/ 351114 w 608720"/>
                  <a:gd name="connsiteY29" fmla="*/ 271769 h 584013"/>
                  <a:gd name="connsiteX30" fmla="*/ 301101 w 608720"/>
                  <a:gd name="connsiteY30" fmla="*/ 321608 h 584013"/>
                  <a:gd name="connsiteX31" fmla="*/ 280792 w 608720"/>
                  <a:gd name="connsiteY31" fmla="*/ 321608 h 584013"/>
                  <a:gd name="connsiteX32" fmla="*/ 169664 w 608720"/>
                  <a:gd name="connsiteY32" fmla="*/ 210749 h 584013"/>
                  <a:gd name="connsiteX33" fmla="*/ 169664 w 608720"/>
                  <a:gd name="connsiteY33" fmla="*/ 190378 h 584013"/>
                  <a:gd name="connsiteX34" fmla="*/ 219582 w 608720"/>
                  <a:gd name="connsiteY34" fmla="*/ 140539 h 584013"/>
                  <a:gd name="connsiteX35" fmla="*/ 239985 w 608720"/>
                  <a:gd name="connsiteY35" fmla="*/ 140539 h 584013"/>
                  <a:gd name="connsiteX36" fmla="*/ 245584 w 608720"/>
                  <a:gd name="connsiteY36" fmla="*/ 146129 h 584013"/>
                  <a:gd name="connsiteX37" fmla="*/ 311825 w 608720"/>
                  <a:gd name="connsiteY37" fmla="*/ 79993 h 584013"/>
                  <a:gd name="connsiteX38" fmla="*/ 306226 w 608720"/>
                  <a:gd name="connsiteY38" fmla="*/ 74403 h 584013"/>
                  <a:gd name="connsiteX39" fmla="*/ 306226 w 608720"/>
                  <a:gd name="connsiteY39" fmla="*/ 54031 h 584013"/>
                  <a:gd name="connsiteX40" fmla="*/ 356143 w 608720"/>
                  <a:gd name="connsiteY40" fmla="*/ 4193 h 584013"/>
                  <a:gd name="connsiteX41" fmla="*/ 366345 w 608720"/>
                  <a:gd name="connsiteY41" fmla="*/ 0 h 584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608720" h="584013">
                    <a:moveTo>
                      <a:pt x="61203" y="406329"/>
                    </a:moveTo>
                    <a:lnTo>
                      <a:pt x="350899" y="406329"/>
                    </a:lnTo>
                    <a:cubicBezTo>
                      <a:pt x="358774" y="406329"/>
                      <a:pt x="365227" y="412773"/>
                      <a:pt x="365227" y="420733"/>
                    </a:cubicBezTo>
                    <a:lnTo>
                      <a:pt x="365227" y="471812"/>
                    </a:lnTo>
                    <a:lnTo>
                      <a:pt x="397679" y="471812"/>
                    </a:lnTo>
                    <a:cubicBezTo>
                      <a:pt x="405650" y="471812"/>
                      <a:pt x="412102" y="478256"/>
                      <a:pt x="412102" y="486216"/>
                    </a:cubicBezTo>
                    <a:lnTo>
                      <a:pt x="412102" y="569704"/>
                    </a:lnTo>
                    <a:cubicBezTo>
                      <a:pt x="412102" y="577569"/>
                      <a:pt x="405650" y="584013"/>
                      <a:pt x="397679" y="584013"/>
                    </a:cubicBezTo>
                    <a:lnTo>
                      <a:pt x="14423" y="584013"/>
                    </a:lnTo>
                    <a:cubicBezTo>
                      <a:pt x="6452" y="584013"/>
                      <a:pt x="0" y="577569"/>
                      <a:pt x="0" y="569704"/>
                    </a:cubicBezTo>
                    <a:lnTo>
                      <a:pt x="0" y="486216"/>
                    </a:lnTo>
                    <a:cubicBezTo>
                      <a:pt x="0" y="478256"/>
                      <a:pt x="6452" y="471812"/>
                      <a:pt x="14423" y="471812"/>
                    </a:cubicBezTo>
                    <a:lnTo>
                      <a:pt x="46875" y="471812"/>
                    </a:lnTo>
                    <a:lnTo>
                      <a:pt x="46875" y="420733"/>
                    </a:lnTo>
                    <a:cubicBezTo>
                      <a:pt x="46875" y="412773"/>
                      <a:pt x="53327" y="406329"/>
                      <a:pt x="61203" y="406329"/>
                    </a:cubicBezTo>
                    <a:close/>
                    <a:moveTo>
                      <a:pt x="366345" y="0"/>
                    </a:moveTo>
                    <a:cubicBezTo>
                      <a:pt x="370046" y="0"/>
                      <a:pt x="373747" y="1398"/>
                      <a:pt x="376547" y="4193"/>
                    </a:cubicBezTo>
                    <a:lnTo>
                      <a:pt x="487580" y="115146"/>
                    </a:lnTo>
                    <a:cubicBezTo>
                      <a:pt x="493274" y="120736"/>
                      <a:pt x="493274" y="129832"/>
                      <a:pt x="487580" y="135422"/>
                    </a:cubicBezTo>
                    <a:lnTo>
                      <a:pt x="437663" y="185261"/>
                    </a:lnTo>
                    <a:cubicBezTo>
                      <a:pt x="432064" y="190946"/>
                      <a:pt x="422953" y="190946"/>
                      <a:pt x="417259" y="185261"/>
                    </a:cubicBezTo>
                    <a:lnTo>
                      <a:pt x="411755" y="179671"/>
                    </a:lnTo>
                    <a:lnTo>
                      <a:pt x="398943" y="192462"/>
                    </a:lnTo>
                    <a:lnTo>
                      <a:pt x="600322" y="393429"/>
                    </a:lnTo>
                    <a:cubicBezTo>
                      <a:pt x="611520" y="404704"/>
                      <a:pt x="611520" y="422896"/>
                      <a:pt x="600322" y="434172"/>
                    </a:cubicBezTo>
                    <a:cubicBezTo>
                      <a:pt x="589029" y="445352"/>
                      <a:pt x="570808" y="445352"/>
                      <a:pt x="559515" y="434172"/>
                    </a:cubicBezTo>
                    <a:lnTo>
                      <a:pt x="358231" y="233110"/>
                    </a:lnTo>
                    <a:lnTo>
                      <a:pt x="345514" y="245807"/>
                    </a:lnTo>
                    <a:lnTo>
                      <a:pt x="351114" y="251397"/>
                    </a:lnTo>
                    <a:cubicBezTo>
                      <a:pt x="356713" y="257082"/>
                      <a:pt x="356713" y="266178"/>
                      <a:pt x="351114" y="271769"/>
                    </a:cubicBezTo>
                    <a:lnTo>
                      <a:pt x="301101" y="321608"/>
                    </a:lnTo>
                    <a:cubicBezTo>
                      <a:pt x="295502" y="327198"/>
                      <a:pt x="286392" y="327198"/>
                      <a:pt x="280792" y="321608"/>
                    </a:cubicBezTo>
                    <a:lnTo>
                      <a:pt x="169664" y="210749"/>
                    </a:lnTo>
                    <a:cubicBezTo>
                      <a:pt x="164065" y="205064"/>
                      <a:pt x="164065" y="195968"/>
                      <a:pt x="169664" y="190378"/>
                    </a:cubicBezTo>
                    <a:lnTo>
                      <a:pt x="219582" y="140539"/>
                    </a:lnTo>
                    <a:cubicBezTo>
                      <a:pt x="225276" y="134854"/>
                      <a:pt x="234386" y="134854"/>
                      <a:pt x="239985" y="140539"/>
                    </a:cubicBezTo>
                    <a:lnTo>
                      <a:pt x="245584" y="146129"/>
                    </a:lnTo>
                    <a:lnTo>
                      <a:pt x="311825" y="79993"/>
                    </a:lnTo>
                    <a:lnTo>
                      <a:pt x="306226" y="74403"/>
                    </a:lnTo>
                    <a:cubicBezTo>
                      <a:pt x="300627" y="68718"/>
                      <a:pt x="300627" y="59622"/>
                      <a:pt x="306226" y="54031"/>
                    </a:cubicBezTo>
                    <a:lnTo>
                      <a:pt x="356143" y="4193"/>
                    </a:lnTo>
                    <a:cubicBezTo>
                      <a:pt x="358943" y="1398"/>
                      <a:pt x="362644" y="0"/>
                      <a:pt x="366345" y="0"/>
                    </a:cubicBezTo>
                    <a:close/>
                  </a:path>
                </a:pathLst>
              </a:custGeom>
              <a:solidFill>
                <a:srgbClr val="404096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0" name="校风 4"/>
            <p:cNvGrpSpPr/>
            <p:nvPr/>
          </p:nvGrpSpPr>
          <p:grpSpPr>
            <a:xfrm>
              <a:off x="9476439" y="4367782"/>
              <a:ext cx="2304000" cy="861774"/>
              <a:chOff x="2898492" y="2695845"/>
              <a:chExt cx="2218210" cy="861774"/>
            </a:xfrm>
          </p:grpSpPr>
          <p:sp>
            <p:nvSpPr>
              <p:cNvPr id="103" name="Creative Innovation"/>
              <p:cNvSpPr txBox="1"/>
              <p:nvPr/>
            </p:nvSpPr>
            <p:spPr>
              <a:xfrm>
                <a:off x="2898493" y="3280620"/>
                <a:ext cx="221820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Arial" panose="020B0604020202020204" pitchFamily="34" charset="0"/>
                  </a:rPr>
                  <a:t>PLEASE ENTER TITLE</a:t>
                </a:r>
              </a:p>
            </p:txBody>
          </p:sp>
          <p:sp>
            <p:nvSpPr>
              <p:cNvPr id="100" name="开拓创新"/>
              <p:cNvSpPr txBox="1"/>
              <p:nvPr/>
            </p:nvSpPr>
            <p:spPr>
              <a:xfrm>
                <a:off x="2898492" y="2695845"/>
                <a:ext cx="221821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 defTabSz="914400">
                  <a:defRPr/>
                </a:pPr>
                <a:r>
                  <a:rPr lang="zh-CN" altLang="en-US" sz="3200" b="1" dirty="0">
                    <a:solidFill>
                      <a:prstClr val="black"/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sym typeface="Arial" panose="020B0604020202020204" pitchFamily="34" charset="0"/>
                  </a:rPr>
                  <a:t>请输入标题</a:t>
                </a: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10010885" y="3894220"/>
              <a:ext cx="1235109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PART 04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30945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alphaModFix amt="10000"/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-1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80388" y="-72004"/>
            <a:ext cx="6831224" cy="7002008"/>
          </a:xfrm>
          <a:prstGeom prst="rect">
            <a:avLst/>
          </a:prstGeom>
        </p:spPr>
      </p:pic>
      <p:sp>
        <p:nvSpPr>
          <p:cNvPr id="2" name="齿轮"/>
          <p:cNvSpPr>
            <a:spLocks noChangeAspect="1"/>
          </p:cNvSpPr>
          <p:nvPr/>
        </p:nvSpPr>
        <p:spPr bwMode="auto">
          <a:xfrm>
            <a:off x="5478841" y="1271654"/>
            <a:ext cx="1234318" cy="1184218"/>
          </a:xfrm>
          <a:custGeom>
            <a:avLst/>
            <a:gdLst>
              <a:gd name="connsiteX0" fmla="*/ 61203 w 608720"/>
              <a:gd name="connsiteY0" fmla="*/ 406329 h 584013"/>
              <a:gd name="connsiteX1" fmla="*/ 350899 w 608720"/>
              <a:gd name="connsiteY1" fmla="*/ 406329 h 584013"/>
              <a:gd name="connsiteX2" fmla="*/ 365227 w 608720"/>
              <a:gd name="connsiteY2" fmla="*/ 420733 h 584013"/>
              <a:gd name="connsiteX3" fmla="*/ 365227 w 608720"/>
              <a:gd name="connsiteY3" fmla="*/ 471812 h 584013"/>
              <a:gd name="connsiteX4" fmla="*/ 397679 w 608720"/>
              <a:gd name="connsiteY4" fmla="*/ 471812 h 584013"/>
              <a:gd name="connsiteX5" fmla="*/ 412102 w 608720"/>
              <a:gd name="connsiteY5" fmla="*/ 486216 h 584013"/>
              <a:gd name="connsiteX6" fmla="*/ 412102 w 608720"/>
              <a:gd name="connsiteY6" fmla="*/ 569704 h 584013"/>
              <a:gd name="connsiteX7" fmla="*/ 397679 w 608720"/>
              <a:gd name="connsiteY7" fmla="*/ 584013 h 584013"/>
              <a:gd name="connsiteX8" fmla="*/ 14423 w 608720"/>
              <a:gd name="connsiteY8" fmla="*/ 584013 h 584013"/>
              <a:gd name="connsiteX9" fmla="*/ 0 w 608720"/>
              <a:gd name="connsiteY9" fmla="*/ 569704 h 584013"/>
              <a:gd name="connsiteX10" fmla="*/ 0 w 608720"/>
              <a:gd name="connsiteY10" fmla="*/ 486216 h 584013"/>
              <a:gd name="connsiteX11" fmla="*/ 14423 w 608720"/>
              <a:gd name="connsiteY11" fmla="*/ 471812 h 584013"/>
              <a:gd name="connsiteX12" fmla="*/ 46875 w 608720"/>
              <a:gd name="connsiteY12" fmla="*/ 471812 h 584013"/>
              <a:gd name="connsiteX13" fmla="*/ 46875 w 608720"/>
              <a:gd name="connsiteY13" fmla="*/ 420733 h 584013"/>
              <a:gd name="connsiteX14" fmla="*/ 61203 w 608720"/>
              <a:gd name="connsiteY14" fmla="*/ 406329 h 584013"/>
              <a:gd name="connsiteX15" fmla="*/ 366345 w 608720"/>
              <a:gd name="connsiteY15" fmla="*/ 0 h 584013"/>
              <a:gd name="connsiteX16" fmla="*/ 376547 w 608720"/>
              <a:gd name="connsiteY16" fmla="*/ 4193 h 584013"/>
              <a:gd name="connsiteX17" fmla="*/ 487580 w 608720"/>
              <a:gd name="connsiteY17" fmla="*/ 115146 h 584013"/>
              <a:gd name="connsiteX18" fmla="*/ 487580 w 608720"/>
              <a:gd name="connsiteY18" fmla="*/ 135422 h 584013"/>
              <a:gd name="connsiteX19" fmla="*/ 437663 w 608720"/>
              <a:gd name="connsiteY19" fmla="*/ 185261 h 584013"/>
              <a:gd name="connsiteX20" fmla="*/ 417259 w 608720"/>
              <a:gd name="connsiteY20" fmla="*/ 185261 h 584013"/>
              <a:gd name="connsiteX21" fmla="*/ 411755 w 608720"/>
              <a:gd name="connsiteY21" fmla="*/ 179671 h 584013"/>
              <a:gd name="connsiteX22" fmla="*/ 398943 w 608720"/>
              <a:gd name="connsiteY22" fmla="*/ 192462 h 584013"/>
              <a:gd name="connsiteX23" fmla="*/ 600322 w 608720"/>
              <a:gd name="connsiteY23" fmla="*/ 393429 h 584013"/>
              <a:gd name="connsiteX24" fmla="*/ 600322 w 608720"/>
              <a:gd name="connsiteY24" fmla="*/ 434172 h 584013"/>
              <a:gd name="connsiteX25" fmla="*/ 559515 w 608720"/>
              <a:gd name="connsiteY25" fmla="*/ 434172 h 584013"/>
              <a:gd name="connsiteX26" fmla="*/ 358231 w 608720"/>
              <a:gd name="connsiteY26" fmla="*/ 233110 h 584013"/>
              <a:gd name="connsiteX27" fmla="*/ 345514 w 608720"/>
              <a:gd name="connsiteY27" fmla="*/ 245807 h 584013"/>
              <a:gd name="connsiteX28" fmla="*/ 351114 w 608720"/>
              <a:gd name="connsiteY28" fmla="*/ 251397 h 584013"/>
              <a:gd name="connsiteX29" fmla="*/ 351114 w 608720"/>
              <a:gd name="connsiteY29" fmla="*/ 271769 h 584013"/>
              <a:gd name="connsiteX30" fmla="*/ 301101 w 608720"/>
              <a:gd name="connsiteY30" fmla="*/ 321608 h 584013"/>
              <a:gd name="connsiteX31" fmla="*/ 280792 w 608720"/>
              <a:gd name="connsiteY31" fmla="*/ 321608 h 584013"/>
              <a:gd name="connsiteX32" fmla="*/ 169664 w 608720"/>
              <a:gd name="connsiteY32" fmla="*/ 210749 h 584013"/>
              <a:gd name="connsiteX33" fmla="*/ 169664 w 608720"/>
              <a:gd name="connsiteY33" fmla="*/ 190378 h 584013"/>
              <a:gd name="connsiteX34" fmla="*/ 219582 w 608720"/>
              <a:gd name="connsiteY34" fmla="*/ 140539 h 584013"/>
              <a:gd name="connsiteX35" fmla="*/ 239985 w 608720"/>
              <a:gd name="connsiteY35" fmla="*/ 140539 h 584013"/>
              <a:gd name="connsiteX36" fmla="*/ 245584 w 608720"/>
              <a:gd name="connsiteY36" fmla="*/ 146129 h 584013"/>
              <a:gd name="connsiteX37" fmla="*/ 311825 w 608720"/>
              <a:gd name="connsiteY37" fmla="*/ 79993 h 584013"/>
              <a:gd name="connsiteX38" fmla="*/ 306226 w 608720"/>
              <a:gd name="connsiteY38" fmla="*/ 74403 h 584013"/>
              <a:gd name="connsiteX39" fmla="*/ 306226 w 608720"/>
              <a:gd name="connsiteY39" fmla="*/ 54031 h 584013"/>
              <a:gd name="connsiteX40" fmla="*/ 356143 w 608720"/>
              <a:gd name="connsiteY40" fmla="*/ 4193 h 584013"/>
              <a:gd name="connsiteX41" fmla="*/ 366345 w 608720"/>
              <a:gd name="connsiteY41" fmla="*/ 0 h 584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08720" h="584013">
                <a:moveTo>
                  <a:pt x="61203" y="406329"/>
                </a:moveTo>
                <a:lnTo>
                  <a:pt x="350899" y="406329"/>
                </a:lnTo>
                <a:cubicBezTo>
                  <a:pt x="358774" y="406329"/>
                  <a:pt x="365227" y="412773"/>
                  <a:pt x="365227" y="420733"/>
                </a:cubicBezTo>
                <a:lnTo>
                  <a:pt x="365227" y="471812"/>
                </a:lnTo>
                <a:lnTo>
                  <a:pt x="397679" y="471812"/>
                </a:lnTo>
                <a:cubicBezTo>
                  <a:pt x="405650" y="471812"/>
                  <a:pt x="412102" y="478256"/>
                  <a:pt x="412102" y="486216"/>
                </a:cubicBezTo>
                <a:lnTo>
                  <a:pt x="412102" y="569704"/>
                </a:lnTo>
                <a:cubicBezTo>
                  <a:pt x="412102" y="577569"/>
                  <a:pt x="405650" y="584013"/>
                  <a:pt x="397679" y="584013"/>
                </a:cubicBezTo>
                <a:lnTo>
                  <a:pt x="14423" y="584013"/>
                </a:lnTo>
                <a:cubicBezTo>
                  <a:pt x="6452" y="584013"/>
                  <a:pt x="0" y="577569"/>
                  <a:pt x="0" y="569704"/>
                </a:cubicBezTo>
                <a:lnTo>
                  <a:pt x="0" y="486216"/>
                </a:lnTo>
                <a:cubicBezTo>
                  <a:pt x="0" y="478256"/>
                  <a:pt x="6452" y="471812"/>
                  <a:pt x="14423" y="471812"/>
                </a:cubicBezTo>
                <a:lnTo>
                  <a:pt x="46875" y="471812"/>
                </a:lnTo>
                <a:lnTo>
                  <a:pt x="46875" y="420733"/>
                </a:lnTo>
                <a:cubicBezTo>
                  <a:pt x="46875" y="412773"/>
                  <a:pt x="53327" y="406329"/>
                  <a:pt x="61203" y="406329"/>
                </a:cubicBezTo>
                <a:close/>
                <a:moveTo>
                  <a:pt x="366345" y="0"/>
                </a:moveTo>
                <a:cubicBezTo>
                  <a:pt x="370046" y="0"/>
                  <a:pt x="373747" y="1398"/>
                  <a:pt x="376547" y="4193"/>
                </a:cubicBezTo>
                <a:lnTo>
                  <a:pt x="487580" y="115146"/>
                </a:lnTo>
                <a:cubicBezTo>
                  <a:pt x="493274" y="120736"/>
                  <a:pt x="493274" y="129832"/>
                  <a:pt x="487580" y="135422"/>
                </a:cubicBezTo>
                <a:lnTo>
                  <a:pt x="437663" y="185261"/>
                </a:lnTo>
                <a:cubicBezTo>
                  <a:pt x="432064" y="190946"/>
                  <a:pt x="422953" y="190946"/>
                  <a:pt x="417259" y="185261"/>
                </a:cubicBezTo>
                <a:lnTo>
                  <a:pt x="411755" y="179671"/>
                </a:lnTo>
                <a:lnTo>
                  <a:pt x="398943" y="192462"/>
                </a:lnTo>
                <a:lnTo>
                  <a:pt x="600322" y="393429"/>
                </a:lnTo>
                <a:cubicBezTo>
                  <a:pt x="611520" y="404704"/>
                  <a:pt x="611520" y="422896"/>
                  <a:pt x="600322" y="434172"/>
                </a:cubicBezTo>
                <a:cubicBezTo>
                  <a:pt x="589029" y="445352"/>
                  <a:pt x="570808" y="445352"/>
                  <a:pt x="559515" y="434172"/>
                </a:cubicBezTo>
                <a:lnTo>
                  <a:pt x="358231" y="233110"/>
                </a:lnTo>
                <a:lnTo>
                  <a:pt x="345514" y="245807"/>
                </a:lnTo>
                <a:lnTo>
                  <a:pt x="351114" y="251397"/>
                </a:lnTo>
                <a:cubicBezTo>
                  <a:pt x="356713" y="257082"/>
                  <a:pt x="356713" y="266178"/>
                  <a:pt x="351114" y="271769"/>
                </a:cubicBezTo>
                <a:lnTo>
                  <a:pt x="301101" y="321608"/>
                </a:lnTo>
                <a:cubicBezTo>
                  <a:pt x="295502" y="327198"/>
                  <a:pt x="286392" y="327198"/>
                  <a:pt x="280792" y="321608"/>
                </a:cubicBezTo>
                <a:lnTo>
                  <a:pt x="169664" y="210749"/>
                </a:lnTo>
                <a:cubicBezTo>
                  <a:pt x="164065" y="205064"/>
                  <a:pt x="164065" y="195968"/>
                  <a:pt x="169664" y="190378"/>
                </a:cubicBezTo>
                <a:lnTo>
                  <a:pt x="219582" y="140539"/>
                </a:lnTo>
                <a:cubicBezTo>
                  <a:pt x="225276" y="134854"/>
                  <a:pt x="234386" y="134854"/>
                  <a:pt x="239985" y="140539"/>
                </a:cubicBezTo>
                <a:lnTo>
                  <a:pt x="245584" y="146129"/>
                </a:lnTo>
                <a:lnTo>
                  <a:pt x="311825" y="79993"/>
                </a:lnTo>
                <a:lnTo>
                  <a:pt x="306226" y="74403"/>
                </a:lnTo>
                <a:cubicBezTo>
                  <a:pt x="300627" y="68718"/>
                  <a:pt x="300627" y="59622"/>
                  <a:pt x="306226" y="54031"/>
                </a:cubicBezTo>
                <a:lnTo>
                  <a:pt x="356143" y="4193"/>
                </a:lnTo>
                <a:cubicBezTo>
                  <a:pt x="358943" y="1398"/>
                  <a:pt x="362644" y="0"/>
                  <a:pt x="366345" y="0"/>
                </a:cubicBezTo>
                <a:close/>
              </a:path>
            </a:pathLst>
          </a:custGeom>
          <a:solidFill>
            <a:srgbClr val="404096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5" name="组合 1"/>
          <p:cNvGrpSpPr/>
          <p:nvPr/>
        </p:nvGrpSpPr>
        <p:grpSpPr>
          <a:xfrm>
            <a:off x="5287736" y="3025634"/>
            <a:ext cx="1638300" cy="390979"/>
            <a:chOff x="5276850" y="3608085"/>
            <a:chExt cx="1638300" cy="390979"/>
          </a:xfrm>
        </p:grpSpPr>
        <p:sp>
          <p:nvSpPr>
            <p:cNvPr id="13" name="打底圆角矩形"/>
            <p:cNvSpPr/>
            <p:nvPr/>
          </p:nvSpPr>
          <p:spPr>
            <a:xfrm>
              <a:off x="5276850" y="3608085"/>
              <a:ext cx="1638300" cy="390979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Part One"/>
            <p:cNvSpPr txBox="1"/>
            <p:nvPr/>
          </p:nvSpPr>
          <p:spPr>
            <a:xfrm>
              <a:off x="5385531" y="3634297"/>
              <a:ext cx="1420938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  <a:sym typeface="Arial" panose="020B0604020202020204" pitchFamily="34" charset="0"/>
                </a:rPr>
                <a:t>Part 0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  <a:sym typeface="Arial" panose="020B0604020202020204" pitchFamily="34" charset="0"/>
                </a:rPr>
                <a:t>4</a:t>
              </a:r>
            </a:p>
          </p:txBody>
        </p:sp>
      </p:grpSp>
      <p:sp>
        <p:nvSpPr>
          <p:cNvPr id="7" name="基础扎实"/>
          <p:cNvSpPr txBox="1"/>
          <p:nvPr/>
        </p:nvSpPr>
        <p:spPr>
          <a:xfrm>
            <a:off x="4305300" y="3429000"/>
            <a:ext cx="35814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charset="-122"/>
                <a:ea typeface="思源黑体 CN Heavy" panose="020B0A00000000000000" charset="-122"/>
                <a:cs typeface="+mn-cs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8" name="Strong Preparation"/>
          <p:cNvSpPr txBox="1"/>
          <p:nvPr/>
        </p:nvSpPr>
        <p:spPr>
          <a:xfrm>
            <a:off x="4305300" y="4307714"/>
            <a:ext cx="3581400" cy="337185"/>
          </a:xfrm>
          <a:prstGeom prst="rect">
            <a:avLst/>
          </a:prstGeom>
          <a:solidFill>
            <a:srgbClr val="404096"/>
          </a:solidFill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PLEASE ENTER TITLE</a:t>
            </a:r>
          </a:p>
        </p:txBody>
      </p:sp>
      <p:sp>
        <p:nvSpPr>
          <p:cNvPr id="12" name="合作QQ： 243001978"/>
          <p:cNvSpPr/>
          <p:nvPr/>
        </p:nvSpPr>
        <p:spPr>
          <a:xfrm>
            <a:off x="9737482" y="6488668"/>
            <a:ext cx="24307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合作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QQ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：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243001978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07001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25589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0719" y="1975741"/>
            <a:ext cx="10850562" cy="4117259"/>
            <a:chOff x="669926" y="1123950"/>
            <a:chExt cx="10850562" cy="5019675"/>
          </a:xfrm>
        </p:grpSpPr>
        <p:sp>
          <p:nvSpPr>
            <p:cNvPr id="25" name="îṩļîḋê"/>
            <p:cNvSpPr/>
            <p:nvPr/>
          </p:nvSpPr>
          <p:spPr bwMode="auto">
            <a:xfrm>
              <a:off x="5385703" y="1123950"/>
              <a:ext cx="1879823" cy="450000"/>
            </a:xfrm>
            <a:prstGeom prst="rect">
              <a:avLst/>
            </a:prstGeom>
            <a:solidFill>
              <a:srgbClr val="404096"/>
            </a:solidFill>
            <a:ln w="38100">
              <a:solidFill>
                <a:srgbClr val="40409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项目</a:t>
              </a:r>
            </a:p>
          </p:txBody>
        </p:sp>
        <p:sp>
          <p:nvSpPr>
            <p:cNvPr id="26" name="î$1iḑe"/>
            <p:cNvSpPr/>
            <p:nvPr/>
          </p:nvSpPr>
          <p:spPr bwMode="auto">
            <a:xfrm>
              <a:off x="7513184" y="1123950"/>
              <a:ext cx="1879823" cy="450000"/>
            </a:xfrm>
            <a:prstGeom prst="rect">
              <a:avLst/>
            </a:prstGeom>
            <a:solidFill>
              <a:srgbClr val="404096"/>
            </a:solidFill>
            <a:ln w="38100">
              <a:solidFill>
                <a:srgbClr val="40409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项目</a:t>
              </a:r>
            </a:p>
          </p:txBody>
        </p:sp>
        <p:sp>
          <p:nvSpPr>
            <p:cNvPr id="27" name="i$1îďê"/>
            <p:cNvSpPr/>
            <p:nvPr/>
          </p:nvSpPr>
          <p:spPr bwMode="auto">
            <a:xfrm>
              <a:off x="9640665" y="1123950"/>
              <a:ext cx="1879823" cy="450000"/>
            </a:xfrm>
            <a:prstGeom prst="rect">
              <a:avLst/>
            </a:prstGeom>
            <a:solidFill>
              <a:srgbClr val="404096"/>
            </a:solidFill>
            <a:ln w="38100">
              <a:solidFill>
                <a:srgbClr val="40409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项目</a:t>
              </a:r>
            </a:p>
          </p:txBody>
        </p:sp>
        <p:sp>
          <p:nvSpPr>
            <p:cNvPr id="28" name="ï$lïde"/>
            <p:cNvSpPr/>
            <p:nvPr/>
          </p:nvSpPr>
          <p:spPr bwMode="auto">
            <a:xfrm>
              <a:off x="669926" y="1809000"/>
              <a:ext cx="2372880" cy="429123"/>
            </a:xfrm>
            <a:prstGeom prst="rect">
              <a:avLst/>
            </a:prstGeom>
            <a:solidFill>
              <a:schemeClr val="bg2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内容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9" name="îşḷiďê"/>
            <p:cNvSpPr/>
            <p:nvPr/>
          </p:nvSpPr>
          <p:spPr bwMode="auto">
            <a:xfrm>
              <a:off x="669926" y="2590100"/>
              <a:ext cx="2372880" cy="429123"/>
            </a:xfrm>
            <a:prstGeom prst="rect">
              <a:avLst/>
            </a:prstGeom>
            <a:solidFill>
              <a:schemeClr val="bg2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内容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2" name="îṡḷîḓe"/>
            <p:cNvSpPr/>
            <p:nvPr/>
          </p:nvSpPr>
          <p:spPr bwMode="auto">
            <a:xfrm>
              <a:off x="669926" y="3371200"/>
              <a:ext cx="2372880" cy="429123"/>
            </a:xfrm>
            <a:prstGeom prst="rect">
              <a:avLst/>
            </a:prstGeom>
            <a:solidFill>
              <a:schemeClr val="bg2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内容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3" name="işliḍê"/>
            <p:cNvSpPr/>
            <p:nvPr/>
          </p:nvSpPr>
          <p:spPr bwMode="auto">
            <a:xfrm>
              <a:off x="669926" y="4152300"/>
              <a:ext cx="2372880" cy="429123"/>
            </a:xfrm>
            <a:prstGeom prst="rect">
              <a:avLst/>
            </a:prstGeom>
            <a:solidFill>
              <a:schemeClr val="bg2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内容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5" name="îṩļîḋé"/>
            <p:cNvSpPr/>
            <p:nvPr/>
          </p:nvSpPr>
          <p:spPr bwMode="auto">
            <a:xfrm>
              <a:off x="669926" y="4933400"/>
              <a:ext cx="2372880" cy="429123"/>
            </a:xfrm>
            <a:prstGeom prst="rect">
              <a:avLst/>
            </a:prstGeom>
            <a:solidFill>
              <a:schemeClr val="bg2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内容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6" name="íṣḷîdé"/>
            <p:cNvSpPr/>
            <p:nvPr/>
          </p:nvSpPr>
          <p:spPr bwMode="auto">
            <a:xfrm>
              <a:off x="669926" y="5714502"/>
              <a:ext cx="2372880" cy="429123"/>
            </a:xfrm>
            <a:prstGeom prst="rect">
              <a:avLst/>
            </a:prstGeom>
            <a:solidFill>
              <a:schemeClr val="bg2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内容</a:t>
              </a:r>
              <a:endPara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37" name="ïṣlíďe"/>
            <p:cNvSpPr/>
            <p:nvPr/>
          </p:nvSpPr>
          <p:spPr bwMode="auto">
            <a:xfrm>
              <a:off x="6217483" y="1926492"/>
              <a:ext cx="181727" cy="194137"/>
            </a:xfrm>
            <a:custGeom>
              <a:avLst/>
              <a:gdLst/>
              <a:ahLst/>
              <a:cxnLst>
                <a:cxn ang="0">
                  <a:pos x="25" y="68"/>
                </a:cxn>
                <a:cxn ang="0">
                  <a:pos x="2" y="41"/>
                </a:cxn>
                <a:cxn ang="0">
                  <a:pos x="3" y="32"/>
                </a:cxn>
                <a:cxn ang="0">
                  <a:pos x="13" y="33"/>
                </a:cxn>
                <a:cxn ang="0">
                  <a:pos x="24" y="47"/>
                </a:cxn>
                <a:cxn ang="0">
                  <a:pos x="59" y="3"/>
                </a:cxn>
                <a:cxn ang="0">
                  <a:pos x="68" y="2"/>
                </a:cxn>
                <a:cxn ang="0">
                  <a:pos x="70" y="11"/>
                </a:cxn>
                <a:cxn ang="0">
                  <a:pos x="25" y="68"/>
                </a:cxn>
              </a:cxnLst>
              <a:rect l="0" t="0" r="r" b="b"/>
              <a:pathLst>
                <a:path w="72" h="68">
                  <a:moveTo>
                    <a:pt x="25" y="68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0" y="38"/>
                    <a:pt x="0" y="34"/>
                    <a:pt x="3" y="32"/>
                  </a:cubicBezTo>
                  <a:cubicBezTo>
                    <a:pt x="6" y="30"/>
                    <a:pt x="11" y="31"/>
                    <a:pt x="13" y="33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1" y="0"/>
                    <a:pt x="65" y="0"/>
                    <a:pt x="68" y="2"/>
                  </a:cubicBezTo>
                  <a:cubicBezTo>
                    <a:pt x="71" y="4"/>
                    <a:pt x="72" y="8"/>
                    <a:pt x="70" y="11"/>
                  </a:cubicBezTo>
                  <a:cubicBezTo>
                    <a:pt x="25" y="68"/>
                    <a:pt x="25" y="68"/>
                    <a:pt x="25" y="68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rgbClr val="404096"/>
              </a:solidFill>
            </a:ln>
            <a:effec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5405567" y="2238123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iṥlíḑe"/>
            <p:cNvSpPr/>
            <p:nvPr/>
          </p:nvSpPr>
          <p:spPr bwMode="auto">
            <a:xfrm>
              <a:off x="6217483" y="2707592"/>
              <a:ext cx="181727" cy="194137"/>
            </a:xfrm>
            <a:custGeom>
              <a:avLst/>
              <a:gdLst/>
              <a:ahLst/>
              <a:cxnLst>
                <a:cxn ang="0">
                  <a:pos x="25" y="68"/>
                </a:cxn>
                <a:cxn ang="0">
                  <a:pos x="2" y="41"/>
                </a:cxn>
                <a:cxn ang="0">
                  <a:pos x="3" y="32"/>
                </a:cxn>
                <a:cxn ang="0">
                  <a:pos x="13" y="33"/>
                </a:cxn>
                <a:cxn ang="0">
                  <a:pos x="24" y="47"/>
                </a:cxn>
                <a:cxn ang="0">
                  <a:pos x="59" y="3"/>
                </a:cxn>
                <a:cxn ang="0">
                  <a:pos x="68" y="2"/>
                </a:cxn>
                <a:cxn ang="0">
                  <a:pos x="70" y="11"/>
                </a:cxn>
                <a:cxn ang="0">
                  <a:pos x="25" y="68"/>
                </a:cxn>
              </a:cxnLst>
              <a:rect l="0" t="0" r="r" b="b"/>
              <a:pathLst>
                <a:path w="72" h="68">
                  <a:moveTo>
                    <a:pt x="25" y="68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0" y="38"/>
                    <a:pt x="0" y="34"/>
                    <a:pt x="3" y="32"/>
                  </a:cubicBezTo>
                  <a:cubicBezTo>
                    <a:pt x="6" y="30"/>
                    <a:pt x="11" y="31"/>
                    <a:pt x="13" y="33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1" y="0"/>
                    <a:pt x="65" y="0"/>
                    <a:pt x="68" y="2"/>
                  </a:cubicBezTo>
                  <a:cubicBezTo>
                    <a:pt x="71" y="4"/>
                    <a:pt x="72" y="8"/>
                    <a:pt x="70" y="11"/>
                  </a:cubicBezTo>
                  <a:cubicBezTo>
                    <a:pt x="25" y="68"/>
                    <a:pt x="25" y="68"/>
                    <a:pt x="25" y="68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rgbClr val="404096"/>
              </a:solidFill>
            </a:ln>
            <a:effec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5405567" y="3019223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5405567" y="3800323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íṩľiḍê"/>
            <p:cNvSpPr/>
            <p:nvPr/>
          </p:nvSpPr>
          <p:spPr bwMode="auto">
            <a:xfrm>
              <a:off x="6217483" y="4269792"/>
              <a:ext cx="181727" cy="194137"/>
            </a:xfrm>
            <a:custGeom>
              <a:avLst/>
              <a:gdLst/>
              <a:ahLst/>
              <a:cxnLst>
                <a:cxn ang="0">
                  <a:pos x="25" y="68"/>
                </a:cxn>
                <a:cxn ang="0">
                  <a:pos x="2" y="41"/>
                </a:cxn>
                <a:cxn ang="0">
                  <a:pos x="3" y="32"/>
                </a:cxn>
                <a:cxn ang="0">
                  <a:pos x="13" y="33"/>
                </a:cxn>
                <a:cxn ang="0">
                  <a:pos x="24" y="47"/>
                </a:cxn>
                <a:cxn ang="0">
                  <a:pos x="59" y="3"/>
                </a:cxn>
                <a:cxn ang="0">
                  <a:pos x="68" y="2"/>
                </a:cxn>
                <a:cxn ang="0">
                  <a:pos x="70" y="11"/>
                </a:cxn>
                <a:cxn ang="0">
                  <a:pos x="25" y="68"/>
                </a:cxn>
              </a:cxnLst>
              <a:rect l="0" t="0" r="r" b="b"/>
              <a:pathLst>
                <a:path w="72" h="68">
                  <a:moveTo>
                    <a:pt x="25" y="68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0" y="38"/>
                    <a:pt x="0" y="34"/>
                    <a:pt x="3" y="32"/>
                  </a:cubicBezTo>
                  <a:cubicBezTo>
                    <a:pt x="6" y="30"/>
                    <a:pt x="11" y="31"/>
                    <a:pt x="13" y="33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1" y="0"/>
                    <a:pt x="65" y="0"/>
                    <a:pt x="68" y="2"/>
                  </a:cubicBezTo>
                  <a:cubicBezTo>
                    <a:pt x="71" y="4"/>
                    <a:pt x="72" y="8"/>
                    <a:pt x="70" y="11"/>
                  </a:cubicBezTo>
                  <a:cubicBezTo>
                    <a:pt x="25" y="68"/>
                    <a:pt x="25" y="68"/>
                    <a:pt x="25" y="68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rgbClr val="404096"/>
              </a:solidFill>
            </a:ln>
            <a:effec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405567" y="4581423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5405567" y="5362523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5405567" y="6143625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7552912" y="2238123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7552912" y="3019223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îŝḻîḋé"/>
            <p:cNvSpPr/>
            <p:nvPr/>
          </p:nvSpPr>
          <p:spPr bwMode="auto">
            <a:xfrm>
              <a:off x="8342366" y="2707592"/>
              <a:ext cx="181727" cy="194137"/>
            </a:xfrm>
            <a:custGeom>
              <a:avLst/>
              <a:gdLst/>
              <a:ahLst/>
              <a:cxnLst>
                <a:cxn ang="0">
                  <a:pos x="25" y="68"/>
                </a:cxn>
                <a:cxn ang="0">
                  <a:pos x="2" y="41"/>
                </a:cxn>
                <a:cxn ang="0">
                  <a:pos x="3" y="32"/>
                </a:cxn>
                <a:cxn ang="0">
                  <a:pos x="13" y="33"/>
                </a:cxn>
                <a:cxn ang="0">
                  <a:pos x="24" y="47"/>
                </a:cxn>
                <a:cxn ang="0">
                  <a:pos x="59" y="3"/>
                </a:cxn>
                <a:cxn ang="0">
                  <a:pos x="68" y="2"/>
                </a:cxn>
                <a:cxn ang="0">
                  <a:pos x="70" y="11"/>
                </a:cxn>
                <a:cxn ang="0">
                  <a:pos x="25" y="68"/>
                </a:cxn>
              </a:cxnLst>
              <a:rect l="0" t="0" r="r" b="b"/>
              <a:pathLst>
                <a:path w="72" h="68">
                  <a:moveTo>
                    <a:pt x="25" y="68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0" y="38"/>
                    <a:pt x="0" y="34"/>
                    <a:pt x="3" y="32"/>
                  </a:cubicBezTo>
                  <a:cubicBezTo>
                    <a:pt x="6" y="30"/>
                    <a:pt x="11" y="31"/>
                    <a:pt x="13" y="33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1" y="0"/>
                    <a:pt x="65" y="0"/>
                    <a:pt x="68" y="2"/>
                  </a:cubicBezTo>
                  <a:cubicBezTo>
                    <a:pt x="71" y="4"/>
                    <a:pt x="72" y="8"/>
                    <a:pt x="70" y="11"/>
                  </a:cubicBezTo>
                  <a:cubicBezTo>
                    <a:pt x="25" y="68"/>
                    <a:pt x="25" y="68"/>
                    <a:pt x="25" y="68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rgbClr val="404096"/>
              </a:solidFill>
            </a:ln>
            <a:effec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55" name="îšḷiďe"/>
            <p:cNvSpPr/>
            <p:nvPr/>
          </p:nvSpPr>
          <p:spPr bwMode="auto">
            <a:xfrm>
              <a:off x="8342366" y="3488692"/>
              <a:ext cx="181727" cy="194137"/>
            </a:xfrm>
            <a:custGeom>
              <a:avLst/>
              <a:gdLst/>
              <a:ahLst/>
              <a:cxnLst>
                <a:cxn ang="0">
                  <a:pos x="25" y="68"/>
                </a:cxn>
                <a:cxn ang="0">
                  <a:pos x="2" y="41"/>
                </a:cxn>
                <a:cxn ang="0">
                  <a:pos x="3" y="32"/>
                </a:cxn>
                <a:cxn ang="0">
                  <a:pos x="13" y="33"/>
                </a:cxn>
                <a:cxn ang="0">
                  <a:pos x="24" y="47"/>
                </a:cxn>
                <a:cxn ang="0">
                  <a:pos x="59" y="3"/>
                </a:cxn>
                <a:cxn ang="0">
                  <a:pos x="68" y="2"/>
                </a:cxn>
                <a:cxn ang="0">
                  <a:pos x="70" y="11"/>
                </a:cxn>
                <a:cxn ang="0">
                  <a:pos x="25" y="68"/>
                </a:cxn>
              </a:cxnLst>
              <a:rect l="0" t="0" r="r" b="b"/>
              <a:pathLst>
                <a:path w="72" h="68">
                  <a:moveTo>
                    <a:pt x="25" y="68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0" y="38"/>
                    <a:pt x="0" y="34"/>
                    <a:pt x="3" y="32"/>
                  </a:cubicBezTo>
                  <a:cubicBezTo>
                    <a:pt x="6" y="30"/>
                    <a:pt x="11" y="31"/>
                    <a:pt x="13" y="33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1" y="0"/>
                    <a:pt x="65" y="0"/>
                    <a:pt x="68" y="2"/>
                  </a:cubicBezTo>
                  <a:cubicBezTo>
                    <a:pt x="71" y="4"/>
                    <a:pt x="72" y="8"/>
                    <a:pt x="70" y="11"/>
                  </a:cubicBezTo>
                  <a:cubicBezTo>
                    <a:pt x="25" y="68"/>
                    <a:pt x="25" y="68"/>
                    <a:pt x="25" y="68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rgbClr val="404096"/>
              </a:solidFill>
            </a:ln>
            <a:effec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7552912" y="3800323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7552912" y="4581423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isliḓe"/>
            <p:cNvSpPr/>
            <p:nvPr/>
          </p:nvSpPr>
          <p:spPr bwMode="auto">
            <a:xfrm>
              <a:off x="8342366" y="5050892"/>
              <a:ext cx="181727" cy="194137"/>
            </a:xfrm>
            <a:custGeom>
              <a:avLst/>
              <a:gdLst/>
              <a:ahLst/>
              <a:cxnLst>
                <a:cxn ang="0">
                  <a:pos x="25" y="68"/>
                </a:cxn>
                <a:cxn ang="0">
                  <a:pos x="2" y="41"/>
                </a:cxn>
                <a:cxn ang="0">
                  <a:pos x="3" y="32"/>
                </a:cxn>
                <a:cxn ang="0">
                  <a:pos x="13" y="33"/>
                </a:cxn>
                <a:cxn ang="0">
                  <a:pos x="24" y="47"/>
                </a:cxn>
                <a:cxn ang="0">
                  <a:pos x="59" y="3"/>
                </a:cxn>
                <a:cxn ang="0">
                  <a:pos x="68" y="2"/>
                </a:cxn>
                <a:cxn ang="0">
                  <a:pos x="70" y="11"/>
                </a:cxn>
                <a:cxn ang="0">
                  <a:pos x="25" y="68"/>
                </a:cxn>
              </a:cxnLst>
              <a:rect l="0" t="0" r="r" b="b"/>
              <a:pathLst>
                <a:path w="72" h="68">
                  <a:moveTo>
                    <a:pt x="25" y="68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0" y="38"/>
                    <a:pt x="0" y="34"/>
                    <a:pt x="3" y="32"/>
                  </a:cubicBezTo>
                  <a:cubicBezTo>
                    <a:pt x="6" y="30"/>
                    <a:pt x="11" y="31"/>
                    <a:pt x="13" y="33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1" y="0"/>
                    <a:pt x="65" y="0"/>
                    <a:pt x="68" y="2"/>
                  </a:cubicBezTo>
                  <a:cubicBezTo>
                    <a:pt x="71" y="4"/>
                    <a:pt x="72" y="8"/>
                    <a:pt x="70" y="11"/>
                  </a:cubicBezTo>
                  <a:cubicBezTo>
                    <a:pt x="25" y="68"/>
                    <a:pt x="25" y="68"/>
                    <a:pt x="25" y="68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rgbClr val="404096"/>
              </a:solidFill>
            </a:ln>
            <a:effec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7552912" y="5362523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7552912" y="6143625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9700258" y="2238123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ïŝ1ïdê"/>
            <p:cNvSpPr/>
            <p:nvPr/>
          </p:nvSpPr>
          <p:spPr bwMode="auto">
            <a:xfrm>
              <a:off x="10489712" y="1926492"/>
              <a:ext cx="181727" cy="194137"/>
            </a:xfrm>
            <a:custGeom>
              <a:avLst/>
              <a:gdLst/>
              <a:ahLst/>
              <a:cxnLst>
                <a:cxn ang="0">
                  <a:pos x="25" y="68"/>
                </a:cxn>
                <a:cxn ang="0">
                  <a:pos x="2" y="41"/>
                </a:cxn>
                <a:cxn ang="0">
                  <a:pos x="3" y="32"/>
                </a:cxn>
                <a:cxn ang="0">
                  <a:pos x="13" y="33"/>
                </a:cxn>
                <a:cxn ang="0">
                  <a:pos x="24" y="47"/>
                </a:cxn>
                <a:cxn ang="0">
                  <a:pos x="59" y="3"/>
                </a:cxn>
                <a:cxn ang="0">
                  <a:pos x="68" y="2"/>
                </a:cxn>
                <a:cxn ang="0">
                  <a:pos x="70" y="11"/>
                </a:cxn>
                <a:cxn ang="0">
                  <a:pos x="25" y="68"/>
                </a:cxn>
              </a:cxnLst>
              <a:rect l="0" t="0" r="r" b="b"/>
              <a:pathLst>
                <a:path w="72" h="68">
                  <a:moveTo>
                    <a:pt x="25" y="68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0" y="38"/>
                    <a:pt x="0" y="34"/>
                    <a:pt x="3" y="32"/>
                  </a:cubicBezTo>
                  <a:cubicBezTo>
                    <a:pt x="6" y="30"/>
                    <a:pt x="11" y="31"/>
                    <a:pt x="13" y="33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1" y="0"/>
                    <a:pt x="65" y="0"/>
                    <a:pt x="68" y="2"/>
                  </a:cubicBezTo>
                  <a:cubicBezTo>
                    <a:pt x="71" y="4"/>
                    <a:pt x="72" y="8"/>
                    <a:pt x="70" y="11"/>
                  </a:cubicBezTo>
                  <a:cubicBezTo>
                    <a:pt x="25" y="68"/>
                    <a:pt x="25" y="68"/>
                    <a:pt x="25" y="68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rgbClr val="404096"/>
              </a:solidFill>
            </a:ln>
            <a:effec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9700258" y="3019223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íśḻíḍê"/>
            <p:cNvSpPr/>
            <p:nvPr/>
          </p:nvSpPr>
          <p:spPr bwMode="auto">
            <a:xfrm>
              <a:off x="10489712" y="2707592"/>
              <a:ext cx="181727" cy="194137"/>
            </a:xfrm>
            <a:custGeom>
              <a:avLst/>
              <a:gdLst/>
              <a:ahLst/>
              <a:cxnLst>
                <a:cxn ang="0">
                  <a:pos x="25" y="68"/>
                </a:cxn>
                <a:cxn ang="0">
                  <a:pos x="2" y="41"/>
                </a:cxn>
                <a:cxn ang="0">
                  <a:pos x="3" y="32"/>
                </a:cxn>
                <a:cxn ang="0">
                  <a:pos x="13" y="33"/>
                </a:cxn>
                <a:cxn ang="0">
                  <a:pos x="24" y="47"/>
                </a:cxn>
                <a:cxn ang="0">
                  <a:pos x="59" y="3"/>
                </a:cxn>
                <a:cxn ang="0">
                  <a:pos x="68" y="2"/>
                </a:cxn>
                <a:cxn ang="0">
                  <a:pos x="70" y="11"/>
                </a:cxn>
                <a:cxn ang="0">
                  <a:pos x="25" y="68"/>
                </a:cxn>
              </a:cxnLst>
              <a:rect l="0" t="0" r="r" b="b"/>
              <a:pathLst>
                <a:path w="72" h="68">
                  <a:moveTo>
                    <a:pt x="25" y="68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0" y="38"/>
                    <a:pt x="0" y="34"/>
                    <a:pt x="3" y="32"/>
                  </a:cubicBezTo>
                  <a:cubicBezTo>
                    <a:pt x="6" y="30"/>
                    <a:pt x="11" y="31"/>
                    <a:pt x="13" y="33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1" y="0"/>
                    <a:pt x="65" y="0"/>
                    <a:pt x="68" y="2"/>
                  </a:cubicBezTo>
                  <a:cubicBezTo>
                    <a:pt x="71" y="4"/>
                    <a:pt x="72" y="8"/>
                    <a:pt x="70" y="11"/>
                  </a:cubicBezTo>
                  <a:cubicBezTo>
                    <a:pt x="25" y="68"/>
                    <a:pt x="25" y="68"/>
                    <a:pt x="25" y="68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rgbClr val="404096"/>
              </a:solidFill>
            </a:ln>
            <a:effec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9700258" y="3800323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iś1ïďè"/>
            <p:cNvSpPr/>
            <p:nvPr/>
          </p:nvSpPr>
          <p:spPr bwMode="auto">
            <a:xfrm>
              <a:off x="10489712" y="3488692"/>
              <a:ext cx="181727" cy="194137"/>
            </a:xfrm>
            <a:custGeom>
              <a:avLst/>
              <a:gdLst/>
              <a:ahLst/>
              <a:cxnLst>
                <a:cxn ang="0">
                  <a:pos x="25" y="68"/>
                </a:cxn>
                <a:cxn ang="0">
                  <a:pos x="2" y="41"/>
                </a:cxn>
                <a:cxn ang="0">
                  <a:pos x="3" y="32"/>
                </a:cxn>
                <a:cxn ang="0">
                  <a:pos x="13" y="33"/>
                </a:cxn>
                <a:cxn ang="0">
                  <a:pos x="24" y="47"/>
                </a:cxn>
                <a:cxn ang="0">
                  <a:pos x="59" y="3"/>
                </a:cxn>
                <a:cxn ang="0">
                  <a:pos x="68" y="2"/>
                </a:cxn>
                <a:cxn ang="0">
                  <a:pos x="70" y="11"/>
                </a:cxn>
                <a:cxn ang="0">
                  <a:pos x="25" y="68"/>
                </a:cxn>
              </a:cxnLst>
              <a:rect l="0" t="0" r="r" b="b"/>
              <a:pathLst>
                <a:path w="72" h="68">
                  <a:moveTo>
                    <a:pt x="25" y="68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0" y="38"/>
                    <a:pt x="0" y="34"/>
                    <a:pt x="3" y="32"/>
                  </a:cubicBezTo>
                  <a:cubicBezTo>
                    <a:pt x="6" y="30"/>
                    <a:pt x="11" y="31"/>
                    <a:pt x="13" y="33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1" y="0"/>
                    <a:pt x="65" y="0"/>
                    <a:pt x="68" y="2"/>
                  </a:cubicBezTo>
                  <a:cubicBezTo>
                    <a:pt x="71" y="4"/>
                    <a:pt x="72" y="8"/>
                    <a:pt x="70" y="11"/>
                  </a:cubicBezTo>
                  <a:cubicBezTo>
                    <a:pt x="25" y="68"/>
                    <a:pt x="25" y="68"/>
                    <a:pt x="25" y="68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rgbClr val="404096"/>
              </a:solidFill>
            </a:ln>
            <a:effec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9700258" y="4581423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9700258" y="5362523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îṡlîďe"/>
            <p:cNvSpPr/>
            <p:nvPr/>
          </p:nvSpPr>
          <p:spPr bwMode="auto">
            <a:xfrm>
              <a:off x="10489712" y="5050892"/>
              <a:ext cx="181727" cy="194137"/>
            </a:xfrm>
            <a:custGeom>
              <a:avLst/>
              <a:gdLst/>
              <a:ahLst/>
              <a:cxnLst>
                <a:cxn ang="0">
                  <a:pos x="25" y="68"/>
                </a:cxn>
                <a:cxn ang="0">
                  <a:pos x="2" y="41"/>
                </a:cxn>
                <a:cxn ang="0">
                  <a:pos x="3" y="32"/>
                </a:cxn>
                <a:cxn ang="0">
                  <a:pos x="13" y="33"/>
                </a:cxn>
                <a:cxn ang="0">
                  <a:pos x="24" y="47"/>
                </a:cxn>
                <a:cxn ang="0">
                  <a:pos x="59" y="3"/>
                </a:cxn>
                <a:cxn ang="0">
                  <a:pos x="68" y="2"/>
                </a:cxn>
                <a:cxn ang="0">
                  <a:pos x="70" y="11"/>
                </a:cxn>
                <a:cxn ang="0">
                  <a:pos x="25" y="68"/>
                </a:cxn>
              </a:cxnLst>
              <a:rect l="0" t="0" r="r" b="b"/>
              <a:pathLst>
                <a:path w="72" h="68">
                  <a:moveTo>
                    <a:pt x="25" y="68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0" y="38"/>
                    <a:pt x="0" y="34"/>
                    <a:pt x="3" y="32"/>
                  </a:cubicBezTo>
                  <a:cubicBezTo>
                    <a:pt x="6" y="30"/>
                    <a:pt x="11" y="31"/>
                    <a:pt x="13" y="33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1" y="0"/>
                    <a:pt x="65" y="0"/>
                    <a:pt x="68" y="2"/>
                  </a:cubicBezTo>
                  <a:cubicBezTo>
                    <a:pt x="71" y="4"/>
                    <a:pt x="72" y="8"/>
                    <a:pt x="70" y="11"/>
                  </a:cubicBezTo>
                  <a:cubicBezTo>
                    <a:pt x="25" y="68"/>
                    <a:pt x="25" y="68"/>
                    <a:pt x="25" y="68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rgbClr val="404096"/>
              </a:solidFill>
            </a:ln>
            <a:effec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9700258" y="6143625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îšļiḋè"/>
            <p:cNvSpPr/>
            <p:nvPr/>
          </p:nvSpPr>
          <p:spPr bwMode="auto">
            <a:xfrm>
              <a:off x="10489712" y="5831994"/>
              <a:ext cx="181727" cy="194137"/>
            </a:xfrm>
            <a:custGeom>
              <a:avLst/>
              <a:gdLst/>
              <a:ahLst/>
              <a:cxnLst>
                <a:cxn ang="0">
                  <a:pos x="25" y="68"/>
                </a:cxn>
                <a:cxn ang="0">
                  <a:pos x="2" y="41"/>
                </a:cxn>
                <a:cxn ang="0">
                  <a:pos x="3" y="32"/>
                </a:cxn>
                <a:cxn ang="0">
                  <a:pos x="13" y="33"/>
                </a:cxn>
                <a:cxn ang="0">
                  <a:pos x="24" y="47"/>
                </a:cxn>
                <a:cxn ang="0">
                  <a:pos x="59" y="3"/>
                </a:cxn>
                <a:cxn ang="0">
                  <a:pos x="68" y="2"/>
                </a:cxn>
                <a:cxn ang="0">
                  <a:pos x="70" y="11"/>
                </a:cxn>
                <a:cxn ang="0">
                  <a:pos x="25" y="68"/>
                </a:cxn>
              </a:cxnLst>
              <a:rect l="0" t="0" r="r" b="b"/>
              <a:pathLst>
                <a:path w="72" h="68">
                  <a:moveTo>
                    <a:pt x="25" y="68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0" y="38"/>
                    <a:pt x="0" y="34"/>
                    <a:pt x="3" y="32"/>
                  </a:cubicBezTo>
                  <a:cubicBezTo>
                    <a:pt x="6" y="30"/>
                    <a:pt x="11" y="31"/>
                    <a:pt x="13" y="33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1" y="0"/>
                    <a:pt x="65" y="0"/>
                    <a:pt x="68" y="2"/>
                  </a:cubicBezTo>
                  <a:cubicBezTo>
                    <a:pt x="71" y="4"/>
                    <a:pt x="72" y="8"/>
                    <a:pt x="70" y="11"/>
                  </a:cubicBezTo>
                  <a:cubicBezTo>
                    <a:pt x="25" y="68"/>
                    <a:pt x="25" y="68"/>
                    <a:pt x="25" y="68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rgbClr val="404096"/>
              </a:solidFill>
            </a:ln>
            <a:effectLst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3" name="ïSḷiḋê"/>
            <p:cNvSpPr/>
            <p:nvPr/>
          </p:nvSpPr>
          <p:spPr bwMode="auto">
            <a:xfrm>
              <a:off x="4070138" y="1926492"/>
              <a:ext cx="181727" cy="194137"/>
            </a:xfrm>
            <a:custGeom>
              <a:avLst/>
              <a:gdLst/>
              <a:ahLst/>
              <a:cxnLst>
                <a:cxn ang="0">
                  <a:pos x="25" y="68"/>
                </a:cxn>
                <a:cxn ang="0">
                  <a:pos x="2" y="41"/>
                </a:cxn>
                <a:cxn ang="0">
                  <a:pos x="3" y="32"/>
                </a:cxn>
                <a:cxn ang="0">
                  <a:pos x="13" y="33"/>
                </a:cxn>
                <a:cxn ang="0">
                  <a:pos x="24" y="47"/>
                </a:cxn>
                <a:cxn ang="0">
                  <a:pos x="59" y="3"/>
                </a:cxn>
                <a:cxn ang="0">
                  <a:pos x="68" y="2"/>
                </a:cxn>
                <a:cxn ang="0">
                  <a:pos x="70" y="11"/>
                </a:cxn>
                <a:cxn ang="0">
                  <a:pos x="25" y="68"/>
                </a:cxn>
              </a:cxnLst>
              <a:rect l="0" t="0" r="r" b="b"/>
              <a:pathLst>
                <a:path w="72" h="68">
                  <a:moveTo>
                    <a:pt x="25" y="68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0" y="38"/>
                    <a:pt x="0" y="34"/>
                    <a:pt x="3" y="32"/>
                  </a:cubicBezTo>
                  <a:cubicBezTo>
                    <a:pt x="6" y="30"/>
                    <a:pt x="11" y="31"/>
                    <a:pt x="13" y="33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1" y="0"/>
                    <a:pt x="65" y="0"/>
                    <a:pt x="68" y="2"/>
                  </a:cubicBezTo>
                  <a:cubicBezTo>
                    <a:pt x="71" y="4"/>
                    <a:pt x="72" y="8"/>
                    <a:pt x="70" y="11"/>
                  </a:cubicBezTo>
                  <a:cubicBezTo>
                    <a:pt x="25" y="68"/>
                    <a:pt x="25" y="68"/>
                    <a:pt x="25" y="6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404096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>
              <a:off x="3258222" y="2238123"/>
              <a:ext cx="1760637" cy="0"/>
            </a:xfrm>
            <a:prstGeom prst="line">
              <a:avLst/>
            </a:prstGeom>
            <a:ln>
              <a:solidFill>
                <a:srgbClr val="404096"/>
              </a:solidFill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ïŝļidê"/>
            <p:cNvSpPr/>
            <p:nvPr/>
          </p:nvSpPr>
          <p:spPr bwMode="auto">
            <a:xfrm>
              <a:off x="4070138" y="3488692"/>
              <a:ext cx="181727" cy="194137"/>
            </a:xfrm>
            <a:custGeom>
              <a:avLst/>
              <a:gdLst/>
              <a:ahLst/>
              <a:cxnLst>
                <a:cxn ang="0">
                  <a:pos x="25" y="68"/>
                </a:cxn>
                <a:cxn ang="0">
                  <a:pos x="2" y="41"/>
                </a:cxn>
                <a:cxn ang="0">
                  <a:pos x="3" y="32"/>
                </a:cxn>
                <a:cxn ang="0">
                  <a:pos x="13" y="33"/>
                </a:cxn>
                <a:cxn ang="0">
                  <a:pos x="24" y="47"/>
                </a:cxn>
                <a:cxn ang="0">
                  <a:pos x="59" y="3"/>
                </a:cxn>
                <a:cxn ang="0">
                  <a:pos x="68" y="2"/>
                </a:cxn>
                <a:cxn ang="0">
                  <a:pos x="70" y="11"/>
                </a:cxn>
                <a:cxn ang="0">
                  <a:pos x="25" y="68"/>
                </a:cxn>
              </a:cxnLst>
              <a:rect l="0" t="0" r="r" b="b"/>
              <a:pathLst>
                <a:path w="72" h="68">
                  <a:moveTo>
                    <a:pt x="25" y="68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0" y="38"/>
                    <a:pt x="0" y="34"/>
                    <a:pt x="3" y="32"/>
                  </a:cubicBezTo>
                  <a:cubicBezTo>
                    <a:pt x="6" y="30"/>
                    <a:pt x="11" y="31"/>
                    <a:pt x="13" y="33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1" y="0"/>
                    <a:pt x="65" y="0"/>
                    <a:pt x="68" y="2"/>
                  </a:cubicBezTo>
                  <a:cubicBezTo>
                    <a:pt x="71" y="4"/>
                    <a:pt x="72" y="8"/>
                    <a:pt x="70" y="11"/>
                  </a:cubicBezTo>
                  <a:cubicBezTo>
                    <a:pt x="25" y="68"/>
                    <a:pt x="25" y="68"/>
                    <a:pt x="25" y="6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404096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3258222" y="3019223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3258222" y="3800323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ï$ľïdé"/>
            <p:cNvSpPr/>
            <p:nvPr/>
          </p:nvSpPr>
          <p:spPr bwMode="auto">
            <a:xfrm>
              <a:off x="4070138" y="4269792"/>
              <a:ext cx="181727" cy="194137"/>
            </a:xfrm>
            <a:custGeom>
              <a:avLst/>
              <a:gdLst/>
              <a:ahLst/>
              <a:cxnLst>
                <a:cxn ang="0">
                  <a:pos x="25" y="68"/>
                </a:cxn>
                <a:cxn ang="0">
                  <a:pos x="2" y="41"/>
                </a:cxn>
                <a:cxn ang="0">
                  <a:pos x="3" y="32"/>
                </a:cxn>
                <a:cxn ang="0">
                  <a:pos x="13" y="33"/>
                </a:cxn>
                <a:cxn ang="0">
                  <a:pos x="24" y="47"/>
                </a:cxn>
                <a:cxn ang="0">
                  <a:pos x="59" y="3"/>
                </a:cxn>
                <a:cxn ang="0">
                  <a:pos x="68" y="2"/>
                </a:cxn>
                <a:cxn ang="0">
                  <a:pos x="70" y="11"/>
                </a:cxn>
                <a:cxn ang="0">
                  <a:pos x="25" y="68"/>
                </a:cxn>
              </a:cxnLst>
              <a:rect l="0" t="0" r="r" b="b"/>
              <a:pathLst>
                <a:path w="72" h="68">
                  <a:moveTo>
                    <a:pt x="25" y="68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0" y="38"/>
                    <a:pt x="0" y="34"/>
                    <a:pt x="3" y="32"/>
                  </a:cubicBezTo>
                  <a:cubicBezTo>
                    <a:pt x="6" y="30"/>
                    <a:pt x="11" y="31"/>
                    <a:pt x="13" y="33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1" y="0"/>
                    <a:pt x="65" y="0"/>
                    <a:pt x="68" y="2"/>
                  </a:cubicBezTo>
                  <a:cubicBezTo>
                    <a:pt x="71" y="4"/>
                    <a:pt x="72" y="8"/>
                    <a:pt x="70" y="11"/>
                  </a:cubicBezTo>
                  <a:cubicBezTo>
                    <a:pt x="25" y="68"/>
                    <a:pt x="25" y="68"/>
                    <a:pt x="25" y="6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404096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3258222" y="4581423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>
              <a:off x="3258222" y="5362523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3258222" y="6143625"/>
              <a:ext cx="1760637" cy="0"/>
            </a:xfrm>
            <a:prstGeom prst="line">
              <a:avLst/>
            </a:prstGeom>
            <a:ln w="3175" cap="rnd">
              <a:solidFill>
                <a:srgbClr val="404096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iślïḑè"/>
            <p:cNvSpPr/>
            <p:nvPr/>
          </p:nvSpPr>
          <p:spPr bwMode="auto">
            <a:xfrm>
              <a:off x="3258222" y="1123950"/>
              <a:ext cx="1879823" cy="450000"/>
            </a:xfrm>
            <a:prstGeom prst="rect">
              <a:avLst/>
            </a:prstGeom>
            <a:solidFill>
              <a:srgbClr val="404096"/>
            </a:solidFill>
            <a:ln w="38100">
              <a:solidFill>
                <a:srgbClr val="404096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项目</a:t>
              </a:r>
            </a:p>
          </p:txBody>
        </p:sp>
        <p:sp>
          <p:nvSpPr>
            <p:cNvPr id="83" name="ïśḷïḍè"/>
            <p:cNvSpPr/>
            <p:nvPr/>
          </p:nvSpPr>
          <p:spPr bwMode="auto">
            <a:xfrm>
              <a:off x="4070138" y="5831993"/>
              <a:ext cx="181727" cy="194137"/>
            </a:xfrm>
            <a:custGeom>
              <a:avLst/>
              <a:gdLst/>
              <a:ahLst/>
              <a:cxnLst>
                <a:cxn ang="0">
                  <a:pos x="25" y="68"/>
                </a:cxn>
                <a:cxn ang="0">
                  <a:pos x="2" y="41"/>
                </a:cxn>
                <a:cxn ang="0">
                  <a:pos x="3" y="32"/>
                </a:cxn>
                <a:cxn ang="0">
                  <a:pos x="13" y="33"/>
                </a:cxn>
                <a:cxn ang="0">
                  <a:pos x="24" y="47"/>
                </a:cxn>
                <a:cxn ang="0">
                  <a:pos x="59" y="3"/>
                </a:cxn>
                <a:cxn ang="0">
                  <a:pos x="68" y="2"/>
                </a:cxn>
                <a:cxn ang="0">
                  <a:pos x="70" y="11"/>
                </a:cxn>
                <a:cxn ang="0">
                  <a:pos x="25" y="68"/>
                </a:cxn>
              </a:cxnLst>
              <a:rect l="0" t="0" r="r" b="b"/>
              <a:pathLst>
                <a:path w="72" h="68">
                  <a:moveTo>
                    <a:pt x="25" y="68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0" y="38"/>
                    <a:pt x="0" y="34"/>
                    <a:pt x="3" y="32"/>
                  </a:cubicBezTo>
                  <a:cubicBezTo>
                    <a:pt x="6" y="30"/>
                    <a:pt x="11" y="31"/>
                    <a:pt x="13" y="33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1" y="0"/>
                    <a:pt x="65" y="0"/>
                    <a:pt x="68" y="2"/>
                  </a:cubicBezTo>
                  <a:cubicBezTo>
                    <a:pt x="71" y="4"/>
                    <a:pt x="72" y="8"/>
                    <a:pt x="70" y="11"/>
                  </a:cubicBezTo>
                  <a:cubicBezTo>
                    <a:pt x="25" y="68"/>
                    <a:pt x="25" y="68"/>
                    <a:pt x="25" y="6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404096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</p:grpSp>
      <p:sp>
        <p:nvSpPr>
          <p:cNvPr id="62" name="TextBox 1">
            <a:extLst>
              <a:ext uri="{FF2B5EF4-FFF2-40B4-BE49-F238E27FC236}">
                <a16:creationId xmlns:a16="http://schemas.microsoft.com/office/drawing/2014/main" id="{14147A27-91CD-4D7F-865C-2B7AD466933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66057" y="959363"/>
            <a:ext cx="188777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0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二级标题</a:t>
            </a:r>
          </a:p>
        </p:txBody>
      </p:sp>
      <p:sp>
        <p:nvSpPr>
          <p:cNvPr id="84" name="TextBox 2">
            <a:extLst>
              <a:ext uri="{FF2B5EF4-FFF2-40B4-BE49-F238E27FC236}">
                <a16:creationId xmlns:a16="http://schemas.microsoft.com/office/drawing/2014/main" id="{16AE4A93-9B98-4FFA-95B2-30082C161E9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66057" y="1375392"/>
            <a:ext cx="11105243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添加您的标题简要概述介绍，一句话作为重点提要，作为整个页面的内容概述，或者将重点语句填充至此。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8631605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52FD175-C74D-4C02-8A53-3140CD751DD3}"/>
              </a:ext>
            </a:extLst>
          </p:cNvPr>
          <p:cNvGrpSpPr/>
          <p:nvPr/>
        </p:nvGrpSpPr>
        <p:grpSpPr>
          <a:xfrm>
            <a:off x="1267164" y="1968252"/>
            <a:ext cx="9657672" cy="4128018"/>
            <a:chOff x="1267164" y="1968252"/>
            <a:chExt cx="9657672" cy="4128018"/>
          </a:xfrm>
        </p:grpSpPr>
        <p:cxnSp>
          <p:nvCxnSpPr>
            <p:cNvPr id="19" name="直接连接符 18"/>
            <p:cNvCxnSpPr/>
            <p:nvPr>
              <p:custDataLst>
                <p:tags r:id="rId4"/>
              </p:custDataLst>
            </p:nvPr>
          </p:nvCxnSpPr>
          <p:spPr>
            <a:xfrm>
              <a:off x="7352867" y="2493808"/>
              <a:ext cx="3571969" cy="0"/>
            </a:xfrm>
            <a:prstGeom prst="line">
              <a:avLst/>
            </a:prstGeom>
            <a:ln w="19050">
              <a:solidFill>
                <a:srgbClr val="D6D6ED"/>
              </a:solidFill>
              <a:prstDash val="solid"/>
              <a:headEnd type="none"/>
              <a:tailEnd type="oval"/>
            </a:ln>
          </p:spPr>
          <p:style>
            <a:lnRef idx="1">
              <a:srgbClr val="7C8F9B"/>
            </a:lnRef>
            <a:fillRef idx="0">
              <a:srgbClr val="7C8F9B"/>
            </a:fillRef>
            <a:effectRef idx="0">
              <a:srgbClr val="7C8F9B"/>
            </a:effectRef>
            <a:fontRef idx="minor">
              <a:srgbClr val="000000"/>
            </a:fontRef>
          </p:style>
        </p:cxnSp>
        <p:cxnSp>
          <p:nvCxnSpPr>
            <p:cNvPr id="23" name="直接连接符 22"/>
            <p:cNvCxnSpPr/>
            <p:nvPr>
              <p:custDataLst>
                <p:tags r:id="rId5"/>
              </p:custDataLst>
            </p:nvPr>
          </p:nvCxnSpPr>
          <p:spPr>
            <a:xfrm>
              <a:off x="7780164" y="4030896"/>
              <a:ext cx="3131856" cy="0"/>
            </a:xfrm>
            <a:prstGeom prst="line">
              <a:avLst/>
            </a:prstGeom>
            <a:ln w="19050">
              <a:solidFill>
                <a:srgbClr val="D6D6ED"/>
              </a:solidFill>
              <a:prstDash val="solid"/>
              <a:headEnd type="none"/>
              <a:tailEnd type="oval"/>
            </a:ln>
          </p:spPr>
          <p:style>
            <a:lnRef idx="1">
              <a:srgbClr val="7C8F9B"/>
            </a:lnRef>
            <a:fillRef idx="0">
              <a:srgbClr val="7C8F9B"/>
            </a:fillRef>
            <a:effectRef idx="0">
              <a:srgbClr val="7C8F9B"/>
            </a:effectRef>
            <a:fontRef idx="minor">
              <a:srgbClr val="000000"/>
            </a:fontRef>
          </p:style>
        </p:cxnSp>
        <p:cxnSp>
          <p:nvCxnSpPr>
            <p:cNvPr id="30" name="直接连接符 29"/>
            <p:cNvCxnSpPr/>
            <p:nvPr>
              <p:custDataLst>
                <p:tags r:id="rId6"/>
              </p:custDataLst>
            </p:nvPr>
          </p:nvCxnSpPr>
          <p:spPr>
            <a:xfrm>
              <a:off x="1267164" y="5847504"/>
              <a:ext cx="4037284" cy="0"/>
            </a:xfrm>
            <a:prstGeom prst="line">
              <a:avLst/>
            </a:prstGeom>
            <a:ln w="19050">
              <a:solidFill>
                <a:srgbClr val="D6D6ED"/>
              </a:solidFill>
              <a:prstDash val="solid"/>
              <a:headEnd type="oval"/>
              <a:tailEnd type="none"/>
            </a:ln>
          </p:spPr>
          <p:style>
            <a:lnRef idx="1">
              <a:srgbClr val="7C8F9B"/>
            </a:lnRef>
            <a:fillRef idx="0">
              <a:srgbClr val="7C8F9B"/>
            </a:fillRef>
            <a:effectRef idx="0">
              <a:srgbClr val="7C8F9B"/>
            </a:effectRef>
            <a:fontRef idx="minor">
              <a:srgbClr val="000000"/>
            </a:fontRef>
          </p:style>
        </p:cxnSp>
        <p:cxnSp>
          <p:nvCxnSpPr>
            <p:cNvPr id="31" name="直接连接符 30"/>
            <p:cNvCxnSpPr/>
            <p:nvPr>
              <p:custDataLst>
                <p:tags r:id="rId7"/>
              </p:custDataLst>
            </p:nvPr>
          </p:nvCxnSpPr>
          <p:spPr>
            <a:xfrm>
              <a:off x="1267164" y="4030896"/>
              <a:ext cx="3195912" cy="0"/>
            </a:xfrm>
            <a:prstGeom prst="line">
              <a:avLst/>
            </a:prstGeom>
            <a:ln w="19050">
              <a:solidFill>
                <a:srgbClr val="404096"/>
              </a:solidFill>
              <a:prstDash val="solid"/>
              <a:headEnd type="oval"/>
              <a:tailEnd type="none"/>
            </a:ln>
          </p:spPr>
          <p:style>
            <a:lnRef idx="1">
              <a:srgbClr val="7C8F9B"/>
            </a:lnRef>
            <a:fillRef idx="0">
              <a:srgbClr val="7C8F9B"/>
            </a:fillRef>
            <a:effectRef idx="0">
              <a:srgbClr val="7C8F9B"/>
            </a:effectRef>
            <a:fontRef idx="minor">
              <a:srgbClr val="000000"/>
            </a:fontRef>
          </p:style>
        </p:cxnSp>
        <p:cxnSp>
          <p:nvCxnSpPr>
            <p:cNvPr id="34" name="直接连接符 33"/>
            <p:cNvCxnSpPr/>
            <p:nvPr>
              <p:custDataLst>
                <p:tags r:id="rId8"/>
              </p:custDataLst>
            </p:nvPr>
          </p:nvCxnSpPr>
          <p:spPr>
            <a:xfrm>
              <a:off x="1267164" y="2493808"/>
              <a:ext cx="3778556" cy="0"/>
            </a:xfrm>
            <a:prstGeom prst="line">
              <a:avLst/>
            </a:prstGeom>
            <a:ln w="19050">
              <a:solidFill>
                <a:srgbClr val="D6D6ED"/>
              </a:solidFill>
              <a:prstDash val="solid"/>
              <a:headEnd type="oval"/>
              <a:tailEnd type="none"/>
            </a:ln>
          </p:spPr>
          <p:style>
            <a:lnRef idx="1">
              <a:srgbClr val="7C8F9B"/>
            </a:lnRef>
            <a:fillRef idx="0">
              <a:srgbClr val="7C8F9B"/>
            </a:fillRef>
            <a:effectRef idx="0">
              <a:srgbClr val="7C8F9B"/>
            </a:effectRef>
            <a:fontRef idx="minor">
              <a:srgbClr val="000000"/>
            </a:fontRef>
          </p:style>
        </p:cxnSp>
        <p:cxnSp>
          <p:nvCxnSpPr>
            <p:cNvPr id="62" name="直接连接符 61"/>
            <p:cNvCxnSpPr/>
            <p:nvPr>
              <p:custDataLst>
                <p:tags r:id="rId9"/>
              </p:custDataLst>
            </p:nvPr>
          </p:nvCxnSpPr>
          <p:spPr>
            <a:xfrm flipH="1">
              <a:off x="6874736" y="5849257"/>
              <a:ext cx="4037284" cy="0"/>
            </a:xfrm>
            <a:prstGeom prst="line">
              <a:avLst/>
            </a:prstGeom>
            <a:ln w="19050">
              <a:solidFill>
                <a:srgbClr val="D6D6ED"/>
              </a:solidFill>
              <a:prstDash val="solid"/>
              <a:headEnd type="oval"/>
              <a:tailEnd type="none"/>
            </a:ln>
          </p:spPr>
          <p:style>
            <a:lnRef idx="1">
              <a:srgbClr val="7C8F9B"/>
            </a:lnRef>
            <a:fillRef idx="0">
              <a:srgbClr val="7C8F9B"/>
            </a:fillRef>
            <a:effectRef idx="0">
              <a:srgbClr val="7C8F9B"/>
            </a:effectRef>
            <a:fontRef idx="minor">
              <a:srgbClr val="000000"/>
            </a:fontRef>
          </p:style>
        </p:cxnSp>
        <p:sp>
          <p:nvSpPr>
            <p:cNvPr id="43" name="任意多边形: 形状 42"/>
            <p:cNvSpPr/>
            <p:nvPr>
              <p:custDataLst>
                <p:tags r:id="rId10"/>
              </p:custDataLst>
            </p:nvPr>
          </p:nvSpPr>
          <p:spPr>
            <a:xfrm>
              <a:off x="4449269" y="1981941"/>
              <a:ext cx="1934302" cy="1390836"/>
            </a:xfrm>
            <a:custGeom>
              <a:avLst/>
              <a:gdLst/>
              <a:ahLst/>
              <a:cxnLst/>
              <a:rect l="0" t="0" r="0" b="0"/>
              <a:pathLst>
                <a:path w="3589021" h="2580641">
                  <a:moveTo>
                    <a:pt x="981710" y="1814830"/>
                  </a:moveTo>
                  <a:lnTo>
                    <a:pt x="984250" y="1823720"/>
                  </a:lnTo>
                  <a:lnTo>
                    <a:pt x="993140" y="1821180"/>
                  </a:lnTo>
                  <a:lnTo>
                    <a:pt x="1168400" y="2580640"/>
                  </a:lnTo>
                  <a:cubicBezTo>
                    <a:pt x="1525270" y="1929130"/>
                    <a:pt x="2160270" y="1451610"/>
                    <a:pt x="2912110" y="1305560"/>
                  </a:cubicBezTo>
                  <a:lnTo>
                    <a:pt x="3589020" y="575310"/>
                  </a:lnTo>
                  <a:lnTo>
                    <a:pt x="2969260" y="0"/>
                  </a:lnTo>
                  <a:cubicBezTo>
                    <a:pt x="1672590" y="144780"/>
                    <a:pt x="574040" y="934720"/>
                    <a:pt x="0" y="204089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0800" cap="flat" cmpd="sng" algn="ctr">
              <a:noFill/>
              <a:prstDash val="solid"/>
              <a:miter lim="800000"/>
            </a:ln>
            <a:effectLst>
              <a:softEdge rad="0"/>
            </a:effectLst>
          </p:spPr>
          <p:style>
            <a:lnRef idx="2">
              <a:srgbClr val="7C8F9B">
                <a:shade val="50000"/>
              </a:srgbClr>
            </a:lnRef>
            <a:fillRef idx="1">
              <a:srgbClr val="7C8F9B"/>
            </a:fillRef>
            <a:effectRef idx="0">
              <a:srgbClr val="7C8F9B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1"/>
              </p:custDataLst>
            </p:nvPr>
          </p:nvSpPr>
          <p:spPr>
            <a:xfrm>
              <a:off x="6177547" y="4727336"/>
              <a:ext cx="1930879" cy="1357982"/>
            </a:xfrm>
            <a:custGeom>
              <a:avLst/>
              <a:gdLst/>
              <a:ahLst/>
              <a:cxnLst/>
              <a:rect l="0" t="0" r="0" b="0"/>
              <a:pathLst>
                <a:path w="3582670" h="2519681">
                  <a:moveTo>
                    <a:pt x="2647949" y="789940"/>
                  </a:moveTo>
                  <a:lnTo>
                    <a:pt x="2645409" y="782320"/>
                  </a:lnTo>
                  <a:lnTo>
                    <a:pt x="2637789" y="784860"/>
                  </a:lnTo>
                  <a:lnTo>
                    <a:pt x="2388869" y="0"/>
                  </a:lnTo>
                  <a:cubicBezTo>
                    <a:pt x="2032000" y="605791"/>
                    <a:pt x="1432559" y="1050291"/>
                    <a:pt x="725169" y="1201420"/>
                  </a:cubicBezTo>
                  <a:lnTo>
                    <a:pt x="0" y="1921510"/>
                  </a:lnTo>
                  <a:lnTo>
                    <a:pt x="593090" y="2519680"/>
                  </a:lnTo>
                  <a:cubicBezTo>
                    <a:pt x="1892300" y="2385060"/>
                    <a:pt x="2999739" y="1600200"/>
                    <a:pt x="3582669" y="49530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0800" cap="flat" cmpd="sng" algn="ctr">
              <a:noFill/>
              <a:prstDash val="solid"/>
              <a:miter lim="800000"/>
            </a:ln>
            <a:effectLst>
              <a:softEdge rad="0"/>
            </a:effectLst>
          </p:spPr>
          <p:style>
            <a:lnRef idx="2">
              <a:srgbClr val="7C8F9B">
                <a:shade val="50000"/>
              </a:srgbClr>
            </a:lnRef>
            <a:fillRef idx="1">
              <a:srgbClr val="7C8F9B"/>
            </a:fillRef>
            <a:effectRef idx="0">
              <a:srgbClr val="7C8F9B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2"/>
              </p:custDataLst>
            </p:nvPr>
          </p:nvSpPr>
          <p:spPr>
            <a:xfrm>
              <a:off x="7452023" y="2882699"/>
              <a:ext cx="893229" cy="2117740"/>
            </a:xfrm>
            <a:custGeom>
              <a:avLst/>
              <a:gdLst/>
              <a:ahLst/>
              <a:cxnLst/>
              <a:rect l="0" t="0" r="0" b="0"/>
              <a:pathLst>
                <a:path w="1657350" h="3929381">
                  <a:moveTo>
                    <a:pt x="1008379" y="0"/>
                  </a:moveTo>
                  <a:lnTo>
                    <a:pt x="863599" y="929640"/>
                  </a:lnTo>
                  <a:lnTo>
                    <a:pt x="854710" y="928370"/>
                  </a:lnTo>
                  <a:lnTo>
                    <a:pt x="853440" y="937260"/>
                  </a:lnTo>
                  <a:lnTo>
                    <a:pt x="0" y="805180"/>
                  </a:lnTo>
                  <a:cubicBezTo>
                    <a:pt x="237490" y="1191260"/>
                    <a:pt x="373379" y="1647190"/>
                    <a:pt x="373379" y="2133600"/>
                  </a:cubicBezTo>
                  <a:cubicBezTo>
                    <a:pt x="373379" y="2487930"/>
                    <a:pt x="300990" y="2824480"/>
                    <a:pt x="170179" y="3131820"/>
                  </a:cubicBezTo>
                  <a:lnTo>
                    <a:pt x="422910" y="3929380"/>
                  </a:lnTo>
                  <a:lnTo>
                    <a:pt x="1350010" y="3636010"/>
                  </a:lnTo>
                  <a:cubicBezTo>
                    <a:pt x="1546860" y="3175000"/>
                    <a:pt x="1656079" y="2667000"/>
                    <a:pt x="1656079" y="2133600"/>
                  </a:cubicBezTo>
                  <a:cubicBezTo>
                    <a:pt x="1657349" y="1342390"/>
                    <a:pt x="1418588" y="609600"/>
                    <a:pt x="1008379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0800" cap="flat" cmpd="sng" algn="ctr">
              <a:noFill/>
              <a:prstDash val="solid"/>
              <a:miter lim="800000"/>
            </a:ln>
            <a:effectLst>
              <a:softEdge rad="0"/>
            </a:effectLst>
          </p:spPr>
          <p:style>
            <a:lnRef idx="2">
              <a:srgbClr val="7C8F9B">
                <a:shade val="50000"/>
              </a:srgbClr>
            </a:lnRef>
            <a:fillRef idx="1">
              <a:srgbClr val="7C8F9B"/>
            </a:fillRef>
            <a:effectRef idx="0">
              <a:srgbClr val="7C8F9B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3"/>
              </p:custDataLst>
            </p:nvPr>
          </p:nvSpPr>
          <p:spPr>
            <a:xfrm>
              <a:off x="6206979" y="1968252"/>
              <a:ext cx="1685157" cy="1279268"/>
            </a:xfrm>
            <a:custGeom>
              <a:avLst/>
              <a:gdLst/>
              <a:ahLst/>
              <a:cxnLst/>
              <a:rect l="0" t="0" r="0" b="0"/>
              <a:pathLst>
                <a:path w="3126742" h="2373631">
                  <a:moveTo>
                    <a:pt x="642620" y="581660"/>
                  </a:moveTo>
                  <a:lnTo>
                    <a:pt x="636270" y="588010"/>
                  </a:lnTo>
                  <a:lnTo>
                    <a:pt x="642620" y="594360"/>
                  </a:lnTo>
                  <a:lnTo>
                    <a:pt x="0" y="1286510"/>
                  </a:lnTo>
                  <a:cubicBezTo>
                    <a:pt x="45720" y="1283970"/>
                    <a:pt x="91441" y="1282700"/>
                    <a:pt x="137160" y="1282700"/>
                  </a:cubicBezTo>
                  <a:cubicBezTo>
                    <a:pt x="942341" y="1282700"/>
                    <a:pt x="1661160" y="1657350"/>
                    <a:pt x="2127250" y="2241550"/>
                  </a:cubicBezTo>
                  <a:lnTo>
                    <a:pt x="2980691" y="2373630"/>
                  </a:lnTo>
                  <a:lnTo>
                    <a:pt x="3126741" y="1436370"/>
                  </a:lnTo>
                  <a:cubicBezTo>
                    <a:pt x="2424431" y="560070"/>
                    <a:pt x="1346200" y="0"/>
                    <a:pt x="137160" y="0"/>
                  </a:cubicBezTo>
                  <a:cubicBezTo>
                    <a:pt x="96520" y="0"/>
                    <a:pt x="55880" y="1270"/>
                    <a:pt x="16510" y="254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0800" cap="flat" cmpd="sng" algn="ctr">
              <a:noFill/>
              <a:prstDash val="solid"/>
              <a:miter lim="800000"/>
            </a:ln>
            <a:effectLst>
              <a:softEdge rad="0"/>
            </a:effectLst>
          </p:spPr>
          <p:style>
            <a:lnRef idx="2">
              <a:srgbClr val="7C8F9B">
                <a:shade val="50000"/>
              </a:srgbClr>
            </a:lnRef>
            <a:fillRef idx="1">
              <a:srgbClr val="7C8F9B"/>
            </a:fillRef>
            <a:effectRef idx="0">
              <a:srgbClr val="7C8F9B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7" name="任意多边形: 形状 46"/>
            <p:cNvSpPr/>
            <p:nvPr>
              <p:custDataLst>
                <p:tags r:id="rId14"/>
              </p:custDataLst>
            </p:nvPr>
          </p:nvSpPr>
          <p:spPr>
            <a:xfrm>
              <a:off x="4672405" y="4851225"/>
              <a:ext cx="1693370" cy="1245045"/>
            </a:xfrm>
            <a:custGeom>
              <a:avLst/>
              <a:gdLst/>
              <a:ahLst/>
              <a:cxnLst/>
              <a:rect l="0" t="0" r="0" b="0"/>
              <a:pathLst>
                <a:path w="3141981" h="2310131">
                  <a:moveTo>
                    <a:pt x="2475230" y="1695450"/>
                  </a:moveTo>
                  <a:lnTo>
                    <a:pt x="2481580" y="1689100"/>
                  </a:lnTo>
                  <a:lnTo>
                    <a:pt x="2475230" y="1682750"/>
                  </a:lnTo>
                  <a:lnTo>
                    <a:pt x="3141980" y="1021080"/>
                  </a:lnTo>
                  <a:cubicBezTo>
                    <a:pt x="3089910" y="1023621"/>
                    <a:pt x="3037840" y="1026161"/>
                    <a:pt x="2985770" y="1026161"/>
                  </a:cubicBezTo>
                  <a:cubicBezTo>
                    <a:pt x="2265680" y="1026161"/>
                    <a:pt x="1615440" y="726441"/>
                    <a:pt x="1151890" y="246380"/>
                  </a:cubicBezTo>
                  <a:lnTo>
                    <a:pt x="236220" y="0"/>
                  </a:lnTo>
                  <a:lnTo>
                    <a:pt x="0" y="877570"/>
                  </a:lnTo>
                  <a:cubicBezTo>
                    <a:pt x="702310" y="1751330"/>
                    <a:pt x="1778000" y="2310130"/>
                    <a:pt x="2985770" y="2310130"/>
                  </a:cubicBezTo>
                  <a:cubicBezTo>
                    <a:pt x="3017520" y="2310130"/>
                    <a:pt x="3050540" y="2310130"/>
                    <a:pt x="3082290" y="230886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0800" cap="flat" cmpd="sng" algn="ctr">
              <a:noFill/>
              <a:prstDash val="solid"/>
              <a:miter lim="800000"/>
            </a:ln>
            <a:effectLst>
              <a:softEdge rad="0"/>
            </a:effectLst>
          </p:spPr>
          <p:style>
            <a:lnRef idx="2">
              <a:srgbClr val="7C8F9B">
                <a:shade val="50000"/>
              </a:srgbClr>
            </a:lnRef>
            <a:fillRef idx="1">
              <a:srgbClr val="7C8F9B"/>
            </a:fillRef>
            <a:effectRef idx="0">
              <a:srgbClr val="7C8F9B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48" name="任意多边形: 形状 47"/>
            <p:cNvSpPr/>
            <p:nvPr>
              <p:custDataLst>
                <p:tags r:id="rId15"/>
              </p:custDataLst>
            </p:nvPr>
          </p:nvSpPr>
          <p:spPr>
            <a:xfrm>
              <a:off x="4218604" y="3107889"/>
              <a:ext cx="939088" cy="2091046"/>
            </a:xfrm>
            <a:custGeom>
              <a:avLst/>
              <a:gdLst/>
              <a:ahLst/>
              <a:cxnLst/>
              <a:rect l="0" t="0" r="0" b="0"/>
              <a:pathLst>
                <a:path w="1742441" h="3879851">
                  <a:moveTo>
                    <a:pt x="915670" y="2961639"/>
                  </a:moveTo>
                  <a:lnTo>
                    <a:pt x="923290" y="2964179"/>
                  </a:lnTo>
                  <a:lnTo>
                    <a:pt x="925830" y="2956560"/>
                  </a:lnTo>
                  <a:lnTo>
                    <a:pt x="1742440" y="3177540"/>
                  </a:lnTo>
                  <a:cubicBezTo>
                    <a:pt x="1451610" y="2763520"/>
                    <a:pt x="1281430" y="2259330"/>
                    <a:pt x="1281430" y="1715770"/>
                  </a:cubicBezTo>
                  <a:cubicBezTo>
                    <a:pt x="1281430" y="1405890"/>
                    <a:pt x="1337310" y="1108710"/>
                    <a:pt x="1438910" y="834390"/>
                  </a:cubicBezTo>
                  <a:lnTo>
                    <a:pt x="1247141" y="0"/>
                  </a:lnTo>
                  <a:lnTo>
                    <a:pt x="304800" y="217170"/>
                  </a:lnTo>
                  <a:cubicBezTo>
                    <a:pt x="109220" y="678180"/>
                    <a:pt x="0" y="1184910"/>
                    <a:pt x="0" y="1717040"/>
                  </a:cubicBezTo>
                  <a:cubicBezTo>
                    <a:pt x="0" y="2519680"/>
                    <a:pt x="247650" y="3265170"/>
                    <a:pt x="669291" y="3879850"/>
                  </a:cubicBezTo>
                  <a:close/>
                </a:path>
              </a:pathLst>
            </a:custGeom>
            <a:solidFill>
              <a:srgbClr val="404096"/>
            </a:solidFill>
            <a:ln w="50800" cap="flat" cmpd="sng" algn="ctr">
              <a:noFill/>
              <a:prstDash val="solid"/>
              <a:miter lim="800000"/>
            </a:ln>
            <a:effectLst>
              <a:softEdge rad="0"/>
            </a:effectLst>
          </p:spPr>
          <p:style>
            <a:lnRef idx="2">
              <a:srgbClr val="7C8F9B">
                <a:shade val="50000"/>
              </a:srgbClr>
            </a:lnRef>
            <a:fillRef idx="1">
              <a:srgbClr val="7C8F9B"/>
            </a:fillRef>
            <a:effectRef idx="0">
              <a:srgbClr val="7C8F9B"/>
            </a:effectRef>
            <a:fontRef idx="minor">
              <a:srgbClr val="FFFFFF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16"/>
              </p:custDataLst>
            </p:nvPr>
          </p:nvSpPr>
          <p:spPr>
            <a:xfrm>
              <a:off x="1338304" y="5429055"/>
              <a:ext cx="156966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b" anchorCtr="0">
              <a:normAutofit fontScale="97500"/>
            </a:bodyPr>
            <a:lstStyle>
              <a:defPPr>
                <a:defRPr lang="zh-CN"/>
              </a:defPPr>
              <a:lvl1pPr lvl="0" defTabSz="913765">
                <a:buSzPct val="25000"/>
                <a:defRPr sz="2000" b="1" spc="120">
                  <a:latin typeface="微软雅黑" panose="020B0503020204020204" charset="-122"/>
                  <a:ea typeface="微软雅黑" panose="020B0503020204020204" charset="-122"/>
                </a:defRPr>
              </a:lvl1pPr>
              <a:lvl2pPr defTabSz="913765"/>
              <a:lvl3pPr defTabSz="913765"/>
              <a:lvl4pPr defTabSz="913765"/>
              <a:lvl5pPr defTabSz="913765"/>
              <a:lvl6pPr defTabSz="913765"/>
              <a:lvl7pPr defTabSz="913765"/>
              <a:lvl8pPr defTabSz="913765"/>
              <a:lvl9pPr defTabSz="913765"/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800" b="1" i="0" u="none" strike="noStrike" kern="1200" cap="none" spc="12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添加小标题</a:t>
              </a:r>
            </a:p>
          </p:txBody>
        </p:sp>
        <p:sp>
          <p:nvSpPr>
            <p:cNvPr id="6" name="文本框 5"/>
            <p:cNvSpPr txBox="1"/>
            <p:nvPr>
              <p:custDataLst>
                <p:tags r:id="rId17"/>
              </p:custDataLst>
            </p:nvPr>
          </p:nvSpPr>
          <p:spPr>
            <a:xfrm>
              <a:off x="1338304" y="3608853"/>
              <a:ext cx="156966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b" anchorCtr="0">
              <a:normAutofit fontScale="97500"/>
            </a:bodyPr>
            <a:lstStyle>
              <a:defPPr>
                <a:defRPr lang="zh-CN"/>
              </a:defPPr>
              <a:lvl1pPr lvl="0" defTabSz="913765">
                <a:buSzPct val="25000"/>
                <a:defRPr sz="2000" b="1" spc="120">
                  <a:latin typeface="微软雅黑" panose="020B0503020204020204" charset="-122"/>
                  <a:ea typeface="微软雅黑" panose="020B0503020204020204" charset="-122"/>
                </a:defRPr>
              </a:lvl1pPr>
              <a:lvl2pPr defTabSz="913765"/>
              <a:lvl3pPr defTabSz="913765"/>
              <a:lvl4pPr defTabSz="913765"/>
              <a:lvl5pPr defTabSz="913765"/>
              <a:lvl6pPr defTabSz="913765"/>
              <a:lvl7pPr defTabSz="913765"/>
              <a:lvl8pPr defTabSz="913765"/>
              <a:lvl9pPr defTabSz="913765"/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800" b="1" i="0" u="none" strike="noStrike" kern="1200" cap="none" spc="12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添加小标题</a:t>
              </a:r>
            </a:p>
          </p:txBody>
        </p:sp>
        <p:sp>
          <p:nvSpPr>
            <p:cNvPr id="7" name="文本框 6"/>
            <p:cNvSpPr txBox="1"/>
            <p:nvPr>
              <p:custDataLst>
                <p:tags r:id="rId18"/>
              </p:custDataLst>
            </p:nvPr>
          </p:nvSpPr>
          <p:spPr>
            <a:xfrm>
              <a:off x="1338304" y="2064259"/>
              <a:ext cx="156966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b" anchorCtr="0">
              <a:normAutofit fontScale="97500"/>
            </a:bodyPr>
            <a:lstStyle>
              <a:defPPr>
                <a:defRPr lang="zh-CN"/>
              </a:defPPr>
              <a:lvl1pPr lvl="0" defTabSz="913765">
                <a:buSzPct val="25000"/>
                <a:defRPr sz="2000" b="1" spc="120">
                  <a:latin typeface="微软雅黑" panose="020B0503020204020204" charset="-122"/>
                  <a:ea typeface="微软雅黑" panose="020B0503020204020204" charset="-122"/>
                </a:defRPr>
              </a:lvl1pPr>
              <a:lvl2pPr defTabSz="913765"/>
              <a:lvl3pPr defTabSz="913765"/>
              <a:lvl4pPr defTabSz="913765"/>
              <a:lvl5pPr defTabSz="913765"/>
              <a:lvl6pPr defTabSz="913765"/>
              <a:lvl7pPr defTabSz="913765"/>
              <a:lvl8pPr defTabSz="913765"/>
              <a:lvl9pPr defTabSz="913765"/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800" b="1" i="0" u="none" strike="noStrike" kern="1200" cap="none" spc="12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添加小标题</a:t>
              </a:r>
            </a:p>
          </p:txBody>
        </p:sp>
        <p:sp>
          <p:nvSpPr>
            <p:cNvPr id="8" name="文本框 7"/>
            <p:cNvSpPr txBox="1"/>
            <p:nvPr>
              <p:custDataLst>
                <p:tags r:id="rId19"/>
              </p:custDataLst>
            </p:nvPr>
          </p:nvSpPr>
          <p:spPr>
            <a:xfrm>
              <a:off x="5449617" y="3835975"/>
              <a:ext cx="1693369" cy="480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lvl="0" algn="ctr" defTabSz="913765">
                <a:buSzPct val="25000"/>
                <a:defRPr sz="2400" b="1" spc="300">
                  <a:latin typeface="微软雅黑" panose="020B0503020204020204" charset="-122"/>
                  <a:ea typeface="微软雅黑" panose="020B0503020204020204" charset="-122"/>
                </a:defRPr>
              </a:lvl1pPr>
              <a:lvl2pPr defTabSz="913765"/>
              <a:lvl3pPr defTabSz="913765"/>
              <a:lvl4pPr defTabSz="913765"/>
              <a:lvl5pPr defTabSz="913765"/>
              <a:lvl6pPr defTabSz="913765"/>
              <a:lvl7pPr defTabSz="913765"/>
              <a:lvl8pPr defTabSz="913765"/>
              <a:lvl9pPr defTabSz="913765"/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0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添加标题</a:t>
              </a:r>
            </a:p>
          </p:txBody>
        </p:sp>
        <p:sp>
          <p:nvSpPr>
            <p:cNvPr id="9" name="文本框 8"/>
            <p:cNvSpPr txBox="1"/>
            <p:nvPr>
              <p:custDataLst>
                <p:tags r:id="rId20"/>
              </p:custDataLst>
            </p:nvPr>
          </p:nvSpPr>
          <p:spPr>
            <a:xfrm>
              <a:off x="9272245" y="3608853"/>
              <a:ext cx="156966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b" anchorCtr="0">
              <a:normAutofit fontScale="97500"/>
            </a:bodyPr>
            <a:lstStyle>
              <a:defPPr>
                <a:defRPr lang="zh-CN"/>
              </a:defPPr>
              <a:lvl1pPr lvl="0" defTabSz="913765">
                <a:buSzPct val="25000"/>
                <a:defRPr sz="2000" b="1" spc="120">
                  <a:latin typeface="微软雅黑" panose="020B0503020204020204" charset="-122"/>
                  <a:ea typeface="微软雅黑" panose="020B0503020204020204" charset="-122"/>
                </a:defRPr>
              </a:lvl1pPr>
              <a:lvl2pPr defTabSz="913765"/>
              <a:lvl3pPr defTabSz="913765"/>
              <a:lvl4pPr defTabSz="913765"/>
              <a:lvl5pPr defTabSz="913765"/>
              <a:lvl6pPr defTabSz="913765"/>
              <a:lvl7pPr defTabSz="913765"/>
              <a:lvl8pPr defTabSz="913765"/>
              <a:lvl9pPr defTabSz="913765"/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800" b="1" i="0" u="none" strike="noStrike" kern="1200" cap="none" spc="12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添加小标题</a:t>
              </a:r>
            </a:p>
          </p:txBody>
        </p:sp>
        <p:sp>
          <p:nvSpPr>
            <p:cNvPr id="10" name="文本框 9"/>
            <p:cNvSpPr txBox="1"/>
            <p:nvPr>
              <p:custDataLst>
                <p:tags r:id="rId21"/>
              </p:custDataLst>
            </p:nvPr>
          </p:nvSpPr>
          <p:spPr>
            <a:xfrm>
              <a:off x="9272245" y="5429055"/>
              <a:ext cx="156966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b" anchorCtr="0">
              <a:normAutofit fontScale="97500"/>
            </a:bodyPr>
            <a:lstStyle>
              <a:defPPr>
                <a:defRPr lang="zh-CN"/>
              </a:defPPr>
              <a:lvl1pPr lvl="0" defTabSz="913765">
                <a:buSzPct val="25000"/>
                <a:defRPr sz="2000" b="1" spc="120">
                  <a:latin typeface="微软雅黑" panose="020B0503020204020204" charset="-122"/>
                  <a:ea typeface="微软雅黑" panose="020B0503020204020204" charset="-122"/>
                </a:defRPr>
              </a:lvl1pPr>
              <a:lvl2pPr defTabSz="913765"/>
              <a:lvl3pPr defTabSz="913765"/>
              <a:lvl4pPr defTabSz="913765"/>
              <a:lvl5pPr defTabSz="913765"/>
              <a:lvl6pPr defTabSz="913765"/>
              <a:lvl7pPr defTabSz="913765"/>
              <a:lvl8pPr defTabSz="913765"/>
              <a:lvl9pPr defTabSz="913765"/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800" b="1" i="0" u="none" strike="noStrike" kern="1200" cap="none" spc="12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添加小标题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22"/>
              </p:custDataLst>
            </p:nvPr>
          </p:nvSpPr>
          <p:spPr>
            <a:xfrm>
              <a:off x="9272245" y="2064259"/>
              <a:ext cx="156966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b" anchorCtr="0">
              <a:normAutofit fontScale="97500"/>
            </a:bodyPr>
            <a:lstStyle>
              <a:defPPr>
                <a:defRPr lang="zh-CN"/>
              </a:defPPr>
              <a:lvl1pPr lvl="0" defTabSz="913765">
                <a:buSzPct val="25000"/>
                <a:defRPr sz="2000" b="1" spc="120">
                  <a:latin typeface="微软雅黑" panose="020B0503020204020204" charset="-122"/>
                  <a:ea typeface="微软雅黑" panose="020B0503020204020204" charset="-122"/>
                </a:defRPr>
              </a:lvl1pPr>
              <a:lvl2pPr defTabSz="913765"/>
              <a:lvl3pPr defTabSz="913765"/>
              <a:lvl4pPr defTabSz="913765"/>
              <a:lvl5pPr defTabSz="913765"/>
              <a:lvl6pPr defTabSz="913765"/>
              <a:lvl7pPr defTabSz="913765"/>
              <a:lvl8pPr defTabSz="913765"/>
              <a:lvl9pPr defTabSz="913765"/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800" b="1" i="0" u="none" strike="noStrike" kern="1200" cap="none" spc="12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添加小标题</a:t>
              </a:r>
            </a:p>
          </p:txBody>
        </p:sp>
      </p:grpSp>
      <p:sp>
        <p:nvSpPr>
          <p:cNvPr id="25" name="TextBox 1">
            <a:extLst>
              <a:ext uri="{FF2B5EF4-FFF2-40B4-BE49-F238E27FC236}">
                <a16:creationId xmlns:a16="http://schemas.microsoft.com/office/drawing/2014/main" id="{F6885F26-4E30-471C-920A-85B194C2A2E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6057" y="959363"/>
            <a:ext cx="188777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0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二级标题</a:t>
            </a:r>
          </a:p>
        </p:txBody>
      </p:sp>
      <p:sp>
        <p:nvSpPr>
          <p:cNvPr id="26" name="TextBox 2">
            <a:extLst>
              <a:ext uri="{FF2B5EF4-FFF2-40B4-BE49-F238E27FC236}">
                <a16:creationId xmlns:a16="http://schemas.microsoft.com/office/drawing/2014/main" id="{FEDDF590-CD10-431B-94AA-61E05C2D5E7A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66057" y="1375392"/>
            <a:ext cx="11105243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添加您的标题简要概述介绍，一句话作为重点提要，作为整个页面的内容概述，或者将重点语句填充至此。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7651934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06905"/>
            <a:ext cx="12192000" cy="41979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87592" y="2400286"/>
            <a:ext cx="2172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输入小标题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6291006" y="2914470"/>
            <a:ext cx="3810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187440" y="3039110"/>
            <a:ext cx="542798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请在这里输入你的正文内容   请在这里输入你的正文内容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请在这里输入你的正文内容   请在这里输入你的正文内容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请在这里输入你的正文内容   请在这里输入你的正文内容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请在这里输入你的正文内容   请在这里输入你的正文内容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请在这里输入你的正文内容   请在这里输入你的正文内容</a:t>
            </a:r>
          </a:p>
        </p:txBody>
      </p:sp>
      <p:sp>
        <p:nvSpPr>
          <p:cNvPr id="7" name="矩形: 一个圆顶角，剪去另一个顶角 6"/>
          <p:cNvSpPr/>
          <p:nvPr/>
        </p:nvSpPr>
        <p:spPr>
          <a:xfrm>
            <a:off x="6291006" y="5146516"/>
            <a:ext cx="1436914" cy="396000"/>
          </a:xfrm>
          <a:prstGeom prst="roundRect">
            <a:avLst>
              <a:gd name="adj" fmla="val 4999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关键要点</a:t>
            </a:r>
          </a:p>
        </p:txBody>
      </p:sp>
      <p:sp>
        <p:nvSpPr>
          <p:cNvPr id="8" name="矩形: 一个圆顶角，剪去另一个顶角 7"/>
          <p:cNvSpPr/>
          <p:nvPr/>
        </p:nvSpPr>
        <p:spPr>
          <a:xfrm>
            <a:off x="7993391" y="5146516"/>
            <a:ext cx="1436914" cy="396000"/>
          </a:xfrm>
          <a:prstGeom prst="roundRect">
            <a:avLst>
              <a:gd name="adj" fmla="val 4999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0" bIns="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+mn-ea"/>
              </a:rPr>
              <a:t>关键要点</a:t>
            </a:r>
          </a:p>
        </p:txBody>
      </p:sp>
      <p:sp>
        <p:nvSpPr>
          <p:cNvPr id="9" name="矩形: 一个圆顶角，剪去另一个顶角 8"/>
          <p:cNvSpPr/>
          <p:nvPr/>
        </p:nvSpPr>
        <p:spPr>
          <a:xfrm>
            <a:off x="9918026" y="5146516"/>
            <a:ext cx="1436914" cy="396000"/>
          </a:xfrm>
          <a:prstGeom prst="roundRect">
            <a:avLst>
              <a:gd name="adj" fmla="val 4999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0" bIns="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+mn-ea"/>
              </a:rPr>
              <a:t>关键要点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380" y="2295208"/>
            <a:ext cx="4958080" cy="3421380"/>
          </a:xfrm>
          <a:prstGeom prst="roundRect">
            <a:avLst>
              <a:gd name="adj" fmla="val 2120"/>
            </a:avLst>
          </a:prstGeom>
        </p:spPr>
      </p:pic>
      <p:sp>
        <p:nvSpPr>
          <p:cNvPr id="12" name="TextBox 1">
            <a:extLst>
              <a:ext uri="{FF2B5EF4-FFF2-40B4-BE49-F238E27FC236}">
                <a16:creationId xmlns:a16="http://schemas.microsoft.com/office/drawing/2014/main" id="{E2AF3B8F-29AA-4BBE-A863-DF7DC519486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66057" y="959363"/>
            <a:ext cx="188777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0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二级标题</a:t>
            </a:r>
          </a:p>
        </p:txBody>
      </p:sp>
      <p:sp>
        <p:nvSpPr>
          <p:cNvPr id="13" name="TextBox 2">
            <a:extLst>
              <a:ext uri="{FF2B5EF4-FFF2-40B4-BE49-F238E27FC236}">
                <a16:creationId xmlns:a16="http://schemas.microsoft.com/office/drawing/2014/main" id="{9C7CB478-AE9E-4D2A-891E-713000CCEA3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6057" y="1375392"/>
            <a:ext cx="11105243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添加您的标题简要概述介绍，一句话作为重点提要，作为整个页面的内容概述，或者将重点语句填充至此。</a:t>
            </a:r>
          </a:p>
        </p:txBody>
      </p:sp>
    </p:spTree>
    <p:extLst>
      <p:ext uri="{BB962C8B-B14F-4D97-AF65-F5344CB8AC3E}">
        <p14:creationId xmlns:p14="http://schemas.microsoft.com/office/powerpoint/2010/main" val="5560544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主标题英文"/>
          <p:cNvSpPr txBox="1"/>
          <p:nvPr/>
        </p:nvSpPr>
        <p:spPr>
          <a:xfrm>
            <a:off x="1219199" y="3549787"/>
            <a:ext cx="975360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THANKS TO THE TEACHER'S CAREFUL GUIDANCE</a:t>
            </a:r>
          </a:p>
        </p:txBody>
      </p:sp>
      <p:sp>
        <p:nvSpPr>
          <p:cNvPr id="24" name="主标题"/>
          <p:cNvSpPr txBox="1"/>
          <p:nvPr/>
        </p:nvSpPr>
        <p:spPr>
          <a:xfrm>
            <a:off x="1219200" y="2607658"/>
            <a:ext cx="97536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4800" b="1" i="0" u="none" strike="noStrike" kern="1200" cap="none" spc="0" normalizeH="0" baseline="0" noProof="0" dirty="0">
                <a:ln>
                  <a:noFill/>
                </a:ln>
                <a:solidFill>
                  <a:srgbClr val="404096"/>
                </a:solidFill>
                <a:effectLst/>
                <a:uLnTx/>
                <a:uFillTx/>
                <a:latin typeface="思源宋体 CN Heavy" panose="02020900000000000000" charset="-122"/>
                <a:ea typeface="思源宋体 CN Heavy" panose="02020900000000000000" charset="-122"/>
                <a:cs typeface="+mn-cs"/>
                <a:sym typeface="Arial" panose="020B0604020202020204" pitchFamily="34" charset="0"/>
              </a:rPr>
              <a:t>感谢老师的悉心指导</a:t>
            </a:r>
          </a:p>
        </p:txBody>
      </p:sp>
      <p:sp>
        <p:nvSpPr>
          <p:cNvPr id="25" name="背景框"/>
          <p:cNvSpPr/>
          <p:nvPr/>
        </p:nvSpPr>
        <p:spPr>
          <a:xfrm>
            <a:off x="695325" y="1295399"/>
            <a:ext cx="10801350" cy="4654551"/>
          </a:xfrm>
          <a:prstGeom prst="rect">
            <a:avLst/>
          </a:prstGeom>
          <a:noFill/>
          <a:ln>
            <a:solidFill>
              <a:srgbClr val="40409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  <a:sym typeface="Arial" panose="020B0604020202020204" pitchFamily="34" charset="0"/>
            </a:endParaRPr>
          </a:p>
        </p:txBody>
      </p:sp>
      <p:cxnSp>
        <p:nvCxnSpPr>
          <p:cNvPr id="31" name="点缀线段"/>
          <p:cNvCxnSpPr/>
          <p:nvPr/>
        </p:nvCxnSpPr>
        <p:spPr>
          <a:xfrm>
            <a:off x="5791200" y="4117145"/>
            <a:ext cx="609600" cy="0"/>
          </a:xfrm>
          <a:prstGeom prst="line">
            <a:avLst/>
          </a:prstGeom>
          <a:ln>
            <a:solidFill>
              <a:srgbClr val="4040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汇报人组合"/>
          <p:cNvGrpSpPr/>
          <p:nvPr/>
        </p:nvGrpSpPr>
        <p:grpSpPr>
          <a:xfrm>
            <a:off x="4441371" y="5726275"/>
            <a:ext cx="3309258" cy="390979"/>
            <a:chOff x="4441371" y="5060490"/>
            <a:chExt cx="3309258" cy="390979"/>
          </a:xfrm>
        </p:grpSpPr>
        <p:sp>
          <p:nvSpPr>
            <p:cNvPr id="32" name="打底矩形"/>
            <p:cNvSpPr/>
            <p:nvPr/>
          </p:nvSpPr>
          <p:spPr>
            <a:xfrm>
              <a:off x="4441371" y="5060490"/>
              <a:ext cx="3309258" cy="39097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635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0" name="汇报人"/>
            <p:cNvSpPr txBox="1"/>
            <p:nvPr/>
          </p:nvSpPr>
          <p:spPr>
            <a:xfrm>
              <a:off x="4660900" y="5086702"/>
              <a:ext cx="28702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600" dirty="0">
                  <a:solidFill>
                    <a:prstClr val="black"/>
                  </a:solidFill>
                  <a:latin typeface="Arial" panose="020B0604020202020204" pitchFamily="34" charset="0"/>
                  <a:ea typeface="思源黑体 CN Light" panose="020B0300000000000000" pitchFamily="34" charset="-122"/>
                  <a:cs typeface="Arial" panose="020B0604020202020204"/>
                  <a:sym typeface="Arial" panose="020B0604020202020204" pitchFamily="34" charset="0"/>
                </a:rPr>
                <a:t>博文明理 </a:t>
              </a:r>
              <a:r>
                <a:rPr lang="en-US" altLang="zh-CN" sz="1600" dirty="0">
                  <a:solidFill>
                    <a:prstClr val="black"/>
                  </a:solidFill>
                  <a:latin typeface="Arial" panose="020B0604020202020204" pitchFamily="34" charset="0"/>
                  <a:ea typeface="思源黑体 CN Light" panose="020B0300000000000000" pitchFamily="34" charset="-122"/>
                  <a:cs typeface="Arial" panose="020B0604020202020204"/>
                  <a:sym typeface="Arial" panose="020B0604020202020204" pitchFamily="34" charset="0"/>
                </a:rPr>
                <a:t>   </a:t>
              </a:r>
              <a:r>
                <a:rPr lang="zh-CN" altLang="en-US" sz="1600" dirty="0">
                  <a:solidFill>
                    <a:prstClr val="black"/>
                  </a:solidFill>
                  <a:latin typeface="Arial" panose="020B0604020202020204" pitchFamily="34" charset="0"/>
                  <a:ea typeface="思源黑体 CN Light" panose="020B0300000000000000" pitchFamily="34" charset="-122"/>
                  <a:cs typeface="Arial" panose="020B0604020202020204"/>
                  <a:sym typeface="Arial" panose="020B0604020202020204" pitchFamily="34" charset="0"/>
                </a:rPr>
                <a:t>厚德济世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/>
                <a:sym typeface="Arial" panose="020B0604020202020204" pitchFamily="34" charset="0"/>
              </a:endParaRPr>
            </a:p>
          </p:txBody>
        </p:sp>
      </p:grpSp>
      <p:sp>
        <p:nvSpPr>
          <p:cNvPr id="12" name="合作QQ： 243001978"/>
          <p:cNvSpPr/>
          <p:nvPr/>
        </p:nvSpPr>
        <p:spPr>
          <a:xfrm>
            <a:off x="9737482" y="6488668"/>
            <a:ext cx="24307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合作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QQ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：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243001978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6657" y="576827"/>
            <a:ext cx="1458686" cy="1495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9938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/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邹勇</a:t>
            </a:r>
          </a:p>
        </p:txBody>
      </p:sp>
      <p:sp>
        <p:nvSpPr>
          <p:cNvPr id="128" name="文本框 127"/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中南财经政法大学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86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047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4CD3163-C366-4903-B2EE-8CAE2B5709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821" y="3680598"/>
            <a:ext cx="198000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齿轮"/>
          <p:cNvSpPr>
            <a:spLocks noChangeAspect="1"/>
          </p:cNvSpPr>
          <p:nvPr/>
        </p:nvSpPr>
        <p:spPr bwMode="auto">
          <a:xfrm>
            <a:off x="5478841" y="1247747"/>
            <a:ext cx="1234318" cy="1232031"/>
          </a:xfrm>
          <a:custGeom>
            <a:avLst/>
            <a:gdLst>
              <a:gd name="connsiteX0" fmla="*/ 27460 w 604111"/>
              <a:gd name="connsiteY0" fmla="*/ 475127 h 602992"/>
              <a:gd name="connsiteX1" fmla="*/ 54919 w 604111"/>
              <a:gd name="connsiteY1" fmla="*/ 475127 h 602992"/>
              <a:gd name="connsiteX2" fmla="*/ 109838 w 604111"/>
              <a:gd name="connsiteY2" fmla="*/ 475127 h 602992"/>
              <a:gd name="connsiteX3" fmla="*/ 201416 w 604111"/>
              <a:gd name="connsiteY3" fmla="*/ 475127 h 602992"/>
              <a:gd name="connsiteX4" fmla="*/ 256335 w 604111"/>
              <a:gd name="connsiteY4" fmla="*/ 475127 h 602992"/>
              <a:gd name="connsiteX5" fmla="*/ 347776 w 604111"/>
              <a:gd name="connsiteY5" fmla="*/ 475127 h 602992"/>
              <a:gd name="connsiteX6" fmla="*/ 402695 w 604111"/>
              <a:gd name="connsiteY6" fmla="*/ 475127 h 602992"/>
              <a:gd name="connsiteX7" fmla="*/ 494273 w 604111"/>
              <a:gd name="connsiteY7" fmla="*/ 475127 h 602992"/>
              <a:gd name="connsiteX8" fmla="*/ 549192 w 604111"/>
              <a:gd name="connsiteY8" fmla="*/ 475127 h 602992"/>
              <a:gd name="connsiteX9" fmla="*/ 576651 w 604111"/>
              <a:gd name="connsiteY9" fmla="*/ 475127 h 602992"/>
              <a:gd name="connsiteX10" fmla="*/ 604111 w 604111"/>
              <a:gd name="connsiteY10" fmla="*/ 502537 h 602992"/>
              <a:gd name="connsiteX11" fmla="*/ 604111 w 604111"/>
              <a:gd name="connsiteY11" fmla="*/ 575583 h 602992"/>
              <a:gd name="connsiteX12" fmla="*/ 576651 w 604111"/>
              <a:gd name="connsiteY12" fmla="*/ 602992 h 602992"/>
              <a:gd name="connsiteX13" fmla="*/ 27460 w 604111"/>
              <a:gd name="connsiteY13" fmla="*/ 602992 h 602992"/>
              <a:gd name="connsiteX14" fmla="*/ 0 w 604111"/>
              <a:gd name="connsiteY14" fmla="*/ 575583 h 602992"/>
              <a:gd name="connsiteX15" fmla="*/ 0 w 604111"/>
              <a:gd name="connsiteY15" fmla="*/ 502537 h 602992"/>
              <a:gd name="connsiteX16" fmla="*/ 27460 w 604111"/>
              <a:gd name="connsiteY16" fmla="*/ 475127 h 602992"/>
              <a:gd name="connsiteX17" fmla="*/ 302055 w 604111"/>
              <a:gd name="connsiteY17" fmla="*/ 0 h 602992"/>
              <a:gd name="connsiteX18" fmla="*/ 317295 w 604111"/>
              <a:gd name="connsiteY18" fmla="*/ 4625 h 602992"/>
              <a:gd name="connsiteX19" fmla="*/ 591886 w 604111"/>
              <a:gd name="connsiteY19" fmla="*/ 187313 h 602992"/>
              <a:gd name="connsiteX20" fmla="*/ 602869 w 604111"/>
              <a:gd name="connsiteY20" fmla="*/ 218012 h 602992"/>
              <a:gd name="connsiteX21" fmla="*/ 576646 w 604111"/>
              <a:gd name="connsiteY21" fmla="*/ 237473 h 602992"/>
              <a:gd name="connsiteX22" fmla="*/ 549187 w 604111"/>
              <a:gd name="connsiteY22" fmla="*/ 237473 h 602992"/>
              <a:gd name="connsiteX23" fmla="*/ 549187 w 604111"/>
              <a:gd name="connsiteY23" fmla="*/ 420298 h 602992"/>
              <a:gd name="connsiteX24" fmla="*/ 494269 w 604111"/>
              <a:gd name="connsiteY24" fmla="*/ 420298 h 602992"/>
              <a:gd name="connsiteX25" fmla="*/ 494269 w 604111"/>
              <a:gd name="connsiteY25" fmla="*/ 237473 h 602992"/>
              <a:gd name="connsiteX26" fmla="*/ 402693 w 604111"/>
              <a:gd name="connsiteY26" fmla="*/ 237473 h 602992"/>
              <a:gd name="connsiteX27" fmla="*/ 402693 w 604111"/>
              <a:gd name="connsiteY27" fmla="*/ 420298 h 602992"/>
              <a:gd name="connsiteX28" fmla="*/ 347774 w 604111"/>
              <a:gd name="connsiteY28" fmla="*/ 420298 h 602992"/>
              <a:gd name="connsiteX29" fmla="*/ 347774 w 604111"/>
              <a:gd name="connsiteY29" fmla="*/ 237473 h 602992"/>
              <a:gd name="connsiteX30" fmla="*/ 256336 w 604111"/>
              <a:gd name="connsiteY30" fmla="*/ 237473 h 602992"/>
              <a:gd name="connsiteX31" fmla="*/ 256336 w 604111"/>
              <a:gd name="connsiteY31" fmla="*/ 420298 h 602992"/>
              <a:gd name="connsiteX32" fmla="*/ 201417 w 604111"/>
              <a:gd name="connsiteY32" fmla="*/ 420298 h 602992"/>
              <a:gd name="connsiteX33" fmla="*/ 201417 w 604111"/>
              <a:gd name="connsiteY33" fmla="*/ 237473 h 602992"/>
              <a:gd name="connsiteX34" fmla="*/ 109841 w 604111"/>
              <a:gd name="connsiteY34" fmla="*/ 237473 h 602992"/>
              <a:gd name="connsiteX35" fmla="*/ 109841 w 604111"/>
              <a:gd name="connsiteY35" fmla="*/ 420298 h 602992"/>
              <a:gd name="connsiteX36" fmla="*/ 54923 w 604111"/>
              <a:gd name="connsiteY36" fmla="*/ 420298 h 602992"/>
              <a:gd name="connsiteX37" fmla="*/ 54923 w 604111"/>
              <a:gd name="connsiteY37" fmla="*/ 237473 h 602992"/>
              <a:gd name="connsiteX38" fmla="*/ 27464 w 604111"/>
              <a:gd name="connsiteY38" fmla="*/ 237473 h 602992"/>
              <a:gd name="connsiteX39" fmla="*/ 1241 w 604111"/>
              <a:gd name="connsiteY39" fmla="*/ 218012 h 602992"/>
              <a:gd name="connsiteX40" fmla="*/ 12224 w 604111"/>
              <a:gd name="connsiteY40" fmla="*/ 187313 h 602992"/>
              <a:gd name="connsiteX41" fmla="*/ 286815 w 604111"/>
              <a:gd name="connsiteY41" fmla="*/ 4625 h 602992"/>
              <a:gd name="connsiteX42" fmla="*/ 302055 w 604111"/>
              <a:gd name="connsiteY42" fmla="*/ 0 h 602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04111" h="602992">
                <a:moveTo>
                  <a:pt x="27460" y="475127"/>
                </a:moveTo>
                <a:lnTo>
                  <a:pt x="54919" y="475127"/>
                </a:lnTo>
                <a:lnTo>
                  <a:pt x="109838" y="475127"/>
                </a:lnTo>
                <a:lnTo>
                  <a:pt x="201416" y="475127"/>
                </a:lnTo>
                <a:lnTo>
                  <a:pt x="256335" y="475127"/>
                </a:lnTo>
                <a:lnTo>
                  <a:pt x="347776" y="475127"/>
                </a:lnTo>
                <a:lnTo>
                  <a:pt x="402695" y="475127"/>
                </a:lnTo>
                <a:lnTo>
                  <a:pt x="494273" y="475127"/>
                </a:lnTo>
                <a:lnTo>
                  <a:pt x="549192" y="475127"/>
                </a:lnTo>
                <a:lnTo>
                  <a:pt x="576651" y="475127"/>
                </a:lnTo>
                <a:cubicBezTo>
                  <a:pt x="591754" y="475127"/>
                  <a:pt x="604111" y="487324"/>
                  <a:pt x="604111" y="502537"/>
                </a:cubicBezTo>
                <a:lnTo>
                  <a:pt x="604111" y="575583"/>
                </a:lnTo>
                <a:cubicBezTo>
                  <a:pt x="604111" y="590658"/>
                  <a:pt x="591754" y="602992"/>
                  <a:pt x="576651" y="602992"/>
                </a:cubicBezTo>
                <a:lnTo>
                  <a:pt x="27460" y="602992"/>
                </a:lnTo>
                <a:cubicBezTo>
                  <a:pt x="12357" y="602992"/>
                  <a:pt x="0" y="590658"/>
                  <a:pt x="0" y="575583"/>
                </a:cubicBezTo>
                <a:lnTo>
                  <a:pt x="0" y="502537"/>
                </a:lnTo>
                <a:cubicBezTo>
                  <a:pt x="0" y="487324"/>
                  <a:pt x="12357" y="475127"/>
                  <a:pt x="27460" y="475127"/>
                </a:cubicBezTo>
                <a:close/>
                <a:moveTo>
                  <a:pt x="302055" y="0"/>
                </a:moveTo>
                <a:cubicBezTo>
                  <a:pt x="307375" y="0"/>
                  <a:pt x="312695" y="1542"/>
                  <a:pt x="317295" y="4625"/>
                </a:cubicBezTo>
                <a:lnTo>
                  <a:pt x="591886" y="187313"/>
                </a:lnTo>
                <a:cubicBezTo>
                  <a:pt x="601908" y="194028"/>
                  <a:pt x="606439" y="206500"/>
                  <a:pt x="602869" y="218012"/>
                </a:cubicBezTo>
                <a:cubicBezTo>
                  <a:pt x="599437" y="229661"/>
                  <a:pt x="588728" y="237473"/>
                  <a:pt x="576646" y="237473"/>
                </a:cubicBezTo>
                <a:lnTo>
                  <a:pt x="549187" y="237473"/>
                </a:lnTo>
                <a:lnTo>
                  <a:pt x="549187" y="420298"/>
                </a:lnTo>
                <a:lnTo>
                  <a:pt x="494269" y="420298"/>
                </a:lnTo>
                <a:lnTo>
                  <a:pt x="494269" y="237473"/>
                </a:lnTo>
                <a:lnTo>
                  <a:pt x="402693" y="237473"/>
                </a:lnTo>
                <a:lnTo>
                  <a:pt x="402693" y="420298"/>
                </a:lnTo>
                <a:lnTo>
                  <a:pt x="347774" y="420298"/>
                </a:lnTo>
                <a:lnTo>
                  <a:pt x="347774" y="237473"/>
                </a:lnTo>
                <a:lnTo>
                  <a:pt x="256336" y="237473"/>
                </a:lnTo>
                <a:lnTo>
                  <a:pt x="256336" y="420298"/>
                </a:lnTo>
                <a:lnTo>
                  <a:pt x="201417" y="420298"/>
                </a:lnTo>
                <a:lnTo>
                  <a:pt x="201417" y="237473"/>
                </a:lnTo>
                <a:lnTo>
                  <a:pt x="109841" y="237473"/>
                </a:lnTo>
                <a:lnTo>
                  <a:pt x="109841" y="420298"/>
                </a:lnTo>
                <a:lnTo>
                  <a:pt x="54923" y="420298"/>
                </a:lnTo>
                <a:lnTo>
                  <a:pt x="54923" y="237473"/>
                </a:lnTo>
                <a:lnTo>
                  <a:pt x="27464" y="237473"/>
                </a:lnTo>
                <a:cubicBezTo>
                  <a:pt x="15382" y="237473"/>
                  <a:pt x="4673" y="229661"/>
                  <a:pt x="1241" y="218012"/>
                </a:cubicBezTo>
                <a:cubicBezTo>
                  <a:pt x="-2329" y="206500"/>
                  <a:pt x="2202" y="194028"/>
                  <a:pt x="12224" y="187313"/>
                </a:cubicBezTo>
                <a:lnTo>
                  <a:pt x="286815" y="4625"/>
                </a:lnTo>
                <a:cubicBezTo>
                  <a:pt x="291415" y="1542"/>
                  <a:pt x="296735" y="0"/>
                  <a:pt x="302055" y="0"/>
                </a:cubicBezTo>
                <a:close/>
              </a:path>
            </a:pathLst>
          </a:custGeom>
          <a:solidFill>
            <a:srgbClr val="404096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5" name="组合 1"/>
          <p:cNvGrpSpPr/>
          <p:nvPr/>
        </p:nvGrpSpPr>
        <p:grpSpPr>
          <a:xfrm>
            <a:off x="5287736" y="3025634"/>
            <a:ext cx="1638300" cy="390979"/>
            <a:chOff x="5276850" y="3608085"/>
            <a:chExt cx="1638300" cy="390979"/>
          </a:xfrm>
        </p:grpSpPr>
        <p:sp>
          <p:nvSpPr>
            <p:cNvPr id="13" name="打底圆角矩形"/>
            <p:cNvSpPr/>
            <p:nvPr/>
          </p:nvSpPr>
          <p:spPr>
            <a:xfrm>
              <a:off x="5276850" y="3608085"/>
              <a:ext cx="1638300" cy="390979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Part One"/>
            <p:cNvSpPr txBox="1"/>
            <p:nvPr/>
          </p:nvSpPr>
          <p:spPr>
            <a:xfrm>
              <a:off x="5385531" y="3634297"/>
              <a:ext cx="14209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  <a:sym typeface="Arial" panose="020B0604020202020204" pitchFamily="34" charset="0"/>
                </a:rPr>
                <a:t>Part 01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7" name="基础扎实"/>
          <p:cNvSpPr txBox="1"/>
          <p:nvPr/>
        </p:nvSpPr>
        <p:spPr>
          <a:xfrm>
            <a:off x="4305300" y="3429000"/>
            <a:ext cx="35814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charset="-122"/>
                <a:ea typeface="思源黑体 CN Heavy" panose="020B0A00000000000000" charset="-122"/>
                <a:cs typeface="+mn-cs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8" name="Strong Preparation"/>
          <p:cNvSpPr txBox="1"/>
          <p:nvPr/>
        </p:nvSpPr>
        <p:spPr>
          <a:xfrm>
            <a:off x="4305300" y="4307714"/>
            <a:ext cx="3581400" cy="337185"/>
          </a:xfrm>
          <a:prstGeom prst="rect">
            <a:avLst/>
          </a:prstGeom>
          <a:solidFill>
            <a:srgbClr val="404096"/>
          </a:solidFill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PLEASE ENTER TITLE</a:t>
            </a:r>
          </a:p>
        </p:txBody>
      </p:sp>
      <p:sp>
        <p:nvSpPr>
          <p:cNvPr id="12" name="合作QQ： 243001978"/>
          <p:cNvSpPr/>
          <p:nvPr/>
        </p:nvSpPr>
        <p:spPr>
          <a:xfrm>
            <a:off x="9737482" y="6488668"/>
            <a:ext cx="24307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合作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QQ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：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243001978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5181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540" y="2039620"/>
            <a:ext cx="12194540" cy="3517265"/>
            <a:chOff x="-2540" y="2076450"/>
            <a:chExt cx="12194540" cy="3528065"/>
          </a:xfrm>
        </p:grpSpPr>
        <p:pic>
          <p:nvPicPr>
            <p:cNvPr id="21" name="长安校区" descr="E:\财大.jpg财大"/>
            <p:cNvPicPr>
              <a:picLocks noChangeAspect="1"/>
            </p:cNvPicPr>
            <p:nvPr/>
          </p:nvPicPr>
          <p:blipFill rotWithShape="1">
            <a:blip r:embed="rId5"/>
            <a:srcRect l="7858"/>
            <a:stretch>
              <a:fillRect/>
            </a:stretch>
          </p:blipFill>
          <p:spPr>
            <a:xfrm>
              <a:off x="-2540" y="2076450"/>
              <a:ext cx="6917690" cy="3528065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6667500" y="2076450"/>
              <a:ext cx="5524500" cy="352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" name="圆形"/>
          <p:cNvSpPr/>
          <p:nvPr/>
        </p:nvSpPr>
        <p:spPr>
          <a:xfrm>
            <a:off x="6445250" y="2523876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404096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1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04096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" name="“十二五”期间，学校科研经费总量达百亿元，进入全国高校前十"/>
          <p:cNvSpPr/>
          <p:nvPr/>
        </p:nvSpPr>
        <p:spPr>
          <a:xfrm>
            <a:off x="6915150" y="2389427"/>
            <a:ext cx="4941888" cy="704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教育部直属的一所以经济学、法学、管理学为主干，兼有哲学等九大学科门类的普通高等学校。</a:t>
            </a:r>
          </a:p>
        </p:txBody>
      </p:sp>
      <p:sp>
        <p:nvSpPr>
          <p:cNvPr id="30" name="圆形"/>
          <p:cNvSpPr/>
          <p:nvPr/>
        </p:nvSpPr>
        <p:spPr>
          <a:xfrm>
            <a:off x="6445250" y="3587790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404096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04096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1" name="16个国家科技重大专项中，学校重点参与大飞机、载人航天与探月等10个重大专项的论证及科研攻关"/>
          <p:cNvSpPr/>
          <p:nvPr/>
        </p:nvSpPr>
        <p:spPr>
          <a:xfrm>
            <a:off x="6915150" y="3453341"/>
            <a:ext cx="4941888" cy="704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国家“211工程”高校和“985工程优势学科创新平台”项目重点建设高校</a:t>
            </a:r>
            <a:r>
              <a:rPr lang="zh-CN" altLang="en-US" sz="1600" dirty="0">
                <a:solidFill>
                  <a:prstClr val="white"/>
                </a:solidFill>
                <a:latin typeface="Arial" panose="020B0604020202020204" pitchFamily="34" charset="0"/>
                <a:ea typeface="思源黑体 CN Light" panose="020B0300000000000000" pitchFamily="34" charset="-122"/>
                <a:sym typeface="Arial" panose="020B0604020202020204" pitchFamily="34" charset="0"/>
              </a:rPr>
              <a:t>。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4" name="圆形"/>
          <p:cNvSpPr/>
          <p:nvPr/>
        </p:nvSpPr>
        <p:spPr>
          <a:xfrm>
            <a:off x="6445250" y="4683314"/>
            <a:ext cx="432000" cy="4320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sx="104000" sy="10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404096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3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404096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5" name="深度参与两机专项论证，神舟系列飞船研制，是“为中国首次载人航天飞行作出贡献单位”两所高校之一"/>
          <p:cNvSpPr/>
          <p:nvPr/>
        </p:nvSpPr>
        <p:spPr>
          <a:xfrm>
            <a:off x="6915150" y="4548865"/>
            <a:ext cx="4941888" cy="704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入选世界一流大学和一流学科（简称“双一流”）建设高校及建设学科名单。</a:t>
            </a:r>
          </a:p>
        </p:txBody>
      </p:sp>
      <p:sp>
        <p:nvSpPr>
          <p:cNvPr id="17" name="合作QQ： 243001978"/>
          <p:cNvSpPr/>
          <p:nvPr/>
        </p:nvSpPr>
        <p:spPr>
          <a:xfrm>
            <a:off x="9737482" y="6488668"/>
            <a:ext cx="2454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合作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QQ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：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243001978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" name="TextBox 1"/>
          <p:cNvSpPr txBox="1"/>
          <p:nvPr>
            <p:custDataLst>
              <p:tags r:id="rId1"/>
            </p:custDataLst>
          </p:nvPr>
        </p:nvSpPr>
        <p:spPr>
          <a:xfrm>
            <a:off x="566057" y="959363"/>
            <a:ext cx="188777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0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二级标题</a:t>
            </a:r>
          </a:p>
        </p:txBody>
      </p:sp>
      <p:sp>
        <p:nvSpPr>
          <p:cNvPr id="7" name="TextBox 2"/>
          <p:cNvSpPr txBox="1"/>
          <p:nvPr>
            <p:custDataLst>
              <p:tags r:id="rId2"/>
            </p:custDataLst>
          </p:nvPr>
        </p:nvSpPr>
        <p:spPr>
          <a:xfrm>
            <a:off x="566057" y="1375392"/>
            <a:ext cx="11105243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添加您的标题简要概述介绍，一句话作为重点提要，作为整个页面的内容概述，或者将重点语句填充至此。</a:t>
            </a:r>
          </a:p>
        </p:txBody>
      </p:sp>
    </p:spTree>
    <p:extLst>
      <p:ext uri="{BB962C8B-B14F-4D97-AF65-F5344CB8AC3E}">
        <p14:creationId xmlns:p14="http://schemas.microsoft.com/office/powerpoint/2010/main" val="4102744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21"/>
          <p:cNvSpPr txBox="1"/>
          <p:nvPr>
            <p:custDataLst>
              <p:tags r:id="rId2"/>
            </p:custDataLst>
          </p:nvPr>
        </p:nvSpPr>
        <p:spPr>
          <a:xfrm>
            <a:off x="2886471" y="2081852"/>
            <a:ext cx="360000" cy="360000"/>
          </a:xfrm>
          <a:prstGeom prst="rect">
            <a:avLst/>
          </a:prstGeom>
          <a:noFill/>
        </p:spPr>
        <p:txBody>
          <a:bodyPr wrap="square" lIns="90000" rIns="72000" rtlCol="0">
            <a:normAutofit fontScale="3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1</a:t>
            </a: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87730" y="2094865"/>
            <a:ext cx="2348230" cy="3888105"/>
          </a:xfrm>
          <a:prstGeom prst="rect">
            <a:avLst/>
          </a:prstGeom>
          <a:noFill/>
          <a:ln w="28575">
            <a:solidFill>
              <a:sysClr val="window" lastClr="FFFFFF">
                <a:lumMod val="65000"/>
              </a:sysClr>
            </a:solidFill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wrap="square" lIns="90000" rIns="7200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FBF010C-3263-4C53-9B34-D9A5A9538B3C}"/>
              </a:ext>
            </a:extLst>
          </p:cNvPr>
          <p:cNvGrpSpPr/>
          <p:nvPr/>
        </p:nvGrpSpPr>
        <p:grpSpPr>
          <a:xfrm>
            <a:off x="981845" y="4388251"/>
            <a:ext cx="2160000" cy="1576705"/>
            <a:chOff x="956310" y="4391660"/>
            <a:chExt cx="2160000" cy="1576705"/>
          </a:xfrm>
        </p:grpSpPr>
        <p:sp>
          <p:nvSpPr>
            <p:cNvPr id="27" name="YOUR TITLE"/>
            <p:cNvSpPr txBox="1"/>
            <p:nvPr>
              <p:custDataLst>
                <p:tags r:id="rId21"/>
              </p:custDataLst>
            </p:nvPr>
          </p:nvSpPr>
          <p:spPr>
            <a:xfrm>
              <a:off x="956310" y="4391660"/>
              <a:ext cx="2160000" cy="5022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0000" tIns="45719" rIns="90000" bIns="45719" numCol="1" anchor="t">
              <a:normAutofit/>
            </a:bodyPr>
            <a:lstStyle>
              <a:lvl1pPr algn="ctr">
                <a:defRPr sz="160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Arial" panose="020B0604020202020204" pitchFamily="34" charset="0"/>
                  <a:sym typeface="Helvetica"/>
                </a:rPr>
                <a:t>添加标题</a:t>
              </a:r>
            </a:p>
          </p:txBody>
        </p:sp>
        <p:sp>
          <p:nvSpPr>
            <p:cNvPr id="29" name="YOUR TITLE"/>
            <p:cNvSpPr txBox="1"/>
            <p:nvPr>
              <p:custDataLst>
                <p:tags r:id="rId22"/>
              </p:custDataLst>
            </p:nvPr>
          </p:nvSpPr>
          <p:spPr>
            <a:xfrm>
              <a:off x="956310" y="4926965"/>
              <a:ext cx="2160000" cy="3092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0000" tIns="45719" rIns="90000" bIns="45719" numCol="1" anchor="t">
              <a:normAutofit/>
            </a:bodyPr>
            <a:lstStyle>
              <a:lvl1pPr algn="ctr">
                <a:defRPr sz="160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Arial" panose="020B0604020202020204" pitchFamily="34" charset="0"/>
                  <a:sym typeface="Helvetica"/>
                </a:rPr>
                <a:t>添加副标题</a:t>
              </a:r>
            </a:p>
          </p:txBody>
        </p:sp>
        <p:sp>
          <p:nvSpPr>
            <p:cNvPr id="50" name="YOUR TITLE"/>
            <p:cNvSpPr txBox="1"/>
            <p:nvPr>
              <p:custDataLst>
                <p:tags r:id="rId23"/>
              </p:custDataLst>
            </p:nvPr>
          </p:nvSpPr>
          <p:spPr>
            <a:xfrm>
              <a:off x="956310" y="5283835"/>
              <a:ext cx="2160000" cy="6845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0000" tIns="45719" rIns="90000" bIns="45719" numCol="1" anchor="t">
              <a:normAutofit/>
            </a:bodyPr>
            <a:lstStyle>
              <a:lvl1pPr algn="ctr">
                <a:defRPr sz="160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sym typeface="Helvetica"/>
                </a:rPr>
                <a:t>单击此处添加文本具体内容</a:t>
              </a:r>
            </a:p>
          </p:txBody>
        </p:sp>
      </p:grpSp>
      <p:sp>
        <p:nvSpPr>
          <p:cNvPr id="22" name="TextBox 21"/>
          <p:cNvSpPr txBox="1"/>
          <p:nvPr>
            <p:custDataLst>
              <p:tags r:id="rId4"/>
            </p:custDataLst>
          </p:nvPr>
        </p:nvSpPr>
        <p:spPr>
          <a:xfrm>
            <a:off x="5575203" y="2081852"/>
            <a:ext cx="360000" cy="360000"/>
          </a:xfrm>
          <a:prstGeom prst="rect">
            <a:avLst/>
          </a:prstGeom>
          <a:noFill/>
        </p:spPr>
        <p:txBody>
          <a:bodyPr wrap="square" lIns="90000" rIns="72000" rtlCol="0">
            <a:normAutofit fontScale="3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2</a:t>
            </a:r>
          </a:p>
        </p:txBody>
      </p:sp>
      <p:sp>
        <p:nvSpPr>
          <p:cNvPr id="38" name="矩形 37"/>
          <p:cNvSpPr/>
          <p:nvPr>
            <p:custDataLst>
              <p:tags r:id="rId5"/>
            </p:custDataLst>
          </p:nvPr>
        </p:nvSpPr>
        <p:spPr>
          <a:xfrm>
            <a:off x="3576955" y="2094865"/>
            <a:ext cx="2348230" cy="3888105"/>
          </a:xfrm>
          <a:prstGeom prst="rect">
            <a:avLst/>
          </a:prstGeom>
          <a:noFill/>
          <a:ln w="28575">
            <a:solidFill>
              <a:sysClr val="window" lastClr="FFFFFF">
                <a:lumMod val="65000"/>
              </a:sysClr>
            </a:solidFill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wrap="square" lIns="90000" rIns="7200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7" name="TextBox 21"/>
          <p:cNvSpPr txBox="1"/>
          <p:nvPr>
            <p:custDataLst>
              <p:tags r:id="rId6"/>
            </p:custDataLst>
          </p:nvPr>
        </p:nvSpPr>
        <p:spPr>
          <a:xfrm>
            <a:off x="8263935" y="2081852"/>
            <a:ext cx="360000" cy="360000"/>
          </a:xfrm>
          <a:prstGeom prst="rect">
            <a:avLst/>
          </a:prstGeom>
          <a:noFill/>
        </p:spPr>
        <p:txBody>
          <a:bodyPr wrap="square" lIns="90000" rIns="72000" rtlCol="0">
            <a:normAutofit fontScale="3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3</a:t>
            </a:r>
          </a:p>
        </p:txBody>
      </p:sp>
      <p:sp>
        <p:nvSpPr>
          <p:cNvPr id="39" name="矩形 38"/>
          <p:cNvSpPr/>
          <p:nvPr>
            <p:custDataLst>
              <p:tags r:id="rId7"/>
            </p:custDataLst>
          </p:nvPr>
        </p:nvSpPr>
        <p:spPr>
          <a:xfrm>
            <a:off x="6266180" y="2094865"/>
            <a:ext cx="2348230" cy="3888105"/>
          </a:xfrm>
          <a:prstGeom prst="rect">
            <a:avLst/>
          </a:prstGeom>
          <a:noFill/>
          <a:ln w="28575">
            <a:solidFill>
              <a:sysClr val="window" lastClr="FFFFFF">
                <a:lumMod val="65000"/>
              </a:sysClr>
            </a:solidFill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wrap="square" lIns="90000" rIns="7200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6" name="TextBox 21"/>
          <p:cNvSpPr txBox="1"/>
          <p:nvPr>
            <p:custDataLst>
              <p:tags r:id="rId8"/>
            </p:custDataLst>
          </p:nvPr>
        </p:nvSpPr>
        <p:spPr>
          <a:xfrm>
            <a:off x="10952666" y="2081852"/>
            <a:ext cx="360000" cy="360000"/>
          </a:xfrm>
          <a:prstGeom prst="rect">
            <a:avLst/>
          </a:prstGeom>
          <a:noFill/>
        </p:spPr>
        <p:txBody>
          <a:bodyPr wrap="square" lIns="90000" rIns="72000" rtlCol="0">
            <a:normAutofit fontScale="3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4</a:t>
            </a:r>
          </a:p>
        </p:txBody>
      </p:sp>
      <p:sp>
        <p:nvSpPr>
          <p:cNvPr id="28" name="矩形 27"/>
          <p:cNvSpPr/>
          <p:nvPr>
            <p:custDataLst>
              <p:tags r:id="rId9"/>
            </p:custDataLst>
          </p:nvPr>
        </p:nvSpPr>
        <p:spPr>
          <a:xfrm>
            <a:off x="8955405" y="2094865"/>
            <a:ext cx="2348230" cy="3888105"/>
          </a:xfrm>
          <a:prstGeom prst="rect">
            <a:avLst/>
          </a:prstGeom>
          <a:noFill/>
          <a:ln w="28575">
            <a:solidFill>
              <a:sysClr val="window" lastClr="FFFFFF">
                <a:lumMod val="65000"/>
              </a:sysClr>
            </a:solidFill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wrap="square" lIns="90000" rIns="7200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3" name="KSO_Shape"/>
          <p:cNvSpPr/>
          <p:nvPr/>
        </p:nvSpPr>
        <p:spPr bwMode="auto">
          <a:xfrm>
            <a:off x="1398270" y="2291715"/>
            <a:ext cx="1327150" cy="1905000"/>
          </a:xfrm>
          <a:custGeom>
            <a:avLst/>
            <a:gdLst>
              <a:gd name="T0" fmla="*/ 2147483646 w 78"/>
              <a:gd name="T1" fmla="*/ 2147483646 h 112"/>
              <a:gd name="T2" fmla="*/ 2147483646 w 78"/>
              <a:gd name="T3" fmla="*/ 2147483646 h 112"/>
              <a:gd name="T4" fmla="*/ 2147483646 w 78"/>
              <a:gd name="T5" fmla="*/ 2147483646 h 112"/>
              <a:gd name="T6" fmla="*/ 2147483646 w 78"/>
              <a:gd name="T7" fmla="*/ 2147483646 h 112"/>
              <a:gd name="T8" fmla="*/ 2147483646 w 78"/>
              <a:gd name="T9" fmla="*/ 2147483646 h 112"/>
              <a:gd name="T10" fmla="*/ 2147483646 w 78"/>
              <a:gd name="T11" fmla="*/ 2147483646 h 112"/>
              <a:gd name="T12" fmla="*/ 2147483646 w 78"/>
              <a:gd name="T13" fmla="*/ 2147483646 h 112"/>
              <a:gd name="T14" fmla="*/ 2147483646 w 78"/>
              <a:gd name="T15" fmla="*/ 2147483646 h 112"/>
              <a:gd name="T16" fmla="*/ 2147483646 w 78"/>
              <a:gd name="T17" fmla="*/ 2147483646 h 112"/>
              <a:gd name="T18" fmla="*/ 2147483646 w 78"/>
              <a:gd name="T19" fmla="*/ 2147483646 h 112"/>
              <a:gd name="T20" fmla="*/ 2147483646 w 78"/>
              <a:gd name="T21" fmla="*/ 2147483646 h 112"/>
              <a:gd name="T22" fmla="*/ 2147483646 w 78"/>
              <a:gd name="T23" fmla="*/ 2147483646 h 112"/>
              <a:gd name="T24" fmla="*/ 2147483646 w 78"/>
              <a:gd name="T25" fmla="*/ 2147483646 h 112"/>
              <a:gd name="T26" fmla="*/ 2147483646 w 78"/>
              <a:gd name="T27" fmla="*/ 2147483646 h 112"/>
              <a:gd name="T28" fmla="*/ 2147483646 w 78"/>
              <a:gd name="T29" fmla="*/ 2147483646 h 112"/>
              <a:gd name="T30" fmla="*/ 2147483646 w 78"/>
              <a:gd name="T31" fmla="*/ 2147483646 h 112"/>
              <a:gd name="T32" fmla="*/ 2147483646 w 78"/>
              <a:gd name="T33" fmla="*/ 2147483646 h 112"/>
              <a:gd name="T34" fmla="*/ 2147483646 w 78"/>
              <a:gd name="T35" fmla="*/ 2147483646 h 112"/>
              <a:gd name="T36" fmla="*/ 2147483646 w 78"/>
              <a:gd name="T37" fmla="*/ 2147483646 h 112"/>
              <a:gd name="T38" fmla="*/ 2147483646 w 78"/>
              <a:gd name="T39" fmla="*/ 2147483646 h 112"/>
              <a:gd name="T40" fmla="*/ 2147483646 w 78"/>
              <a:gd name="T41" fmla="*/ 2147483646 h 112"/>
              <a:gd name="T42" fmla="*/ 2147483646 w 78"/>
              <a:gd name="T43" fmla="*/ 2147483646 h 112"/>
              <a:gd name="T44" fmla="*/ 2147483646 w 78"/>
              <a:gd name="T45" fmla="*/ 2147483646 h 112"/>
              <a:gd name="T46" fmla="*/ 2147483646 w 78"/>
              <a:gd name="T47" fmla="*/ 2147483646 h 112"/>
              <a:gd name="T48" fmla="*/ 2147483646 w 78"/>
              <a:gd name="T49" fmla="*/ 2147483646 h 112"/>
              <a:gd name="T50" fmla="*/ 2147483646 w 78"/>
              <a:gd name="T51" fmla="*/ 2147483646 h 112"/>
              <a:gd name="T52" fmla="*/ 2147483646 w 78"/>
              <a:gd name="T53" fmla="*/ 2147483646 h 112"/>
              <a:gd name="T54" fmla="*/ 2147483646 w 78"/>
              <a:gd name="T55" fmla="*/ 2147483646 h 112"/>
              <a:gd name="T56" fmla="*/ 2147483646 w 78"/>
              <a:gd name="T57" fmla="*/ 2147483646 h 112"/>
              <a:gd name="T58" fmla="*/ 2147483646 w 78"/>
              <a:gd name="T59" fmla="*/ 2147483646 h 112"/>
              <a:gd name="T60" fmla="*/ 2147483646 w 78"/>
              <a:gd name="T61" fmla="*/ 2147483646 h 112"/>
              <a:gd name="T62" fmla="*/ 2147483646 w 78"/>
              <a:gd name="T63" fmla="*/ 2147483646 h 112"/>
              <a:gd name="T64" fmla="*/ 2147483646 w 78"/>
              <a:gd name="T65" fmla="*/ 2147483646 h 112"/>
              <a:gd name="T66" fmla="*/ 2147483646 w 78"/>
              <a:gd name="T67" fmla="*/ 2147483646 h 112"/>
              <a:gd name="T68" fmla="*/ 2147483646 w 78"/>
              <a:gd name="T69" fmla="*/ 2147483646 h 112"/>
              <a:gd name="T70" fmla="*/ 2147483646 w 78"/>
              <a:gd name="T71" fmla="*/ 2147483646 h 112"/>
              <a:gd name="T72" fmla="*/ 2147483646 w 78"/>
              <a:gd name="T73" fmla="*/ 2147483646 h 112"/>
              <a:gd name="T74" fmla="*/ 2147483646 w 78"/>
              <a:gd name="T75" fmla="*/ 2147483646 h 112"/>
              <a:gd name="T76" fmla="*/ 2147483646 w 78"/>
              <a:gd name="T77" fmla="*/ 2147483646 h 1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78" h="112">
                <a:moveTo>
                  <a:pt x="21" y="36"/>
                </a:moveTo>
                <a:cubicBezTo>
                  <a:pt x="20" y="27"/>
                  <a:pt x="20" y="19"/>
                  <a:pt x="21" y="11"/>
                </a:cubicBezTo>
                <a:cubicBezTo>
                  <a:pt x="37" y="0"/>
                  <a:pt x="45" y="13"/>
                  <a:pt x="58" y="11"/>
                </a:cubicBezTo>
                <a:cubicBezTo>
                  <a:pt x="59" y="19"/>
                  <a:pt x="59" y="29"/>
                  <a:pt x="57" y="36"/>
                </a:cubicBezTo>
                <a:cubicBezTo>
                  <a:pt x="57" y="40"/>
                  <a:pt x="55" y="44"/>
                  <a:pt x="53" y="47"/>
                </a:cubicBezTo>
                <a:cubicBezTo>
                  <a:pt x="49" y="51"/>
                  <a:pt x="44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4" y="53"/>
                  <a:pt x="29" y="51"/>
                  <a:pt x="26" y="47"/>
                </a:cubicBezTo>
                <a:cubicBezTo>
                  <a:pt x="24" y="44"/>
                  <a:pt x="22" y="40"/>
                  <a:pt x="21" y="36"/>
                </a:cubicBezTo>
                <a:close/>
                <a:moveTo>
                  <a:pt x="13" y="107"/>
                </a:moveTo>
                <a:cubicBezTo>
                  <a:pt x="67" y="107"/>
                  <a:pt x="67" y="107"/>
                  <a:pt x="67" y="107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7"/>
                  <a:pt x="13" y="107"/>
                  <a:pt x="13" y="107"/>
                </a:cubicBezTo>
                <a:close/>
                <a:moveTo>
                  <a:pt x="70" y="67"/>
                </a:moveTo>
                <a:cubicBezTo>
                  <a:pt x="76" y="90"/>
                  <a:pt x="76" y="90"/>
                  <a:pt x="76" y="90"/>
                </a:cubicBezTo>
                <a:cubicBezTo>
                  <a:pt x="78" y="98"/>
                  <a:pt x="77" y="103"/>
                  <a:pt x="68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72"/>
                  <a:pt x="66" y="72"/>
                  <a:pt x="66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9" y="56"/>
                  <a:pt x="49" y="56"/>
                  <a:pt x="49" y="56"/>
                </a:cubicBezTo>
                <a:cubicBezTo>
                  <a:pt x="51" y="54"/>
                  <a:pt x="51" y="54"/>
                  <a:pt x="51" y="54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6" y="58"/>
                  <a:pt x="66" y="58"/>
                </a:cubicBezTo>
                <a:cubicBezTo>
                  <a:pt x="68" y="61"/>
                  <a:pt x="69" y="64"/>
                  <a:pt x="70" y="67"/>
                </a:cubicBezTo>
                <a:cubicBezTo>
                  <a:pt x="70" y="67"/>
                  <a:pt x="70" y="67"/>
                  <a:pt x="70" y="67"/>
                </a:cubicBezTo>
                <a:close/>
                <a:moveTo>
                  <a:pt x="14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" y="103"/>
                  <a:pt x="0" y="98"/>
                  <a:pt x="3" y="90"/>
                </a:cubicBezTo>
                <a:cubicBezTo>
                  <a:pt x="9" y="67"/>
                  <a:pt x="9" y="67"/>
                  <a:pt x="9" y="67"/>
                </a:cubicBezTo>
                <a:cubicBezTo>
                  <a:pt x="9" y="63"/>
                  <a:pt x="11" y="60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8" y="54"/>
                  <a:pt x="28" y="54"/>
                  <a:pt x="28" y="54"/>
                </a:cubicBezTo>
                <a:cubicBezTo>
                  <a:pt x="30" y="56"/>
                  <a:pt x="30" y="56"/>
                  <a:pt x="30" y="56"/>
                </a:cubicBezTo>
                <a:cubicBezTo>
                  <a:pt x="38" y="72"/>
                  <a:pt x="38" y="72"/>
                  <a:pt x="38" y="72"/>
                </a:cubicBezTo>
                <a:cubicBezTo>
                  <a:pt x="14" y="72"/>
                  <a:pt x="14" y="72"/>
                  <a:pt x="14" y="72"/>
                </a:cubicBezTo>
                <a:lnTo>
                  <a:pt x="14" y="1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KSO_Shape"/>
          <p:cNvSpPr/>
          <p:nvPr/>
        </p:nvSpPr>
        <p:spPr bwMode="auto">
          <a:xfrm>
            <a:off x="6776720" y="2247183"/>
            <a:ext cx="1327150" cy="1905000"/>
          </a:xfrm>
          <a:custGeom>
            <a:avLst/>
            <a:gdLst>
              <a:gd name="T0" fmla="*/ 2147483646 w 78"/>
              <a:gd name="T1" fmla="*/ 2147483646 h 112"/>
              <a:gd name="T2" fmla="*/ 2147483646 w 78"/>
              <a:gd name="T3" fmla="*/ 2147483646 h 112"/>
              <a:gd name="T4" fmla="*/ 2147483646 w 78"/>
              <a:gd name="T5" fmla="*/ 2147483646 h 112"/>
              <a:gd name="T6" fmla="*/ 2147483646 w 78"/>
              <a:gd name="T7" fmla="*/ 2147483646 h 112"/>
              <a:gd name="T8" fmla="*/ 2147483646 w 78"/>
              <a:gd name="T9" fmla="*/ 2147483646 h 112"/>
              <a:gd name="T10" fmla="*/ 2147483646 w 78"/>
              <a:gd name="T11" fmla="*/ 2147483646 h 112"/>
              <a:gd name="T12" fmla="*/ 2147483646 w 78"/>
              <a:gd name="T13" fmla="*/ 2147483646 h 112"/>
              <a:gd name="T14" fmla="*/ 2147483646 w 78"/>
              <a:gd name="T15" fmla="*/ 2147483646 h 112"/>
              <a:gd name="T16" fmla="*/ 2147483646 w 78"/>
              <a:gd name="T17" fmla="*/ 2147483646 h 112"/>
              <a:gd name="T18" fmla="*/ 2147483646 w 78"/>
              <a:gd name="T19" fmla="*/ 2147483646 h 112"/>
              <a:gd name="T20" fmla="*/ 2147483646 w 78"/>
              <a:gd name="T21" fmla="*/ 2147483646 h 112"/>
              <a:gd name="T22" fmla="*/ 2147483646 w 78"/>
              <a:gd name="T23" fmla="*/ 2147483646 h 112"/>
              <a:gd name="T24" fmla="*/ 2147483646 w 78"/>
              <a:gd name="T25" fmla="*/ 2147483646 h 112"/>
              <a:gd name="T26" fmla="*/ 2147483646 w 78"/>
              <a:gd name="T27" fmla="*/ 2147483646 h 112"/>
              <a:gd name="T28" fmla="*/ 2147483646 w 78"/>
              <a:gd name="T29" fmla="*/ 2147483646 h 112"/>
              <a:gd name="T30" fmla="*/ 2147483646 w 78"/>
              <a:gd name="T31" fmla="*/ 2147483646 h 112"/>
              <a:gd name="T32" fmla="*/ 2147483646 w 78"/>
              <a:gd name="T33" fmla="*/ 2147483646 h 112"/>
              <a:gd name="T34" fmla="*/ 2147483646 w 78"/>
              <a:gd name="T35" fmla="*/ 2147483646 h 112"/>
              <a:gd name="T36" fmla="*/ 2147483646 w 78"/>
              <a:gd name="T37" fmla="*/ 2147483646 h 112"/>
              <a:gd name="T38" fmla="*/ 2147483646 w 78"/>
              <a:gd name="T39" fmla="*/ 2147483646 h 112"/>
              <a:gd name="T40" fmla="*/ 2147483646 w 78"/>
              <a:gd name="T41" fmla="*/ 2147483646 h 112"/>
              <a:gd name="T42" fmla="*/ 2147483646 w 78"/>
              <a:gd name="T43" fmla="*/ 2147483646 h 112"/>
              <a:gd name="T44" fmla="*/ 2147483646 w 78"/>
              <a:gd name="T45" fmla="*/ 2147483646 h 112"/>
              <a:gd name="T46" fmla="*/ 2147483646 w 78"/>
              <a:gd name="T47" fmla="*/ 2147483646 h 112"/>
              <a:gd name="T48" fmla="*/ 2147483646 w 78"/>
              <a:gd name="T49" fmla="*/ 2147483646 h 112"/>
              <a:gd name="T50" fmla="*/ 2147483646 w 78"/>
              <a:gd name="T51" fmla="*/ 2147483646 h 112"/>
              <a:gd name="T52" fmla="*/ 2147483646 w 78"/>
              <a:gd name="T53" fmla="*/ 2147483646 h 112"/>
              <a:gd name="T54" fmla="*/ 2147483646 w 78"/>
              <a:gd name="T55" fmla="*/ 2147483646 h 112"/>
              <a:gd name="T56" fmla="*/ 2147483646 w 78"/>
              <a:gd name="T57" fmla="*/ 2147483646 h 112"/>
              <a:gd name="T58" fmla="*/ 2147483646 w 78"/>
              <a:gd name="T59" fmla="*/ 2147483646 h 112"/>
              <a:gd name="T60" fmla="*/ 2147483646 w 78"/>
              <a:gd name="T61" fmla="*/ 2147483646 h 112"/>
              <a:gd name="T62" fmla="*/ 2147483646 w 78"/>
              <a:gd name="T63" fmla="*/ 2147483646 h 112"/>
              <a:gd name="T64" fmla="*/ 2147483646 w 78"/>
              <a:gd name="T65" fmla="*/ 2147483646 h 112"/>
              <a:gd name="T66" fmla="*/ 2147483646 w 78"/>
              <a:gd name="T67" fmla="*/ 2147483646 h 112"/>
              <a:gd name="T68" fmla="*/ 2147483646 w 78"/>
              <a:gd name="T69" fmla="*/ 2147483646 h 112"/>
              <a:gd name="T70" fmla="*/ 2147483646 w 78"/>
              <a:gd name="T71" fmla="*/ 2147483646 h 112"/>
              <a:gd name="T72" fmla="*/ 2147483646 w 78"/>
              <a:gd name="T73" fmla="*/ 2147483646 h 112"/>
              <a:gd name="T74" fmla="*/ 2147483646 w 78"/>
              <a:gd name="T75" fmla="*/ 2147483646 h 112"/>
              <a:gd name="T76" fmla="*/ 2147483646 w 78"/>
              <a:gd name="T77" fmla="*/ 2147483646 h 1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78" h="112">
                <a:moveTo>
                  <a:pt x="21" y="36"/>
                </a:moveTo>
                <a:cubicBezTo>
                  <a:pt x="20" y="27"/>
                  <a:pt x="20" y="19"/>
                  <a:pt x="21" y="11"/>
                </a:cubicBezTo>
                <a:cubicBezTo>
                  <a:pt x="37" y="0"/>
                  <a:pt x="45" y="13"/>
                  <a:pt x="58" y="11"/>
                </a:cubicBezTo>
                <a:cubicBezTo>
                  <a:pt x="59" y="19"/>
                  <a:pt x="59" y="29"/>
                  <a:pt x="57" y="36"/>
                </a:cubicBezTo>
                <a:cubicBezTo>
                  <a:pt x="57" y="40"/>
                  <a:pt x="55" y="44"/>
                  <a:pt x="53" y="47"/>
                </a:cubicBezTo>
                <a:cubicBezTo>
                  <a:pt x="49" y="51"/>
                  <a:pt x="44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4" y="53"/>
                  <a:pt x="29" y="51"/>
                  <a:pt x="26" y="47"/>
                </a:cubicBezTo>
                <a:cubicBezTo>
                  <a:pt x="24" y="44"/>
                  <a:pt x="22" y="40"/>
                  <a:pt x="21" y="36"/>
                </a:cubicBezTo>
                <a:close/>
                <a:moveTo>
                  <a:pt x="13" y="107"/>
                </a:moveTo>
                <a:cubicBezTo>
                  <a:pt x="67" y="107"/>
                  <a:pt x="67" y="107"/>
                  <a:pt x="67" y="107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7"/>
                  <a:pt x="13" y="107"/>
                  <a:pt x="13" y="107"/>
                </a:cubicBezTo>
                <a:close/>
                <a:moveTo>
                  <a:pt x="70" y="67"/>
                </a:moveTo>
                <a:cubicBezTo>
                  <a:pt x="76" y="90"/>
                  <a:pt x="76" y="90"/>
                  <a:pt x="76" y="90"/>
                </a:cubicBezTo>
                <a:cubicBezTo>
                  <a:pt x="78" y="98"/>
                  <a:pt x="77" y="103"/>
                  <a:pt x="68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72"/>
                  <a:pt x="66" y="72"/>
                  <a:pt x="66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9" y="56"/>
                  <a:pt x="49" y="56"/>
                  <a:pt x="49" y="56"/>
                </a:cubicBezTo>
                <a:cubicBezTo>
                  <a:pt x="51" y="54"/>
                  <a:pt x="51" y="54"/>
                  <a:pt x="51" y="54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6" y="58"/>
                  <a:pt x="66" y="58"/>
                </a:cubicBezTo>
                <a:cubicBezTo>
                  <a:pt x="68" y="61"/>
                  <a:pt x="69" y="64"/>
                  <a:pt x="70" y="67"/>
                </a:cubicBezTo>
                <a:cubicBezTo>
                  <a:pt x="70" y="67"/>
                  <a:pt x="70" y="67"/>
                  <a:pt x="70" y="67"/>
                </a:cubicBezTo>
                <a:close/>
                <a:moveTo>
                  <a:pt x="14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" y="103"/>
                  <a:pt x="0" y="98"/>
                  <a:pt x="3" y="90"/>
                </a:cubicBezTo>
                <a:cubicBezTo>
                  <a:pt x="9" y="67"/>
                  <a:pt x="9" y="67"/>
                  <a:pt x="9" y="67"/>
                </a:cubicBezTo>
                <a:cubicBezTo>
                  <a:pt x="9" y="63"/>
                  <a:pt x="11" y="60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8" y="54"/>
                  <a:pt x="28" y="54"/>
                  <a:pt x="28" y="54"/>
                </a:cubicBezTo>
                <a:cubicBezTo>
                  <a:pt x="30" y="56"/>
                  <a:pt x="30" y="56"/>
                  <a:pt x="30" y="56"/>
                </a:cubicBezTo>
                <a:cubicBezTo>
                  <a:pt x="38" y="72"/>
                  <a:pt x="38" y="72"/>
                  <a:pt x="38" y="72"/>
                </a:cubicBezTo>
                <a:cubicBezTo>
                  <a:pt x="14" y="72"/>
                  <a:pt x="14" y="72"/>
                  <a:pt x="14" y="72"/>
                </a:cubicBezTo>
                <a:lnTo>
                  <a:pt x="14" y="1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KSO_Shape"/>
          <p:cNvSpPr/>
          <p:nvPr/>
        </p:nvSpPr>
        <p:spPr bwMode="auto">
          <a:xfrm>
            <a:off x="9555040" y="2371443"/>
            <a:ext cx="1148960" cy="1667474"/>
          </a:xfrm>
          <a:custGeom>
            <a:avLst/>
            <a:gdLst>
              <a:gd name="T0" fmla="*/ 1292466 w 1766888"/>
              <a:gd name="T1" fmla="*/ 1151792 h 2276475"/>
              <a:gd name="T2" fmla="*/ 1414974 w 1766888"/>
              <a:gd name="T3" fmla="*/ 1225730 h 2276475"/>
              <a:gd name="T4" fmla="*/ 1476893 w 1766888"/>
              <a:gd name="T5" fmla="*/ 1355254 h 2276475"/>
              <a:gd name="T6" fmla="*/ 1467326 w 1766888"/>
              <a:gd name="T7" fmla="*/ 1751008 h 2276475"/>
              <a:gd name="T8" fmla="*/ 1407533 w 1766888"/>
              <a:gd name="T9" fmla="*/ 1803934 h 2276475"/>
              <a:gd name="T10" fmla="*/ 1219918 w 1766888"/>
              <a:gd name="T11" fmla="*/ 1867233 h 2276475"/>
              <a:gd name="T12" fmla="*/ 903948 w 1766888"/>
              <a:gd name="T13" fmla="*/ 1905000 h 2276475"/>
              <a:gd name="T14" fmla="*/ 967726 w 1766888"/>
              <a:gd name="T15" fmla="*/ 1656591 h 2276475"/>
              <a:gd name="T16" fmla="*/ 1003602 w 1766888"/>
              <a:gd name="T17" fmla="*/ 1348339 h 2276475"/>
              <a:gd name="T18" fmla="*/ 477984 w 1766888"/>
              <a:gd name="T19" fmla="*/ 1374851 h 2276475"/>
              <a:gd name="T20" fmla="*/ 516287 w 1766888"/>
              <a:gd name="T21" fmla="*/ 1679009 h 2276475"/>
              <a:gd name="T22" fmla="*/ 547408 w 1766888"/>
              <a:gd name="T23" fmla="*/ 1902076 h 2276475"/>
              <a:gd name="T24" fmla="*/ 237796 w 1766888"/>
              <a:gd name="T25" fmla="*/ 1860334 h 2276475"/>
              <a:gd name="T26" fmla="*/ 65965 w 1766888"/>
              <a:gd name="T27" fmla="*/ 1798386 h 2276475"/>
              <a:gd name="T28" fmla="*/ 9310 w 1766888"/>
              <a:gd name="T29" fmla="*/ 1745211 h 2276475"/>
              <a:gd name="T30" fmla="*/ 4788 w 1766888"/>
              <a:gd name="T31" fmla="*/ 1343212 h 2276475"/>
              <a:gd name="T32" fmla="*/ 72881 w 1766888"/>
              <a:gd name="T33" fmla="*/ 1217188 h 2276475"/>
              <a:gd name="T34" fmla="*/ 198961 w 1766888"/>
              <a:gd name="T35" fmla="*/ 1149125 h 2276475"/>
              <a:gd name="T36" fmla="*/ 507437 w 1766888"/>
              <a:gd name="T37" fmla="*/ 357977 h 2276475"/>
              <a:gd name="T38" fmla="*/ 463817 w 1766888"/>
              <a:gd name="T39" fmla="*/ 443754 h 2276475"/>
              <a:gd name="T40" fmla="*/ 451316 w 1766888"/>
              <a:gd name="T41" fmla="*/ 602028 h 2276475"/>
              <a:gd name="T42" fmla="*/ 470998 w 1766888"/>
              <a:gd name="T43" fmla="*/ 723921 h 2276475"/>
              <a:gd name="T44" fmla="*/ 544941 w 1766888"/>
              <a:gd name="T45" fmla="*/ 876619 h 2276475"/>
              <a:gd name="T46" fmla="*/ 637237 w 1766888"/>
              <a:gd name="T47" fmla="*/ 967972 h 2276475"/>
              <a:gd name="T48" fmla="*/ 711977 w 1766888"/>
              <a:gd name="T49" fmla="*/ 999309 h 2276475"/>
              <a:gd name="T50" fmla="*/ 785919 w 1766888"/>
              <a:gd name="T51" fmla="*/ 992936 h 2276475"/>
              <a:gd name="T52" fmla="*/ 860129 w 1766888"/>
              <a:gd name="T53" fmla="*/ 949915 h 2276475"/>
              <a:gd name="T54" fmla="*/ 965989 w 1766888"/>
              <a:gd name="T55" fmla="*/ 814213 h 2276475"/>
              <a:gd name="T56" fmla="*/ 1011472 w 1766888"/>
              <a:gd name="T57" fmla="*/ 684618 h 2276475"/>
              <a:gd name="T58" fmla="*/ 1021579 w 1766888"/>
              <a:gd name="T59" fmla="*/ 552368 h 2276475"/>
              <a:gd name="T60" fmla="*/ 823423 w 1766888"/>
              <a:gd name="T61" fmla="*/ 523688 h 2276475"/>
              <a:gd name="T62" fmla="*/ 651866 w 1766888"/>
              <a:gd name="T63" fmla="*/ 465795 h 2276475"/>
              <a:gd name="T64" fmla="*/ 565155 w 1766888"/>
              <a:gd name="T65" fmla="*/ 391172 h 2276475"/>
              <a:gd name="T66" fmla="*/ 515417 w 1766888"/>
              <a:gd name="T67" fmla="*/ 357712 h 2276475"/>
              <a:gd name="T68" fmla="*/ 873960 w 1766888"/>
              <a:gd name="T69" fmla="*/ 9561 h 2276475"/>
              <a:gd name="T70" fmla="*/ 992587 w 1766888"/>
              <a:gd name="T71" fmla="*/ 51785 h 2276475"/>
              <a:gd name="T72" fmla="*/ 1081957 w 1766888"/>
              <a:gd name="T73" fmla="*/ 125876 h 2276475"/>
              <a:gd name="T74" fmla="*/ 1157230 w 1766888"/>
              <a:gd name="T75" fmla="*/ 249097 h 2276475"/>
              <a:gd name="T76" fmla="*/ 1230906 w 1766888"/>
              <a:gd name="T77" fmla="*/ 488103 h 2276475"/>
              <a:gd name="T78" fmla="*/ 1337831 w 1766888"/>
              <a:gd name="T79" fmla="*/ 751008 h 2276475"/>
              <a:gd name="T80" fmla="*/ 1364961 w 1766888"/>
              <a:gd name="T81" fmla="*/ 875823 h 2276475"/>
              <a:gd name="T82" fmla="*/ 1347938 w 1766888"/>
              <a:gd name="T83" fmla="*/ 927341 h 2276475"/>
              <a:gd name="T84" fmla="*/ 1304583 w 1766888"/>
              <a:gd name="T85" fmla="*/ 961864 h 2276475"/>
              <a:gd name="T86" fmla="*/ 1156165 w 1766888"/>
              <a:gd name="T87" fmla="*/ 978330 h 2276475"/>
              <a:gd name="T88" fmla="*/ 961733 w 1766888"/>
              <a:gd name="T89" fmla="*/ 983110 h 2276475"/>
              <a:gd name="T90" fmla="*/ 867310 w 1766888"/>
              <a:gd name="T91" fmla="*/ 1058264 h 2276475"/>
              <a:gd name="T92" fmla="*/ 768631 w 1766888"/>
              <a:gd name="T93" fmla="*/ 1094911 h 2276475"/>
              <a:gd name="T94" fmla="*/ 672612 w 1766888"/>
              <a:gd name="T95" fmla="*/ 1087741 h 2276475"/>
              <a:gd name="T96" fmla="*/ 575529 w 1766888"/>
              <a:gd name="T97" fmla="*/ 1038878 h 2276475"/>
              <a:gd name="T98" fmla="*/ 485893 w 1766888"/>
              <a:gd name="T99" fmla="*/ 954163 h 2276475"/>
              <a:gd name="T100" fmla="*/ 264863 w 1766888"/>
              <a:gd name="T101" fmla="*/ 979126 h 2276475"/>
              <a:gd name="T102" fmla="*/ 164055 w 1766888"/>
              <a:gd name="T103" fmla="*/ 948321 h 2276475"/>
              <a:gd name="T104" fmla="*/ 133202 w 1766888"/>
              <a:gd name="T105" fmla="*/ 907159 h 2276475"/>
              <a:gd name="T106" fmla="*/ 132404 w 1766888"/>
              <a:gd name="T107" fmla="*/ 813681 h 2276475"/>
              <a:gd name="T108" fmla="*/ 214592 w 1766888"/>
              <a:gd name="T109" fmla="*/ 612651 h 2276475"/>
              <a:gd name="T110" fmla="*/ 305558 w 1766888"/>
              <a:gd name="T111" fmla="*/ 333014 h 2276475"/>
              <a:gd name="T112" fmla="*/ 369925 w 1766888"/>
              <a:gd name="T113" fmla="*/ 180582 h 2276475"/>
              <a:gd name="T114" fmla="*/ 453443 w 1766888"/>
              <a:gd name="T115" fmla="*/ 83652 h 2276475"/>
              <a:gd name="T116" fmla="*/ 546537 w 1766888"/>
              <a:gd name="T117" fmla="*/ 29212 h 2276475"/>
              <a:gd name="T118" fmla="*/ 706391 w 1766888"/>
              <a:gd name="T119" fmla="*/ 265 h 227647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766888" h="2276475">
                <a:moveTo>
                  <a:pt x="1210250" y="1347787"/>
                </a:moveTo>
                <a:lnTo>
                  <a:pt x="1263883" y="1351283"/>
                </a:lnTo>
                <a:lnTo>
                  <a:pt x="1313390" y="1354461"/>
                </a:lnTo>
                <a:lnTo>
                  <a:pt x="1357502" y="1357640"/>
                </a:lnTo>
                <a:lnTo>
                  <a:pt x="1395267" y="1360818"/>
                </a:lnTo>
                <a:lnTo>
                  <a:pt x="1449535" y="1364950"/>
                </a:lnTo>
                <a:lnTo>
                  <a:pt x="1469211" y="1366857"/>
                </a:lnTo>
                <a:lnTo>
                  <a:pt x="1484443" y="1367174"/>
                </a:lnTo>
                <a:lnTo>
                  <a:pt x="1499676" y="1368446"/>
                </a:lnTo>
                <a:lnTo>
                  <a:pt x="1514275" y="1370671"/>
                </a:lnTo>
                <a:lnTo>
                  <a:pt x="1529190" y="1373213"/>
                </a:lnTo>
                <a:lnTo>
                  <a:pt x="1543471" y="1376391"/>
                </a:lnTo>
                <a:lnTo>
                  <a:pt x="1557752" y="1380205"/>
                </a:lnTo>
                <a:lnTo>
                  <a:pt x="1571716" y="1384973"/>
                </a:lnTo>
                <a:lnTo>
                  <a:pt x="1585045" y="1390058"/>
                </a:lnTo>
                <a:lnTo>
                  <a:pt x="1598056" y="1396414"/>
                </a:lnTo>
                <a:lnTo>
                  <a:pt x="1611385" y="1403089"/>
                </a:lnTo>
                <a:lnTo>
                  <a:pt x="1623762" y="1410399"/>
                </a:lnTo>
                <a:lnTo>
                  <a:pt x="1635821" y="1418027"/>
                </a:lnTo>
                <a:lnTo>
                  <a:pt x="1647246" y="1426290"/>
                </a:lnTo>
                <a:lnTo>
                  <a:pt x="1658671" y="1435189"/>
                </a:lnTo>
                <a:lnTo>
                  <a:pt x="1669143" y="1444724"/>
                </a:lnTo>
                <a:lnTo>
                  <a:pt x="1679933" y="1454577"/>
                </a:lnTo>
                <a:lnTo>
                  <a:pt x="1689771" y="1464747"/>
                </a:lnTo>
                <a:lnTo>
                  <a:pt x="1698975" y="1475553"/>
                </a:lnTo>
                <a:lnTo>
                  <a:pt x="1707860" y="1486995"/>
                </a:lnTo>
                <a:lnTo>
                  <a:pt x="1716112" y="1498437"/>
                </a:lnTo>
                <a:lnTo>
                  <a:pt x="1723728" y="1510514"/>
                </a:lnTo>
                <a:lnTo>
                  <a:pt x="1731027" y="1522909"/>
                </a:lnTo>
                <a:lnTo>
                  <a:pt x="1737692" y="1535622"/>
                </a:lnTo>
                <a:lnTo>
                  <a:pt x="1743404" y="1548971"/>
                </a:lnTo>
                <a:lnTo>
                  <a:pt x="1749116" y="1562638"/>
                </a:lnTo>
                <a:lnTo>
                  <a:pt x="1753242" y="1576622"/>
                </a:lnTo>
                <a:lnTo>
                  <a:pt x="1757368" y="1590606"/>
                </a:lnTo>
                <a:lnTo>
                  <a:pt x="1761176" y="1605226"/>
                </a:lnTo>
                <a:lnTo>
                  <a:pt x="1763715" y="1619528"/>
                </a:lnTo>
                <a:lnTo>
                  <a:pt x="1765301" y="1634784"/>
                </a:lnTo>
                <a:lnTo>
                  <a:pt x="1766571" y="1650040"/>
                </a:lnTo>
                <a:lnTo>
                  <a:pt x="1766888" y="1665295"/>
                </a:lnTo>
                <a:lnTo>
                  <a:pt x="1766888" y="2042873"/>
                </a:lnTo>
                <a:lnTo>
                  <a:pt x="1766571" y="2049547"/>
                </a:lnTo>
                <a:lnTo>
                  <a:pt x="1766254" y="2055904"/>
                </a:lnTo>
                <a:lnTo>
                  <a:pt x="1764667" y="2062260"/>
                </a:lnTo>
                <a:lnTo>
                  <a:pt x="1763080" y="2068299"/>
                </a:lnTo>
                <a:lnTo>
                  <a:pt x="1761176" y="2074656"/>
                </a:lnTo>
                <a:lnTo>
                  <a:pt x="1758637" y="2080694"/>
                </a:lnTo>
                <a:lnTo>
                  <a:pt x="1755463" y="2086733"/>
                </a:lnTo>
                <a:lnTo>
                  <a:pt x="1752290" y="2092454"/>
                </a:lnTo>
                <a:lnTo>
                  <a:pt x="1748799" y="2098175"/>
                </a:lnTo>
                <a:lnTo>
                  <a:pt x="1744356" y="2104213"/>
                </a:lnTo>
                <a:lnTo>
                  <a:pt x="1739596" y="2109616"/>
                </a:lnTo>
                <a:lnTo>
                  <a:pt x="1734836" y="2115019"/>
                </a:lnTo>
                <a:lnTo>
                  <a:pt x="1729440" y="2120423"/>
                </a:lnTo>
                <a:lnTo>
                  <a:pt x="1723411" y="2125826"/>
                </a:lnTo>
                <a:lnTo>
                  <a:pt x="1717381" y="2131229"/>
                </a:lnTo>
                <a:lnTo>
                  <a:pt x="1710717" y="2136314"/>
                </a:lnTo>
                <a:lnTo>
                  <a:pt x="1703735" y="2141399"/>
                </a:lnTo>
                <a:lnTo>
                  <a:pt x="1696436" y="2146166"/>
                </a:lnTo>
                <a:lnTo>
                  <a:pt x="1688819" y="2150934"/>
                </a:lnTo>
                <a:lnTo>
                  <a:pt x="1680885" y="2155701"/>
                </a:lnTo>
                <a:lnTo>
                  <a:pt x="1672634" y="2160469"/>
                </a:lnTo>
                <a:lnTo>
                  <a:pt x="1663748" y="2164918"/>
                </a:lnTo>
                <a:lnTo>
                  <a:pt x="1654545" y="2169368"/>
                </a:lnTo>
                <a:lnTo>
                  <a:pt x="1645342" y="2173817"/>
                </a:lnTo>
                <a:lnTo>
                  <a:pt x="1625666" y="2182081"/>
                </a:lnTo>
                <a:lnTo>
                  <a:pt x="1604721" y="2190344"/>
                </a:lnTo>
                <a:lnTo>
                  <a:pt x="1582823" y="2198290"/>
                </a:lnTo>
                <a:lnTo>
                  <a:pt x="1559656" y="2205600"/>
                </a:lnTo>
                <a:lnTo>
                  <a:pt x="1535537" y="2212592"/>
                </a:lnTo>
                <a:lnTo>
                  <a:pt x="1510149" y="2218949"/>
                </a:lnTo>
                <a:lnTo>
                  <a:pt x="1484126" y="2225623"/>
                </a:lnTo>
                <a:lnTo>
                  <a:pt x="1456834" y="2231344"/>
                </a:lnTo>
                <a:lnTo>
                  <a:pt x="1428907" y="2237383"/>
                </a:lnTo>
                <a:lnTo>
                  <a:pt x="1400027" y="2242468"/>
                </a:lnTo>
                <a:lnTo>
                  <a:pt x="1370514" y="2247553"/>
                </a:lnTo>
                <a:lnTo>
                  <a:pt x="1340365" y="2252003"/>
                </a:lnTo>
                <a:lnTo>
                  <a:pt x="1309582" y="2256134"/>
                </a:lnTo>
                <a:lnTo>
                  <a:pt x="1277846" y="2259948"/>
                </a:lnTo>
                <a:lnTo>
                  <a:pt x="1245793" y="2263444"/>
                </a:lnTo>
                <a:lnTo>
                  <a:pt x="1213423" y="2266940"/>
                </a:lnTo>
                <a:lnTo>
                  <a:pt x="1180736" y="2269801"/>
                </a:lnTo>
                <a:lnTo>
                  <a:pt x="1147096" y="2272343"/>
                </a:lnTo>
                <a:lnTo>
                  <a:pt x="1113457" y="2274568"/>
                </a:lnTo>
                <a:lnTo>
                  <a:pt x="1079500" y="2276475"/>
                </a:lnTo>
                <a:lnTo>
                  <a:pt x="1087117" y="2255499"/>
                </a:lnTo>
                <a:lnTo>
                  <a:pt x="1094416" y="2233886"/>
                </a:lnTo>
                <a:lnTo>
                  <a:pt x="1101715" y="2211321"/>
                </a:lnTo>
                <a:lnTo>
                  <a:pt x="1108697" y="2188119"/>
                </a:lnTo>
                <a:lnTo>
                  <a:pt x="1115044" y="2164283"/>
                </a:lnTo>
                <a:lnTo>
                  <a:pt x="1121708" y="2139810"/>
                </a:lnTo>
                <a:lnTo>
                  <a:pt x="1127738" y="2114702"/>
                </a:lnTo>
                <a:lnTo>
                  <a:pt x="1133768" y="2088958"/>
                </a:lnTo>
                <a:lnTo>
                  <a:pt x="1139480" y="2062260"/>
                </a:lnTo>
                <a:lnTo>
                  <a:pt x="1144875" y="2035245"/>
                </a:lnTo>
                <a:lnTo>
                  <a:pt x="1150587" y="2007912"/>
                </a:lnTo>
                <a:lnTo>
                  <a:pt x="1155665" y="1979626"/>
                </a:lnTo>
                <a:lnTo>
                  <a:pt x="1160425" y="1951021"/>
                </a:lnTo>
                <a:lnTo>
                  <a:pt x="1164551" y="1922099"/>
                </a:lnTo>
                <a:lnTo>
                  <a:pt x="1168994" y="1892541"/>
                </a:lnTo>
                <a:lnTo>
                  <a:pt x="1173437" y="1862665"/>
                </a:lnTo>
                <a:lnTo>
                  <a:pt x="1177562" y="1832472"/>
                </a:lnTo>
                <a:lnTo>
                  <a:pt x="1181053" y="1801643"/>
                </a:lnTo>
                <a:lnTo>
                  <a:pt x="1184227" y="1770496"/>
                </a:lnTo>
                <a:lnTo>
                  <a:pt x="1187718" y="1739349"/>
                </a:lnTo>
                <a:lnTo>
                  <a:pt x="1190891" y="1707566"/>
                </a:lnTo>
                <a:lnTo>
                  <a:pt x="1193747" y="1675466"/>
                </a:lnTo>
                <a:lnTo>
                  <a:pt x="1196286" y="1643365"/>
                </a:lnTo>
                <a:lnTo>
                  <a:pt x="1198508" y="1611265"/>
                </a:lnTo>
                <a:lnTo>
                  <a:pt x="1200729" y="1578529"/>
                </a:lnTo>
                <a:lnTo>
                  <a:pt x="1202951" y="1546111"/>
                </a:lnTo>
                <a:lnTo>
                  <a:pt x="1206124" y="1480003"/>
                </a:lnTo>
                <a:lnTo>
                  <a:pt x="1208663" y="1413895"/>
                </a:lnTo>
                <a:lnTo>
                  <a:pt x="1210250" y="1347787"/>
                </a:lnTo>
                <a:close/>
                <a:moveTo>
                  <a:pt x="556835" y="1347787"/>
                </a:moveTo>
                <a:lnTo>
                  <a:pt x="558423" y="1413872"/>
                </a:lnTo>
                <a:lnTo>
                  <a:pt x="560965" y="1479958"/>
                </a:lnTo>
                <a:lnTo>
                  <a:pt x="564459" y="1545407"/>
                </a:lnTo>
                <a:lnTo>
                  <a:pt x="566047" y="1578132"/>
                </a:lnTo>
                <a:lnTo>
                  <a:pt x="568271" y="1610540"/>
                </a:lnTo>
                <a:lnTo>
                  <a:pt x="570812" y="1642947"/>
                </a:lnTo>
                <a:lnTo>
                  <a:pt x="573353" y="1675036"/>
                </a:lnTo>
                <a:lnTo>
                  <a:pt x="576529" y="1706808"/>
                </a:lnTo>
                <a:lnTo>
                  <a:pt x="579388" y="1738580"/>
                </a:lnTo>
                <a:lnTo>
                  <a:pt x="582565" y="1769716"/>
                </a:lnTo>
                <a:lnTo>
                  <a:pt x="586376" y="1800852"/>
                </a:lnTo>
                <a:lnTo>
                  <a:pt x="589871" y="1831353"/>
                </a:lnTo>
                <a:lnTo>
                  <a:pt x="593682" y="1861854"/>
                </a:lnTo>
                <a:lnTo>
                  <a:pt x="597812" y="1891720"/>
                </a:lnTo>
                <a:lnTo>
                  <a:pt x="602259" y="1920950"/>
                </a:lnTo>
                <a:lnTo>
                  <a:pt x="606706" y="1949862"/>
                </a:lnTo>
                <a:lnTo>
                  <a:pt x="611788" y="1978457"/>
                </a:lnTo>
                <a:lnTo>
                  <a:pt x="616553" y="2006416"/>
                </a:lnTo>
                <a:lnTo>
                  <a:pt x="621953" y="2034375"/>
                </a:lnTo>
                <a:lnTo>
                  <a:pt x="627353" y="2061381"/>
                </a:lnTo>
                <a:lnTo>
                  <a:pt x="633388" y="2087434"/>
                </a:lnTo>
                <a:lnTo>
                  <a:pt x="639106" y="2113487"/>
                </a:lnTo>
                <a:lnTo>
                  <a:pt x="645459" y="2138586"/>
                </a:lnTo>
                <a:lnTo>
                  <a:pt x="651812" y="2163051"/>
                </a:lnTo>
                <a:lnTo>
                  <a:pt x="658482" y="2187197"/>
                </a:lnTo>
                <a:lnTo>
                  <a:pt x="665471" y="2210073"/>
                </a:lnTo>
                <a:lnTo>
                  <a:pt x="672459" y="2232313"/>
                </a:lnTo>
                <a:lnTo>
                  <a:pt x="680082" y="2254236"/>
                </a:lnTo>
                <a:lnTo>
                  <a:pt x="687388" y="2274887"/>
                </a:lnTo>
                <a:lnTo>
                  <a:pt x="653718" y="2272981"/>
                </a:lnTo>
                <a:lnTo>
                  <a:pt x="620047" y="2270439"/>
                </a:lnTo>
                <a:lnTo>
                  <a:pt x="587012" y="2267897"/>
                </a:lnTo>
                <a:lnTo>
                  <a:pt x="554294" y="2265038"/>
                </a:lnTo>
                <a:lnTo>
                  <a:pt x="521576" y="2261543"/>
                </a:lnTo>
                <a:lnTo>
                  <a:pt x="490129" y="2257730"/>
                </a:lnTo>
                <a:lnTo>
                  <a:pt x="458682" y="2254236"/>
                </a:lnTo>
                <a:lnTo>
                  <a:pt x="427553" y="2249787"/>
                </a:lnTo>
                <a:lnTo>
                  <a:pt x="397376" y="2245022"/>
                </a:lnTo>
                <a:lnTo>
                  <a:pt x="368153" y="2239938"/>
                </a:lnTo>
                <a:lnTo>
                  <a:pt x="339247" y="2234855"/>
                </a:lnTo>
                <a:lnTo>
                  <a:pt x="311294" y="2229136"/>
                </a:lnTo>
                <a:lnTo>
                  <a:pt x="283977" y="2223099"/>
                </a:lnTo>
                <a:lnTo>
                  <a:pt x="257612" y="2217063"/>
                </a:lnTo>
                <a:lnTo>
                  <a:pt x="232518" y="2210073"/>
                </a:lnTo>
                <a:lnTo>
                  <a:pt x="208059" y="2203083"/>
                </a:lnTo>
                <a:lnTo>
                  <a:pt x="185188" y="2195775"/>
                </a:lnTo>
                <a:lnTo>
                  <a:pt x="162953" y="2188150"/>
                </a:lnTo>
                <a:lnTo>
                  <a:pt x="141670" y="2180207"/>
                </a:lnTo>
                <a:lnTo>
                  <a:pt x="121976" y="2171629"/>
                </a:lnTo>
                <a:lnTo>
                  <a:pt x="113082" y="2167499"/>
                </a:lnTo>
                <a:lnTo>
                  <a:pt x="103870" y="2163051"/>
                </a:lnTo>
                <a:lnTo>
                  <a:pt x="94976" y="2158285"/>
                </a:lnTo>
                <a:lnTo>
                  <a:pt x="86717" y="2153837"/>
                </a:lnTo>
                <a:lnTo>
                  <a:pt x="78776" y="2149071"/>
                </a:lnTo>
                <a:lnTo>
                  <a:pt x="70517" y="2144305"/>
                </a:lnTo>
                <a:lnTo>
                  <a:pt x="63212" y="2139222"/>
                </a:lnTo>
                <a:lnTo>
                  <a:pt x="56541" y="2134456"/>
                </a:lnTo>
                <a:lnTo>
                  <a:pt x="49870" y="2129372"/>
                </a:lnTo>
                <a:lnTo>
                  <a:pt x="43518" y="2124289"/>
                </a:lnTo>
                <a:lnTo>
                  <a:pt x="37800" y="2118888"/>
                </a:lnTo>
                <a:lnTo>
                  <a:pt x="32400" y="2113804"/>
                </a:lnTo>
                <a:lnTo>
                  <a:pt x="27318" y="2108403"/>
                </a:lnTo>
                <a:lnTo>
                  <a:pt x="22553" y="2102684"/>
                </a:lnTo>
                <a:lnTo>
                  <a:pt x="18423" y="2097283"/>
                </a:lnTo>
                <a:lnTo>
                  <a:pt x="14612" y="2091564"/>
                </a:lnTo>
                <a:lnTo>
                  <a:pt x="11118" y="2085527"/>
                </a:lnTo>
                <a:lnTo>
                  <a:pt x="8259" y="2079809"/>
                </a:lnTo>
                <a:lnTo>
                  <a:pt x="5718" y="2074090"/>
                </a:lnTo>
                <a:lnTo>
                  <a:pt x="3494" y="2067735"/>
                </a:lnTo>
                <a:lnTo>
                  <a:pt x="1588" y="2061699"/>
                </a:lnTo>
                <a:lnTo>
                  <a:pt x="635" y="2055344"/>
                </a:lnTo>
                <a:lnTo>
                  <a:pt x="0" y="2049308"/>
                </a:lnTo>
                <a:lnTo>
                  <a:pt x="0" y="2042636"/>
                </a:lnTo>
                <a:lnTo>
                  <a:pt x="0" y="1665187"/>
                </a:lnTo>
                <a:lnTo>
                  <a:pt x="318" y="1649937"/>
                </a:lnTo>
                <a:lnTo>
                  <a:pt x="1270" y="1634686"/>
                </a:lnTo>
                <a:lnTo>
                  <a:pt x="3176" y="1619436"/>
                </a:lnTo>
                <a:lnTo>
                  <a:pt x="5718" y="1605138"/>
                </a:lnTo>
                <a:lnTo>
                  <a:pt x="8894" y="1590523"/>
                </a:lnTo>
                <a:lnTo>
                  <a:pt x="13023" y="1576544"/>
                </a:lnTo>
                <a:lnTo>
                  <a:pt x="17788" y="1562564"/>
                </a:lnTo>
                <a:lnTo>
                  <a:pt x="23188" y="1548902"/>
                </a:lnTo>
                <a:lnTo>
                  <a:pt x="29223" y="1535558"/>
                </a:lnTo>
                <a:lnTo>
                  <a:pt x="35576" y="1522849"/>
                </a:lnTo>
                <a:lnTo>
                  <a:pt x="42882" y="1510458"/>
                </a:lnTo>
                <a:lnTo>
                  <a:pt x="50506" y="1498385"/>
                </a:lnTo>
                <a:lnTo>
                  <a:pt x="59082" y="1486947"/>
                </a:lnTo>
                <a:lnTo>
                  <a:pt x="67659" y="1475510"/>
                </a:lnTo>
                <a:lnTo>
                  <a:pt x="77188" y="1464707"/>
                </a:lnTo>
                <a:lnTo>
                  <a:pt x="87035" y="1454540"/>
                </a:lnTo>
                <a:lnTo>
                  <a:pt x="97200" y="1444691"/>
                </a:lnTo>
                <a:lnTo>
                  <a:pt x="108317" y="1435159"/>
                </a:lnTo>
                <a:lnTo>
                  <a:pt x="119435" y="1426263"/>
                </a:lnTo>
                <a:lnTo>
                  <a:pt x="131188" y="1418003"/>
                </a:lnTo>
                <a:lnTo>
                  <a:pt x="143259" y="1410377"/>
                </a:lnTo>
                <a:lnTo>
                  <a:pt x="155647" y="1403070"/>
                </a:lnTo>
                <a:lnTo>
                  <a:pt x="168353" y="1396398"/>
                </a:lnTo>
                <a:lnTo>
                  <a:pt x="182012" y="1390044"/>
                </a:lnTo>
                <a:lnTo>
                  <a:pt x="195353" y="1384960"/>
                </a:lnTo>
                <a:lnTo>
                  <a:pt x="209329" y="1380194"/>
                </a:lnTo>
                <a:lnTo>
                  <a:pt x="222988" y="1376382"/>
                </a:lnTo>
                <a:lnTo>
                  <a:pt x="237600" y="1373204"/>
                </a:lnTo>
                <a:lnTo>
                  <a:pt x="252212" y="1370663"/>
                </a:lnTo>
                <a:lnTo>
                  <a:pt x="267141" y="1368439"/>
                </a:lnTo>
                <a:lnTo>
                  <a:pt x="282388" y="1367168"/>
                </a:lnTo>
                <a:lnTo>
                  <a:pt x="297953" y="1366850"/>
                </a:lnTo>
                <a:lnTo>
                  <a:pt x="317647" y="1364944"/>
                </a:lnTo>
                <a:lnTo>
                  <a:pt x="371965" y="1360813"/>
                </a:lnTo>
                <a:lnTo>
                  <a:pt x="409765" y="1357636"/>
                </a:lnTo>
                <a:lnTo>
                  <a:pt x="453918" y="1354459"/>
                </a:lnTo>
                <a:lnTo>
                  <a:pt x="503153" y="1351282"/>
                </a:lnTo>
                <a:lnTo>
                  <a:pt x="556835" y="1347787"/>
                </a:lnTo>
                <a:close/>
                <a:moveTo>
                  <a:pt x="608844" y="427466"/>
                </a:moveTo>
                <a:lnTo>
                  <a:pt x="605985" y="427783"/>
                </a:lnTo>
                <a:lnTo>
                  <a:pt x="602491" y="428100"/>
                </a:lnTo>
                <a:lnTo>
                  <a:pt x="599632" y="428735"/>
                </a:lnTo>
                <a:lnTo>
                  <a:pt x="593915" y="430956"/>
                </a:lnTo>
                <a:lnTo>
                  <a:pt x="587880" y="434130"/>
                </a:lnTo>
                <a:lnTo>
                  <a:pt x="582480" y="437938"/>
                </a:lnTo>
                <a:lnTo>
                  <a:pt x="577398" y="442381"/>
                </a:lnTo>
                <a:lnTo>
                  <a:pt x="572633" y="456027"/>
                </a:lnTo>
                <a:lnTo>
                  <a:pt x="568186" y="470625"/>
                </a:lnTo>
                <a:lnTo>
                  <a:pt x="564375" y="485223"/>
                </a:lnTo>
                <a:lnTo>
                  <a:pt x="560245" y="499821"/>
                </a:lnTo>
                <a:lnTo>
                  <a:pt x="557069" y="515053"/>
                </a:lnTo>
                <a:lnTo>
                  <a:pt x="553893" y="530286"/>
                </a:lnTo>
                <a:lnTo>
                  <a:pt x="550716" y="545836"/>
                </a:lnTo>
                <a:lnTo>
                  <a:pt x="548175" y="561386"/>
                </a:lnTo>
                <a:lnTo>
                  <a:pt x="545634" y="577570"/>
                </a:lnTo>
                <a:lnTo>
                  <a:pt x="544046" y="593438"/>
                </a:lnTo>
                <a:lnTo>
                  <a:pt x="542140" y="609940"/>
                </a:lnTo>
                <a:lnTo>
                  <a:pt x="540552" y="626442"/>
                </a:lnTo>
                <a:lnTo>
                  <a:pt x="539599" y="642944"/>
                </a:lnTo>
                <a:lnTo>
                  <a:pt x="538964" y="660080"/>
                </a:lnTo>
                <a:lnTo>
                  <a:pt x="538328" y="676900"/>
                </a:lnTo>
                <a:lnTo>
                  <a:pt x="538011" y="694036"/>
                </a:lnTo>
                <a:lnTo>
                  <a:pt x="538328" y="706730"/>
                </a:lnTo>
                <a:lnTo>
                  <a:pt x="538964" y="719424"/>
                </a:lnTo>
                <a:lnTo>
                  <a:pt x="539599" y="732118"/>
                </a:lnTo>
                <a:lnTo>
                  <a:pt x="540234" y="744495"/>
                </a:lnTo>
                <a:lnTo>
                  <a:pt x="541505" y="756871"/>
                </a:lnTo>
                <a:lnTo>
                  <a:pt x="542775" y="769248"/>
                </a:lnTo>
                <a:lnTo>
                  <a:pt x="544681" y="781624"/>
                </a:lnTo>
                <a:lnTo>
                  <a:pt x="546587" y="794001"/>
                </a:lnTo>
                <a:lnTo>
                  <a:pt x="548493" y="806060"/>
                </a:lnTo>
                <a:lnTo>
                  <a:pt x="550716" y="818119"/>
                </a:lnTo>
                <a:lnTo>
                  <a:pt x="553893" y="829861"/>
                </a:lnTo>
                <a:lnTo>
                  <a:pt x="556434" y="841920"/>
                </a:lnTo>
                <a:lnTo>
                  <a:pt x="559610" y="853662"/>
                </a:lnTo>
                <a:lnTo>
                  <a:pt x="562469" y="865086"/>
                </a:lnTo>
                <a:lnTo>
                  <a:pt x="566280" y="876511"/>
                </a:lnTo>
                <a:lnTo>
                  <a:pt x="569774" y="887618"/>
                </a:lnTo>
                <a:lnTo>
                  <a:pt x="573586" y="899042"/>
                </a:lnTo>
                <a:lnTo>
                  <a:pt x="577398" y="909832"/>
                </a:lnTo>
                <a:lnTo>
                  <a:pt x="581845" y="920939"/>
                </a:lnTo>
                <a:lnTo>
                  <a:pt x="586292" y="931412"/>
                </a:lnTo>
                <a:lnTo>
                  <a:pt x="595185" y="952674"/>
                </a:lnTo>
                <a:lnTo>
                  <a:pt x="605667" y="972984"/>
                </a:lnTo>
                <a:lnTo>
                  <a:pt x="615832" y="992659"/>
                </a:lnTo>
                <a:lnTo>
                  <a:pt x="626949" y="1012018"/>
                </a:lnTo>
                <a:lnTo>
                  <a:pt x="638702" y="1030106"/>
                </a:lnTo>
                <a:lnTo>
                  <a:pt x="650772" y="1047560"/>
                </a:lnTo>
                <a:lnTo>
                  <a:pt x="663477" y="1064380"/>
                </a:lnTo>
                <a:lnTo>
                  <a:pt x="676183" y="1080564"/>
                </a:lnTo>
                <a:lnTo>
                  <a:pt x="689841" y="1095797"/>
                </a:lnTo>
                <a:lnTo>
                  <a:pt x="703499" y="1109760"/>
                </a:lnTo>
                <a:lnTo>
                  <a:pt x="710487" y="1116424"/>
                </a:lnTo>
                <a:lnTo>
                  <a:pt x="717475" y="1123089"/>
                </a:lnTo>
                <a:lnTo>
                  <a:pt x="724781" y="1129118"/>
                </a:lnTo>
                <a:lnTo>
                  <a:pt x="731769" y="1135148"/>
                </a:lnTo>
                <a:lnTo>
                  <a:pt x="739075" y="1140860"/>
                </a:lnTo>
                <a:lnTo>
                  <a:pt x="746380" y="1146255"/>
                </a:lnTo>
                <a:lnTo>
                  <a:pt x="753686" y="1151967"/>
                </a:lnTo>
                <a:lnTo>
                  <a:pt x="760992" y="1156727"/>
                </a:lnTo>
                <a:lnTo>
                  <a:pt x="768297" y="1161170"/>
                </a:lnTo>
                <a:lnTo>
                  <a:pt x="775920" y="1165613"/>
                </a:lnTo>
                <a:lnTo>
                  <a:pt x="783226" y="1170056"/>
                </a:lnTo>
                <a:lnTo>
                  <a:pt x="790532" y="1174181"/>
                </a:lnTo>
                <a:lnTo>
                  <a:pt x="798155" y="1177355"/>
                </a:lnTo>
                <a:lnTo>
                  <a:pt x="805461" y="1180528"/>
                </a:lnTo>
                <a:lnTo>
                  <a:pt x="813084" y="1184019"/>
                </a:lnTo>
                <a:lnTo>
                  <a:pt x="820390" y="1186558"/>
                </a:lnTo>
                <a:lnTo>
                  <a:pt x="828013" y="1189097"/>
                </a:lnTo>
                <a:lnTo>
                  <a:pt x="835318" y="1191318"/>
                </a:lnTo>
                <a:lnTo>
                  <a:pt x="842624" y="1192588"/>
                </a:lnTo>
                <a:lnTo>
                  <a:pt x="850247" y="1194174"/>
                </a:lnTo>
                <a:lnTo>
                  <a:pt x="857553" y="1195444"/>
                </a:lnTo>
                <a:lnTo>
                  <a:pt x="864859" y="1196396"/>
                </a:lnTo>
                <a:lnTo>
                  <a:pt x="872164" y="1196713"/>
                </a:lnTo>
                <a:lnTo>
                  <a:pt x="879470" y="1197030"/>
                </a:lnTo>
                <a:lnTo>
                  <a:pt x="886776" y="1196713"/>
                </a:lnTo>
                <a:lnTo>
                  <a:pt x="894081" y="1196396"/>
                </a:lnTo>
                <a:lnTo>
                  <a:pt x="901387" y="1195444"/>
                </a:lnTo>
                <a:lnTo>
                  <a:pt x="909010" y="1194174"/>
                </a:lnTo>
                <a:lnTo>
                  <a:pt x="916316" y="1192588"/>
                </a:lnTo>
                <a:lnTo>
                  <a:pt x="923621" y="1191318"/>
                </a:lnTo>
                <a:lnTo>
                  <a:pt x="931245" y="1189097"/>
                </a:lnTo>
                <a:lnTo>
                  <a:pt x="938550" y="1186558"/>
                </a:lnTo>
                <a:lnTo>
                  <a:pt x="946174" y="1184019"/>
                </a:lnTo>
                <a:lnTo>
                  <a:pt x="953479" y="1180528"/>
                </a:lnTo>
                <a:lnTo>
                  <a:pt x="961102" y="1177355"/>
                </a:lnTo>
                <a:lnTo>
                  <a:pt x="968408" y="1174181"/>
                </a:lnTo>
                <a:lnTo>
                  <a:pt x="976031" y="1170056"/>
                </a:lnTo>
                <a:lnTo>
                  <a:pt x="983337" y="1165613"/>
                </a:lnTo>
                <a:lnTo>
                  <a:pt x="990643" y="1161170"/>
                </a:lnTo>
                <a:lnTo>
                  <a:pt x="997948" y="1156727"/>
                </a:lnTo>
                <a:lnTo>
                  <a:pt x="1005572" y="1151967"/>
                </a:lnTo>
                <a:lnTo>
                  <a:pt x="1012877" y="1146255"/>
                </a:lnTo>
                <a:lnTo>
                  <a:pt x="1019865" y="1140860"/>
                </a:lnTo>
                <a:lnTo>
                  <a:pt x="1027171" y="1135148"/>
                </a:lnTo>
                <a:lnTo>
                  <a:pt x="1034476" y="1129118"/>
                </a:lnTo>
                <a:lnTo>
                  <a:pt x="1041147" y="1123089"/>
                </a:lnTo>
                <a:lnTo>
                  <a:pt x="1048452" y="1116424"/>
                </a:lnTo>
                <a:lnTo>
                  <a:pt x="1055440" y="1109760"/>
                </a:lnTo>
                <a:lnTo>
                  <a:pt x="1069099" y="1095797"/>
                </a:lnTo>
                <a:lnTo>
                  <a:pt x="1082439" y="1080564"/>
                </a:lnTo>
                <a:lnTo>
                  <a:pt x="1095463" y="1064380"/>
                </a:lnTo>
                <a:lnTo>
                  <a:pt x="1107850" y="1047560"/>
                </a:lnTo>
                <a:lnTo>
                  <a:pt x="1120238" y="1030106"/>
                </a:lnTo>
                <a:lnTo>
                  <a:pt x="1131673" y="1012018"/>
                </a:lnTo>
                <a:lnTo>
                  <a:pt x="1143108" y="992659"/>
                </a:lnTo>
                <a:lnTo>
                  <a:pt x="1153590" y="972984"/>
                </a:lnTo>
                <a:lnTo>
                  <a:pt x="1163437" y="952674"/>
                </a:lnTo>
                <a:lnTo>
                  <a:pt x="1172966" y="931412"/>
                </a:lnTo>
                <a:lnTo>
                  <a:pt x="1177413" y="920939"/>
                </a:lnTo>
                <a:lnTo>
                  <a:pt x="1181224" y="909832"/>
                </a:lnTo>
                <a:lnTo>
                  <a:pt x="1185354" y="899042"/>
                </a:lnTo>
                <a:lnTo>
                  <a:pt x="1189165" y="887618"/>
                </a:lnTo>
                <a:lnTo>
                  <a:pt x="1192977" y="876511"/>
                </a:lnTo>
                <a:lnTo>
                  <a:pt x="1196153" y="865086"/>
                </a:lnTo>
                <a:lnTo>
                  <a:pt x="1199647" y="853662"/>
                </a:lnTo>
                <a:lnTo>
                  <a:pt x="1202506" y="841920"/>
                </a:lnTo>
                <a:lnTo>
                  <a:pt x="1205365" y="829861"/>
                </a:lnTo>
                <a:lnTo>
                  <a:pt x="1207906" y="818119"/>
                </a:lnTo>
                <a:lnTo>
                  <a:pt x="1210129" y="806060"/>
                </a:lnTo>
                <a:lnTo>
                  <a:pt x="1212353" y="794001"/>
                </a:lnTo>
                <a:lnTo>
                  <a:pt x="1214576" y="781624"/>
                </a:lnTo>
                <a:lnTo>
                  <a:pt x="1215847" y="769248"/>
                </a:lnTo>
                <a:lnTo>
                  <a:pt x="1217435" y="756871"/>
                </a:lnTo>
                <a:lnTo>
                  <a:pt x="1218388" y="744495"/>
                </a:lnTo>
                <a:lnTo>
                  <a:pt x="1219658" y="732118"/>
                </a:lnTo>
                <a:lnTo>
                  <a:pt x="1220294" y="719424"/>
                </a:lnTo>
                <a:lnTo>
                  <a:pt x="1220611" y="706730"/>
                </a:lnTo>
                <a:lnTo>
                  <a:pt x="1220611" y="694036"/>
                </a:lnTo>
                <a:lnTo>
                  <a:pt x="1220294" y="676900"/>
                </a:lnTo>
                <a:lnTo>
                  <a:pt x="1219976" y="660080"/>
                </a:lnTo>
                <a:lnTo>
                  <a:pt x="1200600" y="658494"/>
                </a:lnTo>
                <a:lnTo>
                  <a:pt x="1181224" y="656907"/>
                </a:lnTo>
                <a:lnTo>
                  <a:pt x="1161531" y="655003"/>
                </a:lnTo>
                <a:lnTo>
                  <a:pt x="1141837" y="652782"/>
                </a:lnTo>
                <a:lnTo>
                  <a:pt x="1122144" y="650243"/>
                </a:lnTo>
                <a:lnTo>
                  <a:pt x="1102133" y="647387"/>
                </a:lnTo>
                <a:lnTo>
                  <a:pt x="1082122" y="644530"/>
                </a:lnTo>
                <a:lnTo>
                  <a:pt x="1062111" y="641040"/>
                </a:lnTo>
                <a:lnTo>
                  <a:pt x="1042417" y="637549"/>
                </a:lnTo>
                <a:lnTo>
                  <a:pt x="1022406" y="633741"/>
                </a:lnTo>
                <a:lnTo>
                  <a:pt x="1002713" y="629933"/>
                </a:lnTo>
                <a:lnTo>
                  <a:pt x="983337" y="625807"/>
                </a:lnTo>
                <a:lnTo>
                  <a:pt x="963961" y="621047"/>
                </a:lnTo>
                <a:lnTo>
                  <a:pt x="944903" y="616604"/>
                </a:lnTo>
                <a:lnTo>
                  <a:pt x="926480" y="611527"/>
                </a:lnTo>
                <a:lnTo>
                  <a:pt x="907740" y="606449"/>
                </a:lnTo>
                <a:lnTo>
                  <a:pt x="889952" y="601054"/>
                </a:lnTo>
                <a:lnTo>
                  <a:pt x="872482" y="595659"/>
                </a:lnTo>
                <a:lnTo>
                  <a:pt x="855330" y="589312"/>
                </a:lnTo>
                <a:lnTo>
                  <a:pt x="838495" y="583600"/>
                </a:lnTo>
                <a:lnTo>
                  <a:pt x="822613" y="576936"/>
                </a:lnTo>
                <a:lnTo>
                  <a:pt x="807049" y="570589"/>
                </a:lnTo>
                <a:lnTo>
                  <a:pt x="792120" y="563607"/>
                </a:lnTo>
                <a:lnTo>
                  <a:pt x="778462" y="556625"/>
                </a:lnTo>
                <a:lnTo>
                  <a:pt x="764803" y="549327"/>
                </a:lnTo>
                <a:lnTo>
                  <a:pt x="752098" y="541710"/>
                </a:lnTo>
                <a:lnTo>
                  <a:pt x="740345" y="534094"/>
                </a:lnTo>
                <a:lnTo>
                  <a:pt x="729228" y="526160"/>
                </a:lnTo>
                <a:lnTo>
                  <a:pt x="719381" y="517909"/>
                </a:lnTo>
                <a:lnTo>
                  <a:pt x="709852" y="509658"/>
                </a:lnTo>
                <a:lnTo>
                  <a:pt x="705723" y="505215"/>
                </a:lnTo>
                <a:lnTo>
                  <a:pt x="701911" y="500773"/>
                </a:lnTo>
                <a:lnTo>
                  <a:pt x="698100" y="496647"/>
                </a:lnTo>
                <a:lnTo>
                  <a:pt x="694606" y="491887"/>
                </a:lnTo>
                <a:lnTo>
                  <a:pt x="684441" y="478558"/>
                </a:lnTo>
                <a:lnTo>
                  <a:pt x="674912" y="467451"/>
                </a:lnTo>
                <a:lnTo>
                  <a:pt x="665383" y="457613"/>
                </a:lnTo>
                <a:lnTo>
                  <a:pt x="656489" y="449045"/>
                </a:lnTo>
                <a:lnTo>
                  <a:pt x="648231" y="442381"/>
                </a:lnTo>
                <a:lnTo>
                  <a:pt x="644101" y="439207"/>
                </a:lnTo>
                <a:lnTo>
                  <a:pt x="640607" y="436669"/>
                </a:lnTo>
                <a:lnTo>
                  <a:pt x="636478" y="434765"/>
                </a:lnTo>
                <a:lnTo>
                  <a:pt x="632984" y="432860"/>
                </a:lnTo>
                <a:lnTo>
                  <a:pt x="629172" y="430956"/>
                </a:lnTo>
                <a:lnTo>
                  <a:pt x="625678" y="430004"/>
                </a:lnTo>
                <a:lnTo>
                  <a:pt x="622184" y="428735"/>
                </a:lnTo>
                <a:lnTo>
                  <a:pt x="618690" y="428100"/>
                </a:lnTo>
                <a:lnTo>
                  <a:pt x="615514" y="427466"/>
                </a:lnTo>
                <a:lnTo>
                  <a:pt x="612020" y="427466"/>
                </a:lnTo>
                <a:lnTo>
                  <a:pt x="608844" y="427466"/>
                </a:lnTo>
                <a:close/>
                <a:moveTo>
                  <a:pt x="860094" y="0"/>
                </a:moveTo>
                <a:lnTo>
                  <a:pt x="890587" y="0"/>
                </a:lnTo>
                <a:lnTo>
                  <a:pt x="921716" y="0"/>
                </a:lnTo>
                <a:lnTo>
                  <a:pt x="937597" y="317"/>
                </a:lnTo>
                <a:lnTo>
                  <a:pt x="954432" y="1269"/>
                </a:lnTo>
                <a:lnTo>
                  <a:pt x="971584" y="2222"/>
                </a:lnTo>
                <a:lnTo>
                  <a:pt x="989054" y="3808"/>
                </a:lnTo>
                <a:lnTo>
                  <a:pt x="1007477" y="6030"/>
                </a:lnTo>
                <a:lnTo>
                  <a:pt x="1025583" y="7934"/>
                </a:lnTo>
                <a:lnTo>
                  <a:pt x="1043688" y="11425"/>
                </a:lnTo>
                <a:lnTo>
                  <a:pt x="1062746" y="15233"/>
                </a:lnTo>
                <a:lnTo>
                  <a:pt x="1081487" y="19676"/>
                </a:lnTo>
                <a:lnTo>
                  <a:pt x="1100227" y="25070"/>
                </a:lnTo>
                <a:lnTo>
                  <a:pt x="1109756" y="28561"/>
                </a:lnTo>
                <a:lnTo>
                  <a:pt x="1119285" y="31735"/>
                </a:lnTo>
                <a:lnTo>
                  <a:pt x="1128814" y="34908"/>
                </a:lnTo>
                <a:lnTo>
                  <a:pt x="1138343" y="39034"/>
                </a:lnTo>
                <a:lnTo>
                  <a:pt x="1147873" y="43159"/>
                </a:lnTo>
                <a:lnTo>
                  <a:pt x="1157084" y="47285"/>
                </a:lnTo>
                <a:lnTo>
                  <a:pt x="1166613" y="52045"/>
                </a:lnTo>
                <a:lnTo>
                  <a:pt x="1176142" y="56805"/>
                </a:lnTo>
                <a:lnTo>
                  <a:pt x="1185354" y="61883"/>
                </a:lnTo>
                <a:lnTo>
                  <a:pt x="1194883" y="67595"/>
                </a:lnTo>
                <a:lnTo>
                  <a:pt x="1203777" y="73307"/>
                </a:lnTo>
                <a:lnTo>
                  <a:pt x="1212988" y="79337"/>
                </a:lnTo>
                <a:lnTo>
                  <a:pt x="1222200" y="86001"/>
                </a:lnTo>
                <a:lnTo>
                  <a:pt x="1231093" y="92665"/>
                </a:lnTo>
                <a:lnTo>
                  <a:pt x="1240305" y="99964"/>
                </a:lnTo>
                <a:lnTo>
                  <a:pt x="1249199" y="107580"/>
                </a:lnTo>
                <a:lnTo>
                  <a:pt x="1257775" y="115197"/>
                </a:lnTo>
                <a:lnTo>
                  <a:pt x="1266669" y="123448"/>
                </a:lnTo>
                <a:lnTo>
                  <a:pt x="1275245" y="132016"/>
                </a:lnTo>
                <a:lnTo>
                  <a:pt x="1283821" y="140902"/>
                </a:lnTo>
                <a:lnTo>
                  <a:pt x="1292080" y="150422"/>
                </a:lnTo>
                <a:lnTo>
                  <a:pt x="1300656" y="160260"/>
                </a:lnTo>
                <a:lnTo>
                  <a:pt x="1308597" y="170415"/>
                </a:lnTo>
                <a:lnTo>
                  <a:pt x="1316537" y="181205"/>
                </a:lnTo>
                <a:lnTo>
                  <a:pt x="1324478" y="192312"/>
                </a:lnTo>
                <a:lnTo>
                  <a:pt x="1332102" y="203736"/>
                </a:lnTo>
                <a:lnTo>
                  <a:pt x="1340043" y="215796"/>
                </a:lnTo>
                <a:lnTo>
                  <a:pt x="1347031" y="228172"/>
                </a:lnTo>
                <a:lnTo>
                  <a:pt x="1354336" y="241183"/>
                </a:lnTo>
                <a:lnTo>
                  <a:pt x="1361324" y="254829"/>
                </a:lnTo>
                <a:lnTo>
                  <a:pt x="1368312" y="268475"/>
                </a:lnTo>
                <a:lnTo>
                  <a:pt x="1375300" y="282756"/>
                </a:lnTo>
                <a:lnTo>
                  <a:pt x="1381971" y="297671"/>
                </a:lnTo>
                <a:lnTo>
                  <a:pt x="1388006" y="312904"/>
                </a:lnTo>
                <a:lnTo>
                  <a:pt x="1394358" y="329088"/>
                </a:lnTo>
                <a:lnTo>
                  <a:pt x="1400076" y="345273"/>
                </a:lnTo>
                <a:lnTo>
                  <a:pt x="1405793" y="362410"/>
                </a:lnTo>
                <a:lnTo>
                  <a:pt x="1411511" y="379864"/>
                </a:lnTo>
                <a:lnTo>
                  <a:pt x="1416593" y="397952"/>
                </a:lnTo>
                <a:lnTo>
                  <a:pt x="1421675" y="416676"/>
                </a:lnTo>
                <a:lnTo>
                  <a:pt x="1431522" y="453488"/>
                </a:lnTo>
                <a:lnTo>
                  <a:pt x="1441369" y="488396"/>
                </a:lnTo>
                <a:lnTo>
                  <a:pt x="1450898" y="521717"/>
                </a:lnTo>
                <a:lnTo>
                  <a:pt x="1460744" y="553452"/>
                </a:lnTo>
                <a:lnTo>
                  <a:pt x="1469956" y="583283"/>
                </a:lnTo>
                <a:lnTo>
                  <a:pt x="1479485" y="611527"/>
                </a:lnTo>
                <a:lnTo>
                  <a:pt x="1489014" y="638501"/>
                </a:lnTo>
                <a:lnTo>
                  <a:pt x="1498543" y="663889"/>
                </a:lnTo>
                <a:lnTo>
                  <a:pt x="1507755" y="688007"/>
                </a:lnTo>
                <a:lnTo>
                  <a:pt x="1516331" y="710856"/>
                </a:lnTo>
                <a:lnTo>
                  <a:pt x="1525225" y="732118"/>
                </a:lnTo>
                <a:lnTo>
                  <a:pt x="1533483" y="752746"/>
                </a:lnTo>
                <a:lnTo>
                  <a:pt x="1550000" y="790510"/>
                </a:lnTo>
                <a:lnTo>
                  <a:pt x="1565247" y="824783"/>
                </a:lnTo>
                <a:lnTo>
                  <a:pt x="1579540" y="855566"/>
                </a:lnTo>
                <a:lnTo>
                  <a:pt x="1592246" y="884127"/>
                </a:lnTo>
                <a:lnTo>
                  <a:pt x="1597646" y="897455"/>
                </a:lnTo>
                <a:lnTo>
                  <a:pt x="1603045" y="910784"/>
                </a:lnTo>
                <a:lnTo>
                  <a:pt x="1608128" y="923478"/>
                </a:lnTo>
                <a:lnTo>
                  <a:pt x="1612575" y="935854"/>
                </a:lnTo>
                <a:lnTo>
                  <a:pt x="1616704" y="947914"/>
                </a:lnTo>
                <a:lnTo>
                  <a:pt x="1620198" y="960290"/>
                </a:lnTo>
                <a:lnTo>
                  <a:pt x="1623057" y="972349"/>
                </a:lnTo>
                <a:lnTo>
                  <a:pt x="1626233" y="984408"/>
                </a:lnTo>
                <a:lnTo>
                  <a:pt x="1627821" y="996468"/>
                </a:lnTo>
                <a:lnTo>
                  <a:pt x="1629409" y="1008844"/>
                </a:lnTo>
                <a:lnTo>
                  <a:pt x="1630362" y="1021538"/>
                </a:lnTo>
                <a:lnTo>
                  <a:pt x="1630362" y="1034232"/>
                </a:lnTo>
                <a:lnTo>
                  <a:pt x="1630045" y="1046608"/>
                </a:lnTo>
                <a:lnTo>
                  <a:pt x="1629727" y="1052320"/>
                </a:lnTo>
                <a:lnTo>
                  <a:pt x="1629092" y="1058350"/>
                </a:lnTo>
                <a:lnTo>
                  <a:pt x="1627821" y="1063745"/>
                </a:lnTo>
                <a:lnTo>
                  <a:pt x="1626868" y="1069140"/>
                </a:lnTo>
                <a:lnTo>
                  <a:pt x="1625280" y="1074535"/>
                </a:lnTo>
                <a:lnTo>
                  <a:pt x="1624009" y="1079612"/>
                </a:lnTo>
                <a:lnTo>
                  <a:pt x="1622104" y="1084690"/>
                </a:lnTo>
                <a:lnTo>
                  <a:pt x="1619880" y="1090085"/>
                </a:lnTo>
                <a:lnTo>
                  <a:pt x="1617657" y="1094528"/>
                </a:lnTo>
                <a:lnTo>
                  <a:pt x="1615116" y="1099288"/>
                </a:lnTo>
                <a:lnTo>
                  <a:pt x="1612575" y="1103731"/>
                </a:lnTo>
                <a:lnTo>
                  <a:pt x="1609716" y="1108173"/>
                </a:lnTo>
                <a:lnTo>
                  <a:pt x="1606857" y="1112616"/>
                </a:lnTo>
                <a:lnTo>
                  <a:pt x="1603045" y="1116424"/>
                </a:lnTo>
                <a:lnTo>
                  <a:pt x="1599869" y="1120550"/>
                </a:lnTo>
                <a:lnTo>
                  <a:pt x="1595740" y="1124041"/>
                </a:lnTo>
                <a:lnTo>
                  <a:pt x="1592246" y="1127849"/>
                </a:lnTo>
                <a:lnTo>
                  <a:pt x="1587799" y="1131340"/>
                </a:lnTo>
                <a:lnTo>
                  <a:pt x="1583352" y="1134831"/>
                </a:lnTo>
                <a:lnTo>
                  <a:pt x="1578587" y="1138004"/>
                </a:lnTo>
                <a:lnTo>
                  <a:pt x="1574141" y="1140860"/>
                </a:lnTo>
                <a:lnTo>
                  <a:pt x="1568741" y="1143716"/>
                </a:lnTo>
                <a:lnTo>
                  <a:pt x="1563659" y="1146890"/>
                </a:lnTo>
                <a:lnTo>
                  <a:pt x="1557941" y="1149428"/>
                </a:lnTo>
                <a:lnTo>
                  <a:pt x="1552541" y="1151967"/>
                </a:lnTo>
                <a:lnTo>
                  <a:pt x="1546189" y="1154189"/>
                </a:lnTo>
                <a:lnTo>
                  <a:pt x="1533801" y="1157997"/>
                </a:lnTo>
                <a:lnTo>
                  <a:pt x="1520460" y="1161805"/>
                </a:lnTo>
                <a:lnTo>
                  <a:pt x="1506166" y="1164978"/>
                </a:lnTo>
                <a:lnTo>
                  <a:pt x="1490920" y="1167200"/>
                </a:lnTo>
                <a:lnTo>
                  <a:pt x="1474720" y="1169104"/>
                </a:lnTo>
                <a:lnTo>
                  <a:pt x="1457568" y="1170056"/>
                </a:lnTo>
                <a:lnTo>
                  <a:pt x="1439780" y="1170691"/>
                </a:lnTo>
                <a:lnTo>
                  <a:pt x="1420722" y="1170691"/>
                </a:lnTo>
                <a:lnTo>
                  <a:pt x="1401029" y="1170056"/>
                </a:lnTo>
                <a:lnTo>
                  <a:pt x="1380700" y="1169104"/>
                </a:lnTo>
                <a:lnTo>
                  <a:pt x="1359101" y="1166882"/>
                </a:lnTo>
                <a:lnTo>
                  <a:pt x="1336549" y="1164344"/>
                </a:lnTo>
                <a:lnTo>
                  <a:pt x="1313361" y="1161170"/>
                </a:lnTo>
                <a:lnTo>
                  <a:pt x="1288903" y="1157362"/>
                </a:lnTo>
                <a:lnTo>
                  <a:pt x="1263810" y="1152919"/>
                </a:lnTo>
                <a:lnTo>
                  <a:pt x="1237764" y="1147842"/>
                </a:lnTo>
                <a:lnTo>
                  <a:pt x="1210447" y="1142447"/>
                </a:lnTo>
                <a:lnTo>
                  <a:pt x="1182813" y="1135783"/>
                </a:lnTo>
                <a:lnTo>
                  <a:pt x="1174236" y="1145938"/>
                </a:lnTo>
                <a:lnTo>
                  <a:pt x="1165660" y="1155775"/>
                </a:lnTo>
                <a:lnTo>
                  <a:pt x="1157084" y="1165613"/>
                </a:lnTo>
                <a:lnTo>
                  <a:pt x="1148508" y="1174816"/>
                </a:lnTo>
                <a:lnTo>
                  <a:pt x="1139296" y="1184019"/>
                </a:lnTo>
                <a:lnTo>
                  <a:pt x="1130720" y="1192588"/>
                </a:lnTo>
                <a:lnTo>
                  <a:pt x="1121509" y="1201473"/>
                </a:lnTo>
                <a:lnTo>
                  <a:pt x="1111980" y="1209407"/>
                </a:lnTo>
                <a:lnTo>
                  <a:pt x="1102768" y="1217341"/>
                </a:lnTo>
                <a:lnTo>
                  <a:pt x="1093557" y="1224957"/>
                </a:lnTo>
                <a:lnTo>
                  <a:pt x="1084028" y="1232573"/>
                </a:lnTo>
                <a:lnTo>
                  <a:pt x="1074499" y="1239555"/>
                </a:lnTo>
                <a:lnTo>
                  <a:pt x="1064969" y="1246536"/>
                </a:lnTo>
                <a:lnTo>
                  <a:pt x="1055123" y="1252883"/>
                </a:lnTo>
                <a:lnTo>
                  <a:pt x="1045594" y="1258913"/>
                </a:lnTo>
                <a:lnTo>
                  <a:pt x="1035747" y="1264625"/>
                </a:lnTo>
                <a:lnTo>
                  <a:pt x="1025900" y="1270337"/>
                </a:lnTo>
                <a:lnTo>
                  <a:pt x="1016054" y="1275415"/>
                </a:lnTo>
                <a:lnTo>
                  <a:pt x="1006207" y="1280492"/>
                </a:lnTo>
                <a:lnTo>
                  <a:pt x="996360" y="1284935"/>
                </a:lnTo>
                <a:lnTo>
                  <a:pt x="986513" y="1289061"/>
                </a:lnTo>
                <a:lnTo>
                  <a:pt x="976667" y="1292869"/>
                </a:lnTo>
                <a:lnTo>
                  <a:pt x="966820" y="1296360"/>
                </a:lnTo>
                <a:lnTo>
                  <a:pt x="956973" y="1299533"/>
                </a:lnTo>
                <a:lnTo>
                  <a:pt x="947126" y="1302389"/>
                </a:lnTo>
                <a:lnTo>
                  <a:pt x="937280" y="1304611"/>
                </a:lnTo>
                <a:lnTo>
                  <a:pt x="927433" y="1306515"/>
                </a:lnTo>
                <a:lnTo>
                  <a:pt x="917904" y="1308419"/>
                </a:lnTo>
                <a:lnTo>
                  <a:pt x="908057" y="1309688"/>
                </a:lnTo>
                <a:lnTo>
                  <a:pt x="898846" y="1310640"/>
                </a:lnTo>
                <a:lnTo>
                  <a:pt x="888999" y="1311275"/>
                </a:lnTo>
                <a:lnTo>
                  <a:pt x="879470" y="1311275"/>
                </a:lnTo>
                <a:lnTo>
                  <a:pt x="869941" y="1311275"/>
                </a:lnTo>
                <a:lnTo>
                  <a:pt x="860729" y="1310640"/>
                </a:lnTo>
                <a:lnTo>
                  <a:pt x="851200" y="1310006"/>
                </a:lnTo>
                <a:lnTo>
                  <a:pt x="841354" y="1308419"/>
                </a:lnTo>
                <a:lnTo>
                  <a:pt x="831824" y="1306515"/>
                </a:lnTo>
                <a:lnTo>
                  <a:pt x="822613" y="1304928"/>
                </a:lnTo>
                <a:lnTo>
                  <a:pt x="812766" y="1302389"/>
                </a:lnTo>
                <a:lnTo>
                  <a:pt x="803237" y="1299851"/>
                </a:lnTo>
                <a:lnTo>
                  <a:pt x="793390" y="1296677"/>
                </a:lnTo>
                <a:lnTo>
                  <a:pt x="783544" y="1293186"/>
                </a:lnTo>
                <a:lnTo>
                  <a:pt x="774015" y="1289696"/>
                </a:lnTo>
                <a:lnTo>
                  <a:pt x="764168" y="1285570"/>
                </a:lnTo>
                <a:lnTo>
                  <a:pt x="754321" y="1281127"/>
                </a:lnTo>
                <a:lnTo>
                  <a:pt x="744792" y="1276367"/>
                </a:lnTo>
                <a:lnTo>
                  <a:pt x="734945" y="1271289"/>
                </a:lnTo>
                <a:lnTo>
                  <a:pt x="725416" y="1265895"/>
                </a:lnTo>
                <a:lnTo>
                  <a:pt x="715887" y="1260500"/>
                </a:lnTo>
                <a:lnTo>
                  <a:pt x="706040" y="1254153"/>
                </a:lnTo>
                <a:lnTo>
                  <a:pt x="696829" y="1248123"/>
                </a:lnTo>
                <a:lnTo>
                  <a:pt x="687300" y="1241459"/>
                </a:lnTo>
                <a:lnTo>
                  <a:pt x="677771" y="1234477"/>
                </a:lnTo>
                <a:lnTo>
                  <a:pt x="668559" y="1227178"/>
                </a:lnTo>
                <a:lnTo>
                  <a:pt x="659030" y="1219879"/>
                </a:lnTo>
                <a:lnTo>
                  <a:pt x="650136" y="1211946"/>
                </a:lnTo>
                <a:lnTo>
                  <a:pt x="640925" y="1204012"/>
                </a:lnTo>
                <a:lnTo>
                  <a:pt x="632031" y="1196078"/>
                </a:lnTo>
                <a:lnTo>
                  <a:pt x="623137" y="1187193"/>
                </a:lnTo>
                <a:lnTo>
                  <a:pt x="614244" y="1178307"/>
                </a:lnTo>
                <a:lnTo>
                  <a:pt x="605667" y="1169421"/>
                </a:lnTo>
                <a:lnTo>
                  <a:pt x="597091" y="1159901"/>
                </a:lnTo>
                <a:lnTo>
                  <a:pt x="588515" y="1150063"/>
                </a:lnTo>
                <a:lnTo>
                  <a:pt x="580256" y="1140225"/>
                </a:lnTo>
                <a:lnTo>
                  <a:pt x="553257" y="1145938"/>
                </a:lnTo>
                <a:lnTo>
                  <a:pt x="527529" y="1151650"/>
                </a:lnTo>
                <a:lnTo>
                  <a:pt x="502436" y="1155775"/>
                </a:lnTo>
                <a:lnTo>
                  <a:pt x="478295" y="1159901"/>
                </a:lnTo>
                <a:lnTo>
                  <a:pt x="454790" y="1163074"/>
                </a:lnTo>
                <a:lnTo>
                  <a:pt x="432556" y="1165930"/>
                </a:lnTo>
                <a:lnTo>
                  <a:pt x="410956" y="1168152"/>
                </a:lnTo>
                <a:lnTo>
                  <a:pt x="390310" y="1169739"/>
                </a:lnTo>
                <a:lnTo>
                  <a:pt x="370616" y="1170691"/>
                </a:lnTo>
                <a:lnTo>
                  <a:pt x="351876" y="1171008"/>
                </a:lnTo>
                <a:lnTo>
                  <a:pt x="333453" y="1170691"/>
                </a:lnTo>
                <a:lnTo>
                  <a:pt x="316301" y="1170056"/>
                </a:lnTo>
                <a:lnTo>
                  <a:pt x="300419" y="1168469"/>
                </a:lnTo>
                <a:lnTo>
                  <a:pt x="284537" y="1166565"/>
                </a:lnTo>
                <a:lnTo>
                  <a:pt x="269926" y="1164026"/>
                </a:lnTo>
                <a:lnTo>
                  <a:pt x="256585" y="1160853"/>
                </a:lnTo>
                <a:lnTo>
                  <a:pt x="243562" y="1157045"/>
                </a:lnTo>
                <a:lnTo>
                  <a:pt x="231492" y="1152919"/>
                </a:lnTo>
                <a:lnTo>
                  <a:pt x="220374" y="1147842"/>
                </a:lnTo>
                <a:lnTo>
                  <a:pt x="214975" y="1145303"/>
                </a:lnTo>
                <a:lnTo>
                  <a:pt x="209892" y="1142447"/>
                </a:lnTo>
                <a:lnTo>
                  <a:pt x="205128" y="1139591"/>
                </a:lnTo>
                <a:lnTo>
                  <a:pt x="200363" y="1136417"/>
                </a:lnTo>
                <a:lnTo>
                  <a:pt x="195916" y="1133244"/>
                </a:lnTo>
                <a:lnTo>
                  <a:pt x="191787" y="1130070"/>
                </a:lnTo>
                <a:lnTo>
                  <a:pt x="187658" y="1126262"/>
                </a:lnTo>
                <a:lnTo>
                  <a:pt x="184164" y="1122771"/>
                </a:lnTo>
                <a:lnTo>
                  <a:pt x="180352" y="1118963"/>
                </a:lnTo>
                <a:lnTo>
                  <a:pt x="177176" y="1115155"/>
                </a:lnTo>
                <a:lnTo>
                  <a:pt x="173682" y="1111030"/>
                </a:lnTo>
                <a:lnTo>
                  <a:pt x="170823" y="1106904"/>
                </a:lnTo>
                <a:lnTo>
                  <a:pt x="167964" y="1102779"/>
                </a:lnTo>
                <a:lnTo>
                  <a:pt x="165423" y="1098336"/>
                </a:lnTo>
                <a:lnTo>
                  <a:pt x="163200" y="1093575"/>
                </a:lnTo>
                <a:lnTo>
                  <a:pt x="160976" y="1088815"/>
                </a:lnTo>
                <a:lnTo>
                  <a:pt x="159071" y="1084055"/>
                </a:lnTo>
                <a:lnTo>
                  <a:pt x="157482" y="1078978"/>
                </a:lnTo>
                <a:lnTo>
                  <a:pt x="155894" y="1073900"/>
                </a:lnTo>
                <a:lnTo>
                  <a:pt x="154624" y="1068822"/>
                </a:lnTo>
                <a:lnTo>
                  <a:pt x="153353" y="1063428"/>
                </a:lnTo>
                <a:lnTo>
                  <a:pt x="152718" y="1058033"/>
                </a:lnTo>
                <a:lnTo>
                  <a:pt x="151130" y="1046291"/>
                </a:lnTo>
                <a:lnTo>
                  <a:pt x="150812" y="1034232"/>
                </a:lnTo>
                <a:lnTo>
                  <a:pt x="151130" y="1021538"/>
                </a:lnTo>
                <a:lnTo>
                  <a:pt x="152083" y="1008844"/>
                </a:lnTo>
                <a:lnTo>
                  <a:pt x="153353" y="996468"/>
                </a:lnTo>
                <a:lnTo>
                  <a:pt x="155577" y="984408"/>
                </a:lnTo>
                <a:lnTo>
                  <a:pt x="158118" y="972349"/>
                </a:lnTo>
                <a:lnTo>
                  <a:pt x="160976" y="960290"/>
                </a:lnTo>
                <a:lnTo>
                  <a:pt x="164788" y="947914"/>
                </a:lnTo>
                <a:lnTo>
                  <a:pt x="168600" y="935854"/>
                </a:lnTo>
                <a:lnTo>
                  <a:pt x="173364" y="923478"/>
                </a:lnTo>
                <a:lnTo>
                  <a:pt x="178129" y="910784"/>
                </a:lnTo>
                <a:lnTo>
                  <a:pt x="183529" y="897455"/>
                </a:lnTo>
                <a:lnTo>
                  <a:pt x="189564" y="884127"/>
                </a:lnTo>
                <a:lnTo>
                  <a:pt x="202269" y="855566"/>
                </a:lnTo>
                <a:lnTo>
                  <a:pt x="216245" y="824783"/>
                </a:lnTo>
                <a:lnTo>
                  <a:pt x="231492" y="790510"/>
                </a:lnTo>
                <a:lnTo>
                  <a:pt x="247691" y="752746"/>
                </a:lnTo>
                <a:lnTo>
                  <a:pt x="256267" y="732118"/>
                </a:lnTo>
                <a:lnTo>
                  <a:pt x="264844" y="710856"/>
                </a:lnTo>
                <a:lnTo>
                  <a:pt x="274055" y="688007"/>
                </a:lnTo>
                <a:lnTo>
                  <a:pt x="283266" y="663889"/>
                </a:lnTo>
                <a:lnTo>
                  <a:pt x="292160" y="638501"/>
                </a:lnTo>
                <a:lnTo>
                  <a:pt x="301689" y="611527"/>
                </a:lnTo>
                <a:lnTo>
                  <a:pt x="311218" y="583283"/>
                </a:lnTo>
                <a:lnTo>
                  <a:pt x="321065" y="553452"/>
                </a:lnTo>
                <a:lnTo>
                  <a:pt x="330594" y="521717"/>
                </a:lnTo>
                <a:lnTo>
                  <a:pt x="340441" y="488396"/>
                </a:lnTo>
                <a:lnTo>
                  <a:pt x="350288" y="453488"/>
                </a:lnTo>
                <a:lnTo>
                  <a:pt x="360134" y="416676"/>
                </a:lnTo>
                <a:lnTo>
                  <a:pt x="364899" y="397952"/>
                </a:lnTo>
                <a:lnTo>
                  <a:pt x="370299" y="379864"/>
                </a:lnTo>
                <a:lnTo>
                  <a:pt x="375699" y="362410"/>
                </a:lnTo>
                <a:lnTo>
                  <a:pt x="381416" y="345273"/>
                </a:lnTo>
                <a:lnTo>
                  <a:pt x="387451" y="329088"/>
                </a:lnTo>
                <a:lnTo>
                  <a:pt x="393169" y="312904"/>
                </a:lnTo>
                <a:lnTo>
                  <a:pt x="399839" y="297671"/>
                </a:lnTo>
                <a:lnTo>
                  <a:pt x="406509" y="282756"/>
                </a:lnTo>
                <a:lnTo>
                  <a:pt x="412862" y="268475"/>
                </a:lnTo>
                <a:lnTo>
                  <a:pt x="419850" y="254829"/>
                </a:lnTo>
                <a:lnTo>
                  <a:pt x="426838" y="241183"/>
                </a:lnTo>
                <a:lnTo>
                  <a:pt x="434144" y="228172"/>
                </a:lnTo>
                <a:lnTo>
                  <a:pt x="441767" y="215796"/>
                </a:lnTo>
                <a:lnTo>
                  <a:pt x="449073" y="203736"/>
                </a:lnTo>
                <a:lnTo>
                  <a:pt x="457014" y="192312"/>
                </a:lnTo>
                <a:lnTo>
                  <a:pt x="464637" y="181205"/>
                </a:lnTo>
                <a:lnTo>
                  <a:pt x="472895" y="170415"/>
                </a:lnTo>
                <a:lnTo>
                  <a:pt x="480836" y="160260"/>
                </a:lnTo>
                <a:lnTo>
                  <a:pt x="489095" y="150422"/>
                </a:lnTo>
                <a:lnTo>
                  <a:pt x="497671" y="140902"/>
                </a:lnTo>
                <a:lnTo>
                  <a:pt x="505930" y="132016"/>
                </a:lnTo>
                <a:lnTo>
                  <a:pt x="514823" y="123448"/>
                </a:lnTo>
                <a:lnTo>
                  <a:pt x="523400" y="115197"/>
                </a:lnTo>
                <a:lnTo>
                  <a:pt x="532293" y="107580"/>
                </a:lnTo>
                <a:lnTo>
                  <a:pt x="541505" y="99964"/>
                </a:lnTo>
                <a:lnTo>
                  <a:pt x="550081" y="92665"/>
                </a:lnTo>
                <a:lnTo>
                  <a:pt x="559292" y="86001"/>
                </a:lnTo>
                <a:lnTo>
                  <a:pt x="568186" y="79337"/>
                </a:lnTo>
                <a:lnTo>
                  <a:pt x="577398" y="73307"/>
                </a:lnTo>
                <a:lnTo>
                  <a:pt x="586927" y="67595"/>
                </a:lnTo>
                <a:lnTo>
                  <a:pt x="596138" y="61883"/>
                </a:lnTo>
                <a:lnTo>
                  <a:pt x="605667" y="56805"/>
                </a:lnTo>
                <a:lnTo>
                  <a:pt x="614879" y="52045"/>
                </a:lnTo>
                <a:lnTo>
                  <a:pt x="624090" y="47285"/>
                </a:lnTo>
                <a:lnTo>
                  <a:pt x="633619" y="43159"/>
                </a:lnTo>
                <a:lnTo>
                  <a:pt x="643148" y="39034"/>
                </a:lnTo>
                <a:lnTo>
                  <a:pt x="652678" y="34908"/>
                </a:lnTo>
                <a:lnTo>
                  <a:pt x="662207" y="31735"/>
                </a:lnTo>
                <a:lnTo>
                  <a:pt x="671418" y="28561"/>
                </a:lnTo>
                <a:lnTo>
                  <a:pt x="680947" y="25070"/>
                </a:lnTo>
                <a:lnTo>
                  <a:pt x="700005" y="19676"/>
                </a:lnTo>
                <a:lnTo>
                  <a:pt x="719064" y="15233"/>
                </a:lnTo>
                <a:lnTo>
                  <a:pt x="737486" y="11425"/>
                </a:lnTo>
                <a:lnTo>
                  <a:pt x="756227" y="7934"/>
                </a:lnTo>
                <a:lnTo>
                  <a:pt x="774332" y="6030"/>
                </a:lnTo>
                <a:lnTo>
                  <a:pt x="792120" y="3808"/>
                </a:lnTo>
                <a:lnTo>
                  <a:pt x="809590" y="2222"/>
                </a:lnTo>
                <a:lnTo>
                  <a:pt x="826742" y="1269"/>
                </a:lnTo>
                <a:lnTo>
                  <a:pt x="843577" y="317"/>
                </a:lnTo>
                <a:lnTo>
                  <a:pt x="86009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KSO_Shape"/>
          <p:cNvSpPr/>
          <p:nvPr/>
        </p:nvSpPr>
        <p:spPr bwMode="auto">
          <a:xfrm>
            <a:off x="4087495" y="2290763"/>
            <a:ext cx="1327150" cy="1905000"/>
          </a:xfrm>
          <a:custGeom>
            <a:avLst/>
            <a:gdLst>
              <a:gd name="T0" fmla="*/ 2147483646 w 78"/>
              <a:gd name="T1" fmla="*/ 2147483646 h 112"/>
              <a:gd name="T2" fmla="*/ 2147483646 w 78"/>
              <a:gd name="T3" fmla="*/ 2147483646 h 112"/>
              <a:gd name="T4" fmla="*/ 2147483646 w 78"/>
              <a:gd name="T5" fmla="*/ 2147483646 h 112"/>
              <a:gd name="T6" fmla="*/ 2147483646 w 78"/>
              <a:gd name="T7" fmla="*/ 2147483646 h 112"/>
              <a:gd name="T8" fmla="*/ 2147483646 w 78"/>
              <a:gd name="T9" fmla="*/ 2147483646 h 112"/>
              <a:gd name="T10" fmla="*/ 2147483646 w 78"/>
              <a:gd name="T11" fmla="*/ 2147483646 h 112"/>
              <a:gd name="T12" fmla="*/ 2147483646 w 78"/>
              <a:gd name="T13" fmla="*/ 2147483646 h 112"/>
              <a:gd name="T14" fmla="*/ 2147483646 w 78"/>
              <a:gd name="T15" fmla="*/ 2147483646 h 112"/>
              <a:gd name="T16" fmla="*/ 2147483646 w 78"/>
              <a:gd name="T17" fmla="*/ 2147483646 h 112"/>
              <a:gd name="T18" fmla="*/ 2147483646 w 78"/>
              <a:gd name="T19" fmla="*/ 2147483646 h 112"/>
              <a:gd name="T20" fmla="*/ 2147483646 w 78"/>
              <a:gd name="T21" fmla="*/ 2147483646 h 112"/>
              <a:gd name="T22" fmla="*/ 2147483646 w 78"/>
              <a:gd name="T23" fmla="*/ 2147483646 h 112"/>
              <a:gd name="T24" fmla="*/ 2147483646 w 78"/>
              <a:gd name="T25" fmla="*/ 2147483646 h 112"/>
              <a:gd name="T26" fmla="*/ 2147483646 w 78"/>
              <a:gd name="T27" fmla="*/ 2147483646 h 112"/>
              <a:gd name="T28" fmla="*/ 2147483646 w 78"/>
              <a:gd name="T29" fmla="*/ 2147483646 h 112"/>
              <a:gd name="T30" fmla="*/ 2147483646 w 78"/>
              <a:gd name="T31" fmla="*/ 2147483646 h 112"/>
              <a:gd name="T32" fmla="*/ 2147483646 w 78"/>
              <a:gd name="T33" fmla="*/ 2147483646 h 112"/>
              <a:gd name="T34" fmla="*/ 2147483646 w 78"/>
              <a:gd name="T35" fmla="*/ 2147483646 h 112"/>
              <a:gd name="T36" fmla="*/ 2147483646 w 78"/>
              <a:gd name="T37" fmla="*/ 2147483646 h 112"/>
              <a:gd name="T38" fmla="*/ 2147483646 w 78"/>
              <a:gd name="T39" fmla="*/ 2147483646 h 112"/>
              <a:gd name="T40" fmla="*/ 2147483646 w 78"/>
              <a:gd name="T41" fmla="*/ 2147483646 h 112"/>
              <a:gd name="T42" fmla="*/ 2147483646 w 78"/>
              <a:gd name="T43" fmla="*/ 2147483646 h 112"/>
              <a:gd name="T44" fmla="*/ 2147483646 w 78"/>
              <a:gd name="T45" fmla="*/ 2147483646 h 112"/>
              <a:gd name="T46" fmla="*/ 2147483646 w 78"/>
              <a:gd name="T47" fmla="*/ 2147483646 h 112"/>
              <a:gd name="T48" fmla="*/ 2147483646 w 78"/>
              <a:gd name="T49" fmla="*/ 2147483646 h 112"/>
              <a:gd name="T50" fmla="*/ 2147483646 w 78"/>
              <a:gd name="T51" fmla="*/ 2147483646 h 112"/>
              <a:gd name="T52" fmla="*/ 2147483646 w 78"/>
              <a:gd name="T53" fmla="*/ 2147483646 h 112"/>
              <a:gd name="T54" fmla="*/ 2147483646 w 78"/>
              <a:gd name="T55" fmla="*/ 2147483646 h 112"/>
              <a:gd name="T56" fmla="*/ 2147483646 w 78"/>
              <a:gd name="T57" fmla="*/ 2147483646 h 112"/>
              <a:gd name="T58" fmla="*/ 2147483646 w 78"/>
              <a:gd name="T59" fmla="*/ 2147483646 h 112"/>
              <a:gd name="T60" fmla="*/ 2147483646 w 78"/>
              <a:gd name="T61" fmla="*/ 2147483646 h 112"/>
              <a:gd name="T62" fmla="*/ 2147483646 w 78"/>
              <a:gd name="T63" fmla="*/ 2147483646 h 112"/>
              <a:gd name="T64" fmla="*/ 2147483646 w 78"/>
              <a:gd name="T65" fmla="*/ 2147483646 h 112"/>
              <a:gd name="T66" fmla="*/ 2147483646 w 78"/>
              <a:gd name="T67" fmla="*/ 2147483646 h 112"/>
              <a:gd name="T68" fmla="*/ 2147483646 w 78"/>
              <a:gd name="T69" fmla="*/ 2147483646 h 112"/>
              <a:gd name="T70" fmla="*/ 2147483646 w 78"/>
              <a:gd name="T71" fmla="*/ 2147483646 h 112"/>
              <a:gd name="T72" fmla="*/ 2147483646 w 78"/>
              <a:gd name="T73" fmla="*/ 2147483646 h 112"/>
              <a:gd name="T74" fmla="*/ 2147483646 w 78"/>
              <a:gd name="T75" fmla="*/ 2147483646 h 112"/>
              <a:gd name="T76" fmla="*/ 2147483646 w 78"/>
              <a:gd name="T77" fmla="*/ 2147483646 h 11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78" h="112">
                <a:moveTo>
                  <a:pt x="21" y="36"/>
                </a:moveTo>
                <a:cubicBezTo>
                  <a:pt x="20" y="27"/>
                  <a:pt x="20" y="19"/>
                  <a:pt x="21" y="11"/>
                </a:cubicBezTo>
                <a:cubicBezTo>
                  <a:pt x="37" y="0"/>
                  <a:pt x="45" y="13"/>
                  <a:pt x="58" y="11"/>
                </a:cubicBezTo>
                <a:cubicBezTo>
                  <a:pt x="59" y="19"/>
                  <a:pt x="59" y="29"/>
                  <a:pt x="57" y="36"/>
                </a:cubicBezTo>
                <a:cubicBezTo>
                  <a:pt x="57" y="40"/>
                  <a:pt x="55" y="44"/>
                  <a:pt x="53" y="47"/>
                </a:cubicBezTo>
                <a:cubicBezTo>
                  <a:pt x="49" y="51"/>
                  <a:pt x="44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4" y="53"/>
                  <a:pt x="29" y="51"/>
                  <a:pt x="26" y="47"/>
                </a:cubicBezTo>
                <a:cubicBezTo>
                  <a:pt x="24" y="44"/>
                  <a:pt x="22" y="40"/>
                  <a:pt x="21" y="36"/>
                </a:cubicBezTo>
                <a:close/>
                <a:moveTo>
                  <a:pt x="13" y="107"/>
                </a:moveTo>
                <a:cubicBezTo>
                  <a:pt x="67" y="107"/>
                  <a:pt x="67" y="107"/>
                  <a:pt x="67" y="107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7"/>
                  <a:pt x="13" y="107"/>
                  <a:pt x="13" y="107"/>
                </a:cubicBezTo>
                <a:close/>
                <a:moveTo>
                  <a:pt x="70" y="67"/>
                </a:moveTo>
                <a:cubicBezTo>
                  <a:pt x="76" y="90"/>
                  <a:pt x="76" y="90"/>
                  <a:pt x="76" y="90"/>
                </a:cubicBezTo>
                <a:cubicBezTo>
                  <a:pt x="78" y="98"/>
                  <a:pt x="77" y="103"/>
                  <a:pt x="68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72"/>
                  <a:pt x="66" y="72"/>
                  <a:pt x="66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9" y="56"/>
                  <a:pt x="49" y="56"/>
                  <a:pt x="49" y="56"/>
                </a:cubicBezTo>
                <a:cubicBezTo>
                  <a:pt x="51" y="54"/>
                  <a:pt x="51" y="54"/>
                  <a:pt x="51" y="54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6" y="58"/>
                  <a:pt x="66" y="58"/>
                </a:cubicBezTo>
                <a:cubicBezTo>
                  <a:pt x="68" y="61"/>
                  <a:pt x="69" y="64"/>
                  <a:pt x="70" y="67"/>
                </a:cubicBezTo>
                <a:cubicBezTo>
                  <a:pt x="70" y="67"/>
                  <a:pt x="70" y="67"/>
                  <a:pt x="70" y="67"/>
                </a:cubicBezTo>
                <a:close/>
                <a:moveTo>
                  <a:pt x="14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" y="103"/>
                  <a:pt x="0" y="98"/>
                  <a:pt x="3" y="90"/>
                </a:cubicBezTo>
                <a:cubicBezTo>
                  <a:pt x="9" y="67"/>
                  <a:pt x="9" y="67"/>
                  <a:pt x="9" y="67"/>
                </a:cubicBezTo>
                <a:cubicBezTo>
                  <a:pt x="9" y="63"/>
                  <a:pt x="11" y="60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8" y="54"/>
                  <a:pt x="28" y="54"/>
                  <a:pt x="28" y="54"/>
                </a:cubicBezTo>
                <a:cubicBezTo>
                  <a:pt x="30" y="56"/>
                  <a:pt x="30" y="56"/>
                  <a:pt x="30" y="56"/>
                </a:cubicBezTo>
                <a:cubicBezTo>
                  <a:pt x="38" y="72"/>
                  <a:pt x="38" y="72"/>
                  <a:pt x="38" y="72"/>
                </a:cubicBezTo>
                <a:cubicBezTo>
                  <a:pt x="14" y="72"/>
                  <a:pt x="14" y="72"/>
                  <a:pt x="14" y="72"/>
                </a:cubicBezTo>
                <a:lnTo>
                  <a:pt x="14" y="1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9FB4F3D-B1A8-4C7C-86F1-983AE3E23F7F}"/>
              </a:ext>
            </a:extLst>
          </p:cNvPr>
          <p:cNvGrpSpPr/>
          <p:nvPr/>
        </p:nvGrpSpPr>
        <p:grpSpPr>
          <a:xfrm>
            <a:off x="3671070" y="4388251"/>
            <a:ext cx="2160000" cy="1576705"/>
            <a:chOff x="956310" y="4391660"/>
            <a:chExt cx="2160000" cy="1576705"/>
          </a:xfrm>
        </p:grpSpPr>
        <p:sp>
          <p:nvSpPr>
            <p:cNvPr id="31" name="YOUR TITLE">
              <a:extLst>
                <a:ext uri="{FF2B5EF4-FFF2-40B4-BE49-F238E27FC236}">
                  <a16:creationId xmlns:a16="http://schemas.microsoft.com/office/drawing/2014/main" id="{14C1754A-4E6F-4F02-9BD7-6F6E0718FA90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956310" y="4391660"/>
              <a:ext cx="2160000" cy="5022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0000" tIns="45719" rIns="90000" bIns="45719" numCol="1" anchor="t">
              <a:normAutofit/>
            </a:bodyPr>
            <a:lstStyle>
              <a:lvl1pPr algn="ctr">
                <a:defRPr sz="160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Arial" panose="020B0604020202020204" pitchFamily="34" charset="0"/>
                  <a:sym typeface="Helvetica"/>
                </a:rPr>
                <a:t>添加标题</a:t>
              </a:r>
            </a:p>
          </p:txBody>
        </p:sp>
        <p:sp>
          <p:nvSpPr>
            <p:cNvPr id="32" name="YOUR TITLE">
              <a:extLst>
                <a:ext uri="{FF2B5EF4-FFF2-40B4-BE49-F238E27FC236}">
                  <a16:creationId xmlns:a16="http://schemas.microsoft.com/office/drawing/2014/main" id="{B607A24A-6831-40D3-85C2-177EF8CF9F2B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956310" y="4926965"/>
              <a:ext cx="2160000" cy="3092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0000" tIns="45719" rIns="90000" bIns="45719" numCol="1" anchor="t">
              <a:normAutofit/>
            </a:bodyPr>
            <a:lstStyle>
              <a:lvl1pPr algn="ctr">
                <a:defRPr sz="160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Arial" panose="020B0604020202020204" pitchFamily="34" charset="0"/>
                  <a:sym typeface="Helvetica"/>
                </a:rPr>
                <a:t>添加副标题</a:t>
              </a:r>
            </a:p>
          </p:txBody>
        </p:sp>
        <p:sp>
          <p:nvSpPr>
            <p:cNvPr id="44" name="YOUR TITLE">
              <a:extLst>
                <a:ext uri="{FF2B5EF4-FFF2-40B4-BE49-F238E27FC236}">
                  <a16:creationId xmlns:a16="http://schemas.microsoft.com/office/drawing/2014/main" id="{F40771A4-D2FA-453D-8AE2-E5AD759AB213}"/>
                </a:ext>
              </a:extLst>
            </p:cNvPr>
            <p:cNvSpPr txBox="1"/>
            <p:nvPr>
              <p:custDataLst>
                <p:tags r:id="rId20"/>
              </p:custDataLst>
            </p:nvPr>
          </p:nvSpPr>
          <p:spPr>
            <a:xfrm>
              <a:off x="956310" y="5283835"/>
              <a:ext cx="2160000" cy="6845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0000" tIns="45719" rIns="90000" bIns="45719" numCol="1" anchor="t">
              <a:normAutofit/>
            </a:bodyPr>
            <a:lstStyle>
              <a:lvl1pPr algn="ctr">
                <a:defRPr sz="160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sym typeface="Helvetica"/>
                </a:rPr>
                <a:t>单击此处添加文本具体内容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46825A8E-776F-465B-8ADF-3B96EFB79298}"/>
              </a:ext>
            </a:extLst>
          </p:cNvPr>
          <p:cNvGrpSpPr/>
          <p:nvPr/>
        </p:nvGrpSpPr>
        <p:grpSpPr>
          <a:xfrm>
            <a:off x="6360295" y="4388251"/>
            <a:ext cx="2160000" cy="1576705"/>
            <a:chOff x="956310" y="4391660"/>
            <a:chExt cx="2160000" cy="1576705"/>
          </a:xfrm>
        </p:grpSpPr>
        <p:sp>
          <p:nvSpPr>
            <p:cNvPr id="46" name="YOUR TITLE">
              <a:extLst>
                <a:ext uri="{FF2B5EF4-FFF2-40B4-BE49-F238E27FC236}">
                  <a16:creationId xmlns:a16="http://schemas.microsoft.com/office/drawing/2014/main" id="{335D23BB-A4BD-435F-864E-A2AF2DF6425F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956310" y="4391660"/>
              <a:ext cx="2160000" cy="5022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0000" tIns="45719" rIns="90000" bIns="45719" numCol="1" anchor="t">
              <a:normAutofit/>
            </a:bodyPr>
            <a:lstStyle>
              <a:lvl1pPr algn="ctr">
                <a:defRPr sz="160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Arial" panose="020B0604020202020204" pitchFamily="34" charset="0"/>
                  <a:sym typeface="Helvetica"/>
                </a:rPr>
                <a:t>添加标题</a:t>
              </a:r>
            </a:p>
          </p:txBody>
        </p:sp>
        <p:sp>
          <p:nvSpPr>
            <p:cNvPr id="47" name="YOUR TITLE">
              <a:extLst>
                <a:ext uri="{FF2B5EF4-FFF2-40B4-BE49-F238E27FC236}">
                  <a16:creationId xmlns:a16="http://schemas.microsoft.com/office/drawing/2014/main" id="{8C7DB55F-C10F-404F-9719-31BCE1DD70E5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956310" y="4926965"/>
              <a:ext cx="2160000" cy="3092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0000" tIns="45719" rIns="90000" bIns="45719" numCol="1" anchor="t">
              <a:normAutofit/>
            </a:bodyPr>
            <a:lstStyle>
              <a:lvl1pPr algn="ctr">
                <a:defRPr sz="160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Arial" panose="020B0604020202020204" pitchFamily="34" charset="0"/>
                  <a:sym typeface="Helvetica"/>
                </a:rPr>
                <a:t>添加副标题</a:t>
              </a:r>
            </a:p>
          </p:txBody>
        </p:sp>
        <p:sp>
          <p:nvSpPr>
            <p:cNvPr id="48" name="YOUR TITLE">
              <a:extLst>
                <a:ext uri="{FF2B5EF4-FFF2-40B4-BE49-F238E27FC236}">
                  <a16:creationId xmlns:a16="http://schemas.microsoft.com/office/drawing/2014/main" id="{0DAD94B7-9F9A-4B6D-BCC9-B7635EA8E948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956310" y="5283835"/>
              <a:ext cx="2160000" cy="6845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0000" tIns="45719" rIns="90000" bIns="45719" numCol="1" anchor="t">
              <a:normAutofit/>
            </a:bodyPr>
            <a:lstStyle>
              <a:lvl1pPr algn="ctr">
                <a:defRPr sz="160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sym typeface="Helvetica"/>
                </a:rPr>
                <a:t>单击此处添加文本具体内容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428721A-D212-4EAC-A991-FE67A158E39A}"/>
              </a:ext>
            </a:extLst>
          </p:cNvPr>
          <p:cNvGrpSpPr/>
          <p:nvPr/>
        </p:nvGrpSpPr>
        <p:grpSpPr>
          <a:xfrm>
            <a:off x="9049520" y="4388251"/>
            <a:ext cx="2160000" cy="1576705"/>
            <a:chOff x="956310" y="4391660"/>
            <a:chExt cx="2160000" cy="1576705"/>
          </a:xfrm>
        </p:grpSpPr>
        <p:sp>
          <p:nvSpPr>
            <p:cNvPr id="57" name="YOUR TITLE">
              <a:extLst>
                <a:ext uri="{FF2B5EF4-FFF2-40B4-BE49-F238E27FC236}">
                  <a16:creationId xmlns:a16="http://schemas.microsoft.com/office/drawing/2014/main" id="{CFCE4C0F-819C-467C-9AD6-70EB67316342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956310" y="4391660"/>
              <a:ext cx="2160000" cy="5022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0000" tIns="45719" rIns="90000" bIns="45719" numCol="1" anchor="t">
              <a:normAutofit/>
            </a:bodyPr>
            <a:lstStyle>
              <a:lvl1pPr algn="ctr">
                <a:defRPr sz="160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Arial" panose="020B0604020202020204" pitchFamily="34" charset="0"/>
                  <a:sym typeface="Helvetica"/>
                </a:rPr>
                <a:t>添加标题</a:t>
              </a:r>
            </a:p>
          </p:txBody>
        </p:sp>
        <p:sp>
          <p:nvSpPr>
            <p:cNvPr id="58" name="YOUR TITLE">
              <a:extLst>
                <a:ext uri="{FF2B5EF4-FFF2-40B4-BE49-F238E27FC236}">
                  <a16:creationId xmlns:a16="http://schemas.microsoft.com/office/drawing/2014/main" id="{EB09862A-E405-4F1F-A534-495BA6DF0A64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956310" y="4926965"/>
              <a:ext cx="2160000" cy="3092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0000" tIns="45719" rIns="90000" bIns="45719" numCol="1" anchor="t">
              <a:normAutofit/>
            </a:bodyPr>
            <a:lstStyle>
              <a:lvl1pPr algn="ctr">
                <a:defRPr sz="160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Arial" panose="020B0604020202020204" pitchFamily="34" charset="0"/>
                  <a:sym typeface="Helvetica"/>
                </a:rPr>
                <a:t>添加副标题</a:t>
              </a:r>
            </a:p>
          </p:txBody>
        </p:sp>
        <p:sp>
          <p:nvSpPr>
            <p:cNvPr id="59" name="YOUR TITLE">
              <a:extLst>
                <a:ext uri="{FF2B5EF4-FFF2-40B4-BE49-F238E27FC236}">
                  <a16:creationId xmlns:a16="http://schemas.microsoft.com/office/drawing/2014/main" id="{B1ABA919-EE42-487F-B7D3-5A80A414BDC3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956310" y="5283835"/>
              <a:ext cx="2160000" cy="6845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90000" tIns="45719" rIns="90000" bIns="45719" numCol="1" anchor="t">
              <a:normAutofit/>
            </a:bodyPr>
            <a:lstStyle>
              <a:lvl1pPr algn="ctr">
                <a:defRPr sz="1600">
                  <a:solidFill>
                    <a:srgbClr val="40404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Helvetic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sym typeface="Helvetica"/>
                </a:rPr>
                <a:t>单击此处添加文本具体内容</a:t>
              </a:r>
            </a:p>
          </p:txBody>
        </p:sp>
      </p:grpSp>
      <p:sp>
        <p:nvSpPr>
          <p:cNvPr id="64" name="TextBox 1">
            <a:extLst>
              <a:ext uri="{FF2B5EF4-FFF2-40B4-BE49-F238E27FC236}">
                <a16:creationId xmlns:a16="http://schemas.microsoft.com/office/drawing/2014/main" id="{4C505B13-DD14-4195-B288-EEE808E2A9C4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566057" y="959363"/>
            <a:ext cx="188777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0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二级标题</a:t>
            </a:r>
          </a:p>
        </p:txBody>
      </p:sp>
      <p:sp>
        <p:nvSpPr>
          <p:cNvPr id="65" name="TextBox 2">
            <a:extLst>
              <a:ext uri="{FF2B5EF4-FFF2-40B4-BE49-F238E27FC236}">
                <a16:creationId xmlns:a16="http://schemas.microsoft.com/office/drawing/2014/main" id="{9791B784-04A6-447B-9C24-2F96B2F918DC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566057" y="1375392"/>
            <a:ext cx="11105243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添加您的标题简要概述介绍，一句话作为重点提要，作为整个页面的内容概述，或者将重点语句填充至此。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376110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45210" y="2144704"/>
            <a:ext cx="4996156" cy="1370981"/>
            <a:chOff x="522796" y="2577239"/>
            <a:chExt cx="4996156" cy="1370981"/>
          </a:xfrm>
        </p:grpSpPr>
        <p:sp>
          <p:nvSpPr>
            <p:cNvPr id="9" name="矩形 8"/>
            <p:cNvSpPr/>
            <p:nvPr/>
          </p:nvSpPr>
          <p:spPr>
            <a:xfrm>
              <a:off x="1603786" y="3043108"/>
              <a:ext cx="3708020" cy="842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请输入内容。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请输入内容。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请输入内容。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603787" y="2702635"/>
              <a:ext cx="1701400" cy="391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这里是小标题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522796" y="2577239"/>
              <a:ext cx="4996156" cy="1370981"/>
            </a:xfrm>
            <a:prstGeom prst="rect">
              <a:avLst/>
            </a:prstGeom>
            <a:noFill/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678270" y="2715010"/>
              <a:ext cx="996539" cy="763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1200" cap="none" spc="-10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01.</a:t>
              </a:r>
              <a:endParaRPr kumimoji="0" lang="zh-CN" altLang="en-US" sz="4000" b="1" i="0" u="none" strike="noStrike" kern="1200" cap="none" spc="-10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45210" y="4050554"/>
            <a:ext cx="4996156" cy="1370981"/>
            <a:chOff x="522796" y="2577239"/>
            <a:chExt cx="4996156" cy="1370981"/>
          </a:xfrm>
        </p:grpSpPr>
        <p:sp>
          <p:nvSpPr>
            <p:cNvPr id="73" name="矩形 72"/>
            <p:cNvSpPr/>
            <p:nvPr/>
          </p:nvSpPr>
          <p:spPr>
            <a:xfrm>
              <a:off x="1603786" y="3043108"/>
              <a:ext cx="3708020" cy="842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请输入内容。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请输入内容。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请输入内容。</a:t>
              </a:r>
            </a:p>
          </p:txBody>
        </p:sp>
        <p:sp>
          <p:nvSpPr>
            <p:cNvPr id="74" name="矩形 73"/>
            <p:cNvSpPr/>
            <p:nvPr/>
          </p:nvSpPr>
          <p:spPr>
            <a:xfrm>
              <a:off x="1603787" y="2702635"/>
              <a:ext cx="1701400" cy="391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这里是小标题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522796" y="2577239"/>
              <a:ext cx="4996156" cy="1370981"/>
            </a:xfrm>
            <a:prstGeom prst="rect">
              <a:avLst/>
            </a:prstGeom>
            <a:noFill/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678270" y="2715010"/>
              <a:ext cx="996539" cy="763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1200" cap="none" spc="-10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03.</a:t>
              </a:r>
              <a:endParaRPr kumimoji="0" lang="zh-CN" altLang="en-US" sz="4000" b="1" i="0" u="none" strike="noStrike" kern="1200" cap="none" spc="-10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250635" y="2144704"/>
            <a:ext cx="4996156" cy="1370981"/>
            <a:chOff x="522796" y="2577239"/>
            <a:chExt cx="4996156" cy="1370981"/>
          </a:xfrm>
        </p:grpSpPr>
        <p:sp>
          <p:nvSpPr>
            <p:cNvPr id="78" name="矩形 77"/>
            <p:cNvSpPr/>
            <p:nvPr/>
          </p:nvSpPr>
          <p:spPr>
            <a:xfrm>
              <a:off x="1603786" y="3043108"/>
              <a:ext cx="3708020" cy="842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请输入内容。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请输入内容。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请输入内容。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603787" y="2702635"/>
              <a:ext cx="1701400" cy="391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这里是小标题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522796" y="2577239"/>
              <a:ext cx="4996156" cy="1370981"/>
            </a:xfrm>
            <a:prstGeom prst="rect">
              <a:avLst/>
            </a:prstGeom>
            <a:noFill/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678270" y="2715010"/>
              <a:ext cx="996539" cy="763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1200" cap="none" spc="-10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02.</a:t>
              </a:r>
              <a:endParaRPr kumimoji="0" lang="zh-CN" altLang="en-US" sz="4000" b="1" i="0" u="none" strike="noStrike" kern="1200" cap="none" spc="-10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250635" y="4050554"/>
            <a:ext cx="4996156" cy="1370981"/>
            <a:chOff x="522796" y="2577239"/>
            <a:chExt cx="4996156" cy="1370981"/>
          </a:xfrm>
        </p:grpSpPr>
        <p:sp>
          <p:nvSpPr>
            <p:cNvPr id="83" name="矩形 82"/>
            <p:cNvSpPr/>
            <p:nvPr/>
          </p:nvSpPr>
          <p:spPr>
            <a:xfrm>
              <a:off x="1603786" y="3043108"/>
              <a:ext cx="3708020" cy="842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请输入内容。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请输入内容。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请输入内容。</a:t>
              </a:r>
            </a:p>
          </p:txBody>
        </p:sp>
        <p:sp>
          <p:nvSpPr>
            <p:cNvPr id="84" name="矩形 83"/>
            <p:cNvSpPr/>
            <p:nvPr/>
          </p:nvSpPr>
          <p:spPr>
            <a:xfrm>
              <a:off x="1603787" y="2702635"/>
              <a:ext cx="1701400" cy="391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这里是小标题</a:t>
              </a:r>
            </a:p>
          </p:txBody>
        </p:sp>
        <p:sp>
          <p:nvSpPr>
            <p:cNvPr id="85" name="矩形 84"/>
            <p:cNvSpPr/>
            <p:nvPr/>
          </p:nvSpPr>
          <p:spPr>
            <a:xfrm>
              <a:off x="522796" y="2577239"/>
              <a:ext cx="4996156" cy="1370981"/>
            </a:xfrm>
            <a:prstGeom prst="rect">
              <a:avLst/>
            </a:prstGeom>
            <a:noFill/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678270" y="2715010"/>
              <a:ext cx="996539" cy="763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1200" cap="none" spc="-100" normalizeH="0" baseline="0" noProof="0" dirty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rPr>
                <a:t>04.</a:t>
              </a:r>
              <a:endParaRPr kumimoji="0" lang="zh-CN" altLang="en-US" sz="4000" b="1" i="0" u="none" strike="noStrike" kern="1200" cap="none" spc="-10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endParaRPr>
            </a:p>
          </p:txBody>
        </p:sp>
      </p:grpSp>
      <p:sp>
        <p:nvSpPr>
          <p:cNvPr id="24" name="TextBox 1">
            <a:extLst>
              <a:ext uri="{FF2B5EF4-FFF2-40B4-BE49-F238E27FC236}">
                <a16:creationId xmlns:a16="http://schemas.microsoft.com/office/drawing/2014/main" id="{12217148-B770-4494-89CD-91D1CC44CFA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66057" y="959363"/>
            <a:ext cx="188777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0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二级标题</a:t>
            </a:r>
          </a:p>
        </p:txBody>
      </p:sp>
      <p:sp>
        <p:nvSpPr>
          <p:cNvPr id="25" name="TextBox 2">
            <a:extLst>
              <a:ext uri="{FF2B5EF4-FFF2-40B4-BE49-F238E27FC236}">
                <a16:creationId xmlns:a16="http://schemas.microsoft.com/office/drawing/2014/main" id="{F65B1B3A-5394-4E63-A2FE-1F8C13398CD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6057" y="1375392"/>
            <a:ext cx="11105243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添加您的标题简要概述介绍，一句话作为重点提要，作为整个页面的内容概述，或者将重点语句填充至此。</a:t>
            </a:r>
          </a:p>
        </p:txBody>
      </p:sp>
    </p:spTree>
    <p:extLst>
      <p:ext uri="{BB962C8B-B14F-4D97-AF65-F5344CB8AC3E}">
        <p14:creationId xmlns:p14="http://schemas.microsoft.com/office/powerpoint/2010/main" val="9278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AA59869-C9FF-415A-9B5E-C074D643B02B}"/>
              </a:ext>
            </a:extLst>
          </p:cNvPr>
          <p:cNvGrpSpPr/>
          <p:nvPr/>
        </p:nvGrpSpPr>
        <p:grpSpPr>
          <a:xfrm>
            <a:off x="627414" y="2057027"/>
            <a:ext cx="10937173" cy="3357455"/>
            <a:chOff x="498271" y="2036219"/>
            <a:chExt cx="11004959" cy="3378264"/>
          </a:xfrm>
        </p:grpSpPr>
        <p:grpSp>
          <p:nvGrpSpPr>
            <p:cNvPr id="18" name="组合 17"/>
            <p:cNvGrpSpPr/>
            <p:nvPr/>
          </p:nvGrpSpPr>
          <p:grpSpPr>
            <a:xfrm>
              <a:off x="498271" y="2036219"/>
              <a:ext cx="3494583" cy="1350439"/>
              <a:chOff x="6135979" y="2240049"/>
              <a:chExt cx="3494583" cy="1350439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7047172" y="2705918"/>
                <a:ext cx="2415609" cy="845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请输</a:t>
                </a:r>
                <a:r>
                  <a:rPr kumimoji="0" lang="zh-CN" altLang="en-US" sz="1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入内容</a:t>
                </a:r>
                <a:r>
                  <a:rPr kumimoji="0" lang="zh-CN" altLang="en-US" sz="1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。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请输入内容。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请输入内容。</a:t>
                </a:r>
                <a:endPara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7047173" y="2365445"/>
                <a:ext cx="1701400" cy="3917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这里是小标题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6543414" y="2240049"/>
                <a:ext cx="3087148" cy="1350439"/>
              </a:xfrm>
              <a:prstGeom prst="rect">
                <a:avLst/>
              </a:prstGeom>
              <a:noFill/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6135979" y="2496624"/>
                <a:ext cx="807000" cy="763094"/>
              </a:xfrm>
              <a:prstGeom prst="rect">
                <a:avLst/>
              </a:prstGeom>
              <a:solidFill>
                <a:schemeClr val="bg2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9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01</a:t>
                </a:r>
                <a:endPara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96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253459" y="2036219"/>
              <a:ext cx="3494583" cy="1350439"/>
              <a:chOff x="6135979" y="2240049"/>
              <a:chExt cx="3494583" cy="1350439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7047172" y="2705918"/>
                <a:ext cx="2415609" cy="845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请输入内容。</a:t>
                </a:r>
                <a:endPara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请输入内容。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请输入内容。</a:t>
                </a:r>
                <a:endPara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7047173" y="2365445"/>
                <a:ext cx="1701400" cy="3917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这里是小标题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543414" y="2240049"/>
                <a:ext cx="3087148" cy="1350439"/>
              </a:xfrm>
              <a:prstGeom prst="rect">
                <a:avLst/>
              </a:prstGeom>
              <a:noFill/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6135979" y="2496624"/>
                <a:ext cx="807000" cy="763094"/>
              </a:xfrm>
              <a:prstGeom prst="rect">
                <a:avLst/>
              </a:prstGeom>
              <a:solidFill>
                <a:schemeClr val="bg2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9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02</a:t>
                </a:r>
                <a:endPara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96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8008647" y="2036219"/>
              <a:ext cx="3494583" cy="1350439"/>
              <a:chOff x="6135979" y="2240049"/>
              <a:chExt cx="3494583" cy="1350439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7047172" y="2705918"/>
                <a:ext cx="2415609" cy="845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请输入内容。</a:t>
                </a:r>
                <a:endPara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请输入内容。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请输入内容。</a:t>
                </a:r>
                <a:endPara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7047173" y="2365445"/>
                <a:ext cx="1701400" cy="3917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这里是小标题</a:t>
                </a: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543414" y="2240049"/>
                <a:ext cx="3087148" cy="1350439"/>
              </a:xfrm>
              <a:prstGeom prst="rect">
                <a:avLst/>
              </a:prstGeom>
              <a:noFill/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6135979" y="2496624"/>
                <a:ext cx="807000" cy="763094"/>
              </a:xfrm>
              <a:prstGeom prst="rect">
                <a:avLst/>
              </a:prstGeom>
              <a:solidFill>
                <a:schemeClr val="bg2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9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03</a:t>
                </a:r>
                <a:endPara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96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498271" y="4064044"/>
              <a:ext cx="3494583" cy="1350439"/>
              <a:chOff x="6135979" y="2240049"/>
              <a:chExt cx="3494583" cy="1350439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7047172" y="2705918"/>
                <a:ext cx="2415609" cy="845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请输入内容。</a:t>
                </a:r>
                <a:endPara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请输入内容。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请输入内容。</a:t>
                </a:r>
                <a:endPara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7047173" y="2365445"/>
                <a:ext cx="1701400" cy="3917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这里是小标题</a:t>
                </a: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6543414" y="2240049"/>
                <a:ext cx="3087148" cy="1350439"/>
              </a:xfrm>
              <a:prstGeom prst="rect">
                <a:avLst/>
              </a:prstGeom>
              <a:noFill/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6135979" y="2496624"/>
                <a:ext cx="807000" cy="763094"/>
              </a:xfrm>
              <a:prstGeom prst="rect">
                <a:avLst/>
              </a:prstGeom>
              <a:solidFill>
                <a:schemeClr val="bg2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9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04</a:t>
                </a:r>
                <a:endPara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96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253459" y="4064044"/>
              <a:ext cx="3494583" cy="1350439"/>
              <a:chOff x="6135979" y="2240049"/>
              <a:chExt cx="3494583" cy="1350439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7047172" y="2705918"/>
                <a:ext cx="2415609" cy="845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请输入内容。</a:t>
                </a:r>
                <a:endPara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请输入内容。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请输入内容。</a:t>
                </a:r>
                <a:endPara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7047173" y="2365445"/>
                <a:ext cx="1701400" cy="3917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这里是小标题</a:t>
                </a: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6543414" y="2240049"/>
                <a:ext cx="3087148" cy="1350439"/>
              </a:xfrm>
              <a:prstGeom prst="rect">
                <a:avLst/>
              </a:prstGeom>
              <a:noFill/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6135979" y="2496624"/>
                <a:ext cx="807000" cy="763094"/>
              </a:xfrm>
              <a:prstGeom prst="rect">
                <a:avLst/>
              </a:prstGeom>
              <a:solidFill>
                <a:schemeClr val="bg2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9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05</a:t>
                </a:r>
                <a:endPara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96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8008647" y="4064044"/>
              <a:ext cx="3494583" cy="1350439"/>
              <a:chOff x="6135979" y="2240049"/>
              <a:chExt cx="3494583" cy="1350439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7047172" y="2705918"/>
                <a:ext cx="2415609" cy="845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请输入内容。</a:t>
                </a:r>
                <a:endPara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请输入内容。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  <a:sym typeface="+mn-ea"/>
                  </a:rPr>
                  <a:t>请输入内容。</a:t>
                </a:r>
                <a:endParaRPr kumimoji="0" lang="zh-CN" altLang="en-US" sz="1400" b="0" i="0" u="none" strike="noStrike" kern="1200" cap="none" spc="15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7047173" y="2365445"/>
                <a:ext cx="1701400" cy="3917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这里是小标题</a:t>
                </a: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543414" y="2240049"/>
                <a:ext cx="3087148" cy="1350439"/>
              </a:xfrm>
              <a:prstGeom prst="rect">
                <a:avLst/>
              </a:prstGeom>
              <a:noFill/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6135979" y="2496624"/>
                <a:ext cx="807000" cy="763094"/>
              </a:xfrm>
              <a:prstGeom prst="rect">
                <a:avLst/>
              </a:prstGeom>
              <a:solidFill>
                <a:schemeClr val="bg2"/>
              </a:solidFill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120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96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思源黑体 CN Light" panose="020B0300000000000000" pitchFamily="34" charset="-122"/>
                    <a:cs typeface="+mn-cs"/>
                  </a:rPr>
                  <a:t>06</a:t>
                </a:r>
                <a:endPara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96"/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</a:endParaRPr>
              </a:p>
            </p:txBody>
          </p:sp>
        </p:grpSp>
      </p:grpSp>
      <p:sp>
        <p:nvSpPr>
          <p:cNvPr id="47" name="TextBox 1">
            <a:extLst>
              <a:ext uri="{FF2B5EF4-FFF2-40B4-BE49-F238E27FC236}">
                <a16:creationId xmlns:a16="http://schemas.microsoft.com/office/drawing/2014/main" id="{FD3F5611-931C-4803-AA01-15004F4F115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66057" y="959363"/>
            <a:ext cx="188777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0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二级标题</a:t>
            </a:r>
          </a:p>
        </p:txBody>
      </p:sp>
      <p:sp>
        <p:nvSpPr>
          <p:cNvPr id="48" name="TextBox 2">
            <a:extLst>
              <a:ext uri="{FF2B5EF4-FFF2-40B4-BE49-F238E27FC236}">
                <a16:creationId xmlns:a16="http://schemas.microsoft.com/office/drawing/2014/main" id="{A08A68DA-303A-4307-894E-A291462FE35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66057" y="1375392"/>
            <a:ext cx="11105243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添加您的标题简要概述介绍，一句话作为重点提要，作为整个页面的内容概述，或者将重点语句填充至此。</a:t>
            </a:r>
          </a:p>
        </p:txBody>
      </p:sp>
    </p:spTree>
    <p:extLst>
      <p:ext uri="{BB962C8B-B14F-4D97-AF65-F5344CB8AC3E}">
        <p14:creationId xmlns:p14="http://schemas.microsoft.com/office/powerpoint/2010/main" val="421266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701310" y="3311125"/>
            <a:ext cx="2609850" cy="1339215"/>
          </a:xfrm>
          <a:prstGeom prst="rect">
            <a:avLst/>
          </a:prstGeom>
          <a:solidFill>
            <a:srgbClr val="404096"/>
          </a:solidFill>
          <a:ln>
            <a:noFill/>
          </a:ln>
        </p:spPr>
        <p:style>
          <a:lnRef idx="2">
            <a:srgbClr val="3D4D73">
              <a:shade val="50000"/>
            </a:srgbClr>
          </a:lnRef>
          <a:fillRef idx="1">
            <a:srgbClr val="3D4D73"/>
          </a:fillRef>
          <a:effectRef idx="0">
            <a:srgbClr val="3D4D73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700675" y="4810360"/>
            <a:ext cx="2609850" cy="1339215"/>
          </a:xfrm>
          <a:prstGeom prst="rect">
            <a:avLst/>
          </a:prstGeom>
          <a:solidFill>
            <a:srgbClr val="404096"/>
          </a:solidFill>
          <a:ln>
            <a:noFill/>
          </a:ln>
        </p:spPr>
        <p:style>
          <a:lnRef idx="2">
            <a:srgbClr val="3D4D73">
              <a:shade val="50000"/>
            </a:srgbClr>
          </a:lnRef>
          <a:fillRef idx="1">
            <a:srgbClr val="3D4D73"/>
          </a:fillRef>
          <a:effectRef idx="0">
            <a:srgbClr val="3D4D73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701310" y="1843005"/>
            <a:ext cx="2609850" cy="1339215"/>
          </a:xfrm>
          <a:prstGeom prst="rect">
            <a:avLst/>
          </a:prstGeom>
          <a:solidFill>
            <a:srgbClr val="404096"/>
          </a:solidFill>
          <a:ln>
            <a:noFill/>
          </a:ln>
        </p:spPr>
        <p:style>
          <a:lnRef idx="2">
            <a:srgbClr val="3D4D73">
              <a:shade val="50000"/>
            </a:srgbClr>
          </a:lnRef>
          <a:fillRef idx="1">
            <a:srgbClr val="3D4D73"/>
          </a:fillRef>
          <a:effectRef idx="0">
            <a:srgbClr val="3D4D73"/>
          </a:effectRef>
          <a:fontRef idx="minor">
            <a:sysClr val="window" lastClr="FF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5"/>
            </p:custDataLst>
          </p:nvPr>
        </p:nvSpPr>
        <p:spPr>
          <a:xfrm>
            <a:off x="3310525" y="3315207"/>
            <a:ext cx="8172000" cy="1338943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rgbClr val="3D4D73">
              <a:shade val="50000"/>
            </a:srgbClr>
          </a:lnRef>
          <a:fillRef idx="1">
            <a:srgbClr val="3D4D73"/>
          </a:fillRef>
          <a:effectRef idx="0">
            <a:srgbClr val="3D4D73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ea"/>
            </a:endParaRPr>
          </a:p>
        </p:txBody>
      </p:sp>
      <p:sp>
        <p:nvSpPr>
          <p:cNvPr id="15" name="矩形 14"/>
          <p:cNvSpPr/>
          <p:nvPr>
            <p:custDataLst>
              <p:tags r:id="rId6"/>
            </p:custDataLst>
          </p:nvPr>
        </p:nvSpPr>
        <p:spPr>
          <a:xfrm>
            <a:off x="3310525" y="1842007"/>
            <a:ext cx="8172000" cy="1338943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rgbClr val="3D4D73">
              <a:shade val="50000"/>
            </a:srgbClr>
          </a:lnRef>
          <a:fillRef idx="1">
            <a:srgbClr val="3D4D73"/>
          </a:fillRef>
          <a:effectRef idx="0">
            <a:srgbClr val="3D4D73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ea"/>
            </a:endParaRPr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3310525" y="4801107"/>
            <a:ext cx="8172000" cy="1338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rgbClr val="3D4D73">
              <a:shade val="50000"/>
            </a:srgbClr>
          </a:lnRef>
          <a:fillRef idx="1">
            <a:srgbClr val="3D4D73"/>
          </a:fillRef>
          <a:effectRef idx="0">
            <a:srgbClr val="3D4D73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ea"/>
            </a:endParaRPr>
          </a:p>
        </p:txBody>
      </p:sp>
      <p:sp>
        <p:nvSpPr>
          <p:cNvPr id="20" name="TextBox 16"/>
          <p:cNvSpPr txBox="1"/>
          <p:nvPr>
            <p:custDataLst>
              <p:tags r:id="rId8"/>
            </p:custDataLst>
          </p:nvPr>
        </p:nvSpPr>
        <p:spPr>
          <a:xfrm>
            <a:off x="1723863" y="2179924"/>
            <a:ext cx="1338842" cy="2925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小标题</a:t>
            </a:r>
          </a:p>
        </p:txBody>
      </p:sp>
      <p:sp>
        <p:nvSpPr>
          <p:cNvPr id="21" name="TextBox 16"/>
          <p:cNvSpPr txBox="1"/>
          <p:nvPr>
            <p:custDataLst>
              <p:tags r:id="rId9"/>
            </p:custDataLst>
          </p:nvPr>
        </p:nvSpPr>
        <p:spPr>
          <a:xfrm>
            <a:off x="1723863" y="2500012"/>
            <a:ext cx="1440442" cy="2925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具体名称</a:t>
            </a:r>
          </a:p>
        </p:txBody>
      </p:sp>
      <p:sp>
        <p:nvSpPr>
          <p:cNvPr id="23" name="TextBox 16"/>
          <p:cNvSpPr txBox="1"/>
          <p:nvPr>
            <p:custDataLst>
              <p:tags r:id="rId10"/>
            </p:custDataLst>
          </p:nvPr>
        </p:nvSpPr>
        <p:spPr>
          <a:xfrm>
            <a:off x="1723863" y="3649332"/>
            <a:ext cx="1338842" cy="2925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小标题</a:t>
            </a:r>
          </a:p>
        </p:txBody>
      </p:sp>
      <p:sp>
        <p:nvSpPr>
          <p:cNvPr id="24" name="TextBox 16"/>
          <p:cNvSpPr txBox="1"/>
          <p:nvPr>
            <p:custDataLst>
              <p:tags r:id="rId11"/>
            </p:custDataLst>
          </p:nvPr>
        </p:nvSpPr>
        <p:spPr>
          <a:xfrm>
            <a:off x="1723863" y="3969420"/>
            <a:ext cx="1440442" cy="2925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具体名称</a:t>
            </a:r>
          </a:p>
        </p:txBody>
      </p:sp>
      <p:sp>
        <p:nvSpPr>
          <p:cNvPr id="26" name="TextBox 16"/>
          <p:cNvSpPr txBox="1"/>
          <p:nvPr>
            <p:custDataLst>
              <p:tags r:id="rId12"/>
            </p:custDataLst>
          </p:nvPr>
        </p:nvSpPr>
        <p:spPr>
          <a:xfrm>
            <a:off x="1723863" y="5148319"/>
            <a:ext cx="1338842" cy="2925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小标题</a:t>
            </a:r>
          </a:p>
        </p:txBody>
      </p:sp>
      <p:sp>
        <p:nvSpPr>
          <p:cNvPr id="27" name="TextBox 16"/>
          <p:cNvSpPr txBox="1"/>
          <p:nvPr>
            <p:custDataLst>
              <p:tags r:id="rId13"/>
            </p:custDataLst>
          </p:nvPr>
        </p:nvSpPr>
        <p:spPr>
          <a:xfrm>
            <a:off x="1723863" y="5468407"/>
            <a:ext cx="1440442" cy="2925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具体名称</a:t>
            </a:r>
          </a:p>
        </p:txBody>
      </p:sp>
      <p:sp>
        <p:nvSpPr>
          <p:cNvPr id="33" name="Shape 1409"/>
          <p:cNvSpPr/>
          <p:nvPr>
            <p:custDataLst>
              <p:tags r:id="rId14"/>
            </p:custDataLst>
          </p:nvPr>
        </p:nvSpPr>
        <p:spPr>
          <a:xfrm>
            <a:off x="3810905" y="2013185"/>
            <a:ext cx="7823835" cy="30416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/>
          <a:lstStyle>
            <a:lvl1pPr algn="l">
              <a:spcBef>
                <a:spcPts val="2000"/>
              </a:spcBef>
              <a:defRPr sz="2000">
                <a:solidFill>
                  <a:srgbClr val="53585F"/>
                </a:solidFill>
                <a:latin typeface="Aller Light"/>
                <a:ea typeface="Aller Light"/>
                <a:cs typeface="Aller Light"/>
                <a:sym typeface="Aller Light"/>
              </a:defRPr>
            </a:lvl1pPr>
          </a:lstStyle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  <a:sym typeface="Aller Light"/>
              </a:rPr>
              <a:t>点击此处添加正文文字是您思想的提炼。</a:t>
            </a:r>
          </a:p>
        </p:txBody>
      </p:sp>
      <p:sp>
        <p:nvSpPr>
          <p:cNvPr id="31" name="Shape 1409"/>
          <p:cNvSpPr/>
          <p:nvPr>
            <p:custDataLst>
              <p:tags r:id="rId15"/>
            </p:custDataLst>
          </p:nvPr>
        </p:nvSpPr>
        <p:spPr>
          <a:xfrm>
            <a:off x="3810905" y="2354180"/>
            <a:ext cx="7823835" cy="30416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/>
          <a:lstStyle>
            <a:lvl1pPr algn="l">
              <a:spcBef>
                <a:spcPts val="2000"/>
              </a:spcBef>
              <a:defRPr sz="2000">
                <a:solidFill>
                  <a:srgbClr val="53585F"/>
                </a:solidFill>
                <a:latin typeface="Aller Light"/>
                <a:ea typeface="Aller Light"/>
                <a:cs typeface="Aller Light"/>
                <a:sym typeface="Aller Light"/>
              </a:defRPr>
            </a:lvl1pPr>
          </a:lstStyle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  <a:sym typeface="Aller Light"/>
              </a:rPr>
              <a:t>点击此处添加正文文字是您思想的提炼。</a:t>
            </a:r>
          </a:p>
        </p:txBody>
      </p:sp>
      <p:sp>
        <p:nvSpPr>
          <p:cNvPr id="32" name="Shape 1409"/>
          <p:cNvSpPr/>
          <p:nvPr>
            <p:custDataLst>
              <p:tags r:id="rId16"/>
            </p:custDataLst>
          </p:nvPr>
        </p:nvSpPr>
        <p:spPr>
          <a:xfrm>
            <a:off x="3810905" y="2695175"/>
            <a:ext cx="7823835" cy="30416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/>
          <a:lstStyle>
            <a:lvl1pPr algn="l">
              <a:spcBef>
                <a:spcPts val="2000"/>
              </a:spcBef>
              <a:defRPr sz="2000">
                <a:solidFill>
                  <a:srgbClr val="53585F"/>
                </a:solidFill>
                <a:latin typeface="Aller Light"/>
                <a:ea typeface="Aller Light"/>
                <a:cs typeface="Aller Light"/>
                <a:sym typeface="Aller Light"/>
              </a:defRPr>
            </a:lvl1pPr>
          </a:lstStyle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  <a:sym typeface="Aller Light"/>
              </a:rPr>
              <a:t>点击此处添加正文文字是您思想的提炼。</a:t>
            </a:r>
          </a:p>
        </p:txBody>
      </p:sp>
      <p:sp>
        <p:nvSpPr>
          <p:cNvPr id="35" name="Shape 1409"/>
          <p:cNvSpPr/>
          <p:nvPr>
            <p:custDataLst>
              <p:tags r:id="rId17"/>
            </p:custDataLst>
          </p:nvPr>
        </p:nvSpPr>
        <p:spPr>
          <a:xfrm>
            <a:off x="3810905" y="3487655"/>
            <a:ext cx="7823835" cy="30416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/>
          <a:lstStyle>
            <a:lvl1pPr algn="l">
              <a:spcBef>
                <a:spcPts val="2000"/>
              </a:spcBef>
              <a:defRPr sz="2000">
                <a:solidFill>
                  <a:srgbClr val="53585F"/>
                </a:solidFill>
                <a:latin typeface="Aller Light"/>
                <a:ea typeface="Aller Light"/>
                <a:cs typeface="Aller Light"/>
                <a:sym typeface="Aller Light"/>
              </a:defRPr>
            </a:lvl1pPr>
          </a:lstStyle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  <a:sym typeface="Aller Light"/>
              </a:rPr>
              <a:t>点击此处添加正文文字是您思想的提炼。</a:t>
            </a:r>
          </a:p>
        </p:txBody>
      </p:sp>
      <p:sp>
        <p:nvSpPr>
          <p:cNvPr id="36" name="Shape 1409"/>
          <p:cNvSpPr/>
          <p:nvPr>
            <p:custDataLst>
              <p:tags r:id="rId18"/>
            </p:custDataLst>
          </p:nvPr>
        </p:nvSpPr>
        <p:spPr>
          <a:xfrm>
            <a:off x="3810905" y="3828650"/>
            <a:ext cx="7823835" cy="30416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/>
          <a:lstStyle>
            <a:lvl1pPr algn="l">
              <a:spcBef>
                <a:spcPts val="2000"/>
              </a:spcBef>
              <a:defRPr sz="2000">
                <a:solidFill>
                  <a:srgbClr val="53585F"/>
                </a:solidFill>
                <a:latin typeface="Aller Light"/>
                <a:ea typeface="Aller Light"/>
                <a:cs typeface="Aller Light"/>
                <a:sym typeface="Aller Light"/>
              </a:defRPr>
            </a:lvl1pPr>
          </a:lstStyle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  <a:sym typeface="Aller Light"/>
              </a:rPr>
              <a:t>点击此处添加正文文字是您思想的提炼。</a:t>
            </a:r>
          </a:p>
        </p:txBody>
      </p:sp>
      <p:sp>
        <p:nvSpPr>
          <p:cNvPr id="37" name="Shape 1409"/>
          <p:cNvSpPr/>
          <p:nvPr>
            <p:custDataLst>
              <p:tags r:id="rId19"/>
            </p:custDataLst>
          </p:nvPr>
        </p:nvSpPr>
        <p:spPr>
          <a:xfrm>
            <a:off x="3810905" y="4170280"/>
            <a:ext cx="7823835" cy="30416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/>
          <a:lstStyle>
            <a:lvl1pPr algn="l">
              <a:spcBef>
                <a:spcPts val="2000"/>
              </a:spcBef>
              <a:defRPr sz="2000">
                <a:solidFill>
                  <a:srgbClr val="53585F"/>
                </a:solidFill>
                <a:latin typeface="Aller Light"/>
                <a:ea typeface="Aller Light"/>
                <a:cs typeface="Aller Light"/>
                <a:sym typeface="Aller Light"/>
              </a:defRPr>
            </a:lvl1pPr>
          </a:lstStyle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  <a:sym typeface="Aller Light"/>
              </a:rPr>
              <a:t>点击此处添加正文文字是您思想的提炼。</a:t>
            </a:r>
          </a:p>
        </p:txBody>
      </p:sp>
      <p:sp>
        <p:nvSpPr>
          <p:cNvPr id="39" name="Shape 1409"/>
          <p:cNvSpPr/>
          <p:nvPr>
            <p:custDataLst>
              <p:tags r:id="rId20"/>
            </p:custDataLst>
          </p:nvPr>
        </p:nvSpPr>
        <p:spPr>
          <a:xfrm>
            <a:off x="3810905" y="4944345"/>
            <a:ext cx="7823835" cy="30416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/>
          <a:lstStyle>
            <a:lvl1pPr algn="l">
              <a:spcBef>
                <a:spcPts val="2000"/>
              </a:spcBef>
              <a:defRPr sz="2000">
                <a:solidFill>
                  <a:srgbClr val="53585F"/>
                </a:solidFill>
                <a:latin typeface="Aller Light"/>
                <a:ea typeface="Aller Light"/>
                <a:cs typeface="Aller Light"/>
                <a:sym typeface="Aller Light"/>
              </a:defRPr>
            </a:lvl1pPr>
          </a:lstStyle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  <a:sym typeface="Aller Light"/>
              </a:rPr>
              <a:t>点击此处添加正文文字是您思想的提炼。</a:t>
            </a:r>
          </a:p>
        </p:txBody>
      </p:sp>
      <p:sp>
        <p:nvSpPr>
          <p:cNvPr id="40" name="Shape 1409"/>
          <p:cNvSpPr/>
          <p:nvPr>
            <p:custDataLst>
              <p:tags r:id="rId21"/>
            </p:custDataLst>
          </p:nvPr>
        </p:nvSpPr>
        <p:spPr>
          <a:xfrm>
            <a:off x="3810905" y="5285340"/>
            <a:ext cx="7823835" cy="30416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/>
          <a:lstStyle>
            <a:lvl1pPr algn="l">
              <a:spcBef>
                <a:spcPts val="2000"/>
              </a:spcBef>
              <a:defRPr sz="2000">
                <a:solidFill>
                  <a:srgbClr val="53585F"/>
                </a:solidFill>
                <a:latin typeface="Aller Light"/>
                <a:ea typeface="Aller Light"/>
                <a:cs typeface="Aller Light"/>
                <a:sym typeface="Aller Light"/>
              </a:defRPr>
            </a:lvl1pPr>
          </a:lstStyle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  <a:sym typeface="Aller Light"/>
              </a:rPr>
              <a:t>点击此处添加正文文字是您思想的提炼。s</a:t>
            </a:r>
          </a:p>
        </p:txBody>
      </p:sp>
      <p:sp>
        <p:nvSpPr>
          <p:cNvPr id="41" name="Shape 1409"/>
          <p:cNvSpPr/>
          <p:nvPr>
            <p:custDataLst>
              <p:tags r:id="rId22"/>
            </p:custDataLst>
          </p:nvPr>
        </p:nvSpPr>
        <p:spPr>
          <a:xfrm>
            <a:off x="3810905" y="5626335"/>
            <a:ext cx="7823835" cy="30416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/>
          <a:lstStyle>
            <a:lvl1pPr algn="l">
              <a:spcBef>
                <a:spcPts val="2000"/>
              </a:spcBef>
              <a:defRPr sz="2000">
                <a:solidFill>
                  <a:srgbClr val="53585F"/>
                </a:solidFill>
                <a:latin typeface="Aller Light"/>
                <a:ea typeface="Aller Light"/>
                <a:cs typeface="Aller Light"/>
                <a:sym typeface="Aller Light"/>
              </a:defRPr>
            </a:lvl1pPr>
          </a:lstStyle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1000"/>
              </a:spcAft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  <a:sym typeface="Aller Light"/>
              </a:rPr>
              <a:t>点击此处添加正文文字是您思想的提炼。</a:t>
            </a:r>
          </a:p>
        </p:txBody>
      </p:sp>
      <p:sp>
        <p:nvSpPr>
          <p:cNvPr id="5" name="文本框 4"/>
          <p:cNvSpPr txBox="1"/>
          <p:nvPr>
            <p:custDataLst>
              <p:tags r:id="rId23"/>
            </p:custDataLst>
          </p:nvPr>
        </p:nvSpPr>
        <p:spPr>
          <a:xfrm>
            <a:off x="739410" y="2121770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01</a:t>
            </a:r>
          </a:p>
        </p:txBody>
      </p:sp>
      <p:sp>
        <p:nvSpPr>
          <p:cNvPr id="6" name="文本框 5"/>
          <p:cNvSpPr txBox="1"/>
          <p:nvPr>
            <p:custDataLst>
              <p:tags r:id="rId24"/>
            </p:custDataLst>
          </p:nvPr>
        </p:nvSpPr>
        <p:spPr>
          <a:xfrm>
            <a:off x="739410" y="3596240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02</a:t>
            </a:r>
          </a:p>
        </p:txBody>
      </p:sp>
      <p:sp>
        <p:nvSpPr>
          <p:cNvPr id="8" name="文本框 7"/>
          <p:cNvSpPr txBox="1"/>
          <p:nvPr>
            <p:custDataLst>
              <p:tags r:id="rId25"/>
            </p:custDataLst>
          </p:nvPr>
        </p:nvSpPr>
        <p:spPr>
          <a:xfrm>
            <a:off x="739410" y="5085950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</a:rPr>
              <a:t>03</a:t>
            </a:r>
          </a:p>
        </p:txBody>
      </p:sp>
      <p:sp>
        <p:nvSpPr>
          <p:cNvPr id="9" name="等腰三角形 8"/>
          <p:cNvSpPr/>
          <p:nvPr>
            <p:custDataLst>
              <p:tags r:id="rId26"/>
            </p:custDataLst>
          </p:nvPr>
        </p:nvSpPr>
        <p:spPr>
          <a:xfrm rot="5400000">
            <a:off x="3243215" y="2763120"/>
            <a:ext cx="339725" cy="203835"/>
          </a:xfrm>
          <a:prstGeom prst="triangle">
            <a:avLst/>
          </a:prstGeom>
          <a:solidFill>
            <a:srgbClr val="404096"/>
          </a:solidFill>
          <a:ln>
            <a:noFill/>
          </a:ln>
        </p:spPr>
        <p:style>
          <a:lnRef idx="2">
            <a:srgbClr val="3D4D73">
              <a:shade val="50000"/>
            </a:srgbClr>
          </a:lnRef>
          <a:fillRef idx="1">
            <a:srgbClr val="3D4D73"/>
          </a:fillRef>
          <a:effectRef idx="0">
            <a:srgbClr val="3D4D73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" name="等腰三角形 9"/>
          <p:cNvSpPr/>
          <p:nvPr>
            <p:custDataLst>
              <p:tags r:id="rId27"/>
            </p:custDataLst>
          </p:nvPr>
        </p:nvSpPr>
        <p:spPr>
          <a:xfrm rot="5400000">
            <a:off x="3242580" y="4202665"/>
            <a:ext cx="339725" cy="203835"/>
          </a:xfrm>
          <a:prstGeom prst="triangle">
            <a:avLst/>
          </a:prstGeom>
          <a:solidFill>
            <a:srgbClr val="404096"/>
          </a:solidFill>
          <a:ln>
            <a:noFill/>
          </a:ln>
        </p:spPr>
        <p:style>
          <a:lnRef idx="2">
            <a:srgbClr val="3D4D73">
              <a:shade val="50000"/>
            </a:srgbClr>
          </a:lnRef>
          <a:fillRef idx="1">
            <a:srgbClr val="3D4D73"/>
          </a:fillRef>
          <a:effectRef idx="0">
            <a:srgbClr val="3D4D73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1" name="等腰三角形 10"/>
          <p:cNvSpPr/>
          <p:nvPr>
            <p:custDataLst>
              <p:tags r:id="rId28"/>
            </p:custDataLst>
          </p:nvPr>
        </p:nvSpPr>
        <p:spPr>
          <a:xfrm rot="5400000">
            <a:off x="3243215" y="5658720"/>
            <a:ext cx="339725" cy="203835"/>
          </a:xfrm>
          <a:prstGeom prst="triangle">
            <a:avLst/>
          </a:prstGeom>
          <a:solidFill>
            <a:srgbClr val="404096"/>
          </a:solidFill>
          <a:ln>
            <a:noFill/>
          </a:ln>
        </p:spPr>
        <p:style>
          <a:lnRef idx="2">
            <a:srgbClr val="3D4D73">
              <a:shade val="50000"/>
            </a:srgbClr>
          </a:lnRef>
          <a:fillRef idx="1">
            <a:srgbClr val="3D4D73"/>
          </a:fillRef>
          <a:effectRef idx="0">
            <a:srgbClr val="3D4D73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34" name="TextBox 1">
            <a:extLst>
              <a:ext uri="{FF2B5EF4-FFF2-40B4-BE49-F238E27FC236}">
                <a16:creationId xmlns:a16="http://schemas.microsoft.com/office/drawing/2014/main" id="{F0F1C21D-A09D-4583-B4CF-6BC6C475F25B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566057" y="959363"/>
            <a:ext cx="188777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2000" b="1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二级标题</a:t>
            </a:r>
          </a:p>
        </p:txBody>
      </p:sp>
      <p:sp>
        <p:nvSpPr>
          <p:cNvPr id="38" name="TextBox 2">
            <a:extLst>
              <a:ext uri="{FF2B5EF4-FFF2-40B4-BE49-F238E27FC236}">
                <a16:creationId xmlns:a16="http://schemas.microsoft.com/office/drawing/2014/main" id="{01BC5037-15AD-4AEF-8908-B318A7C2953F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566057" y="1375392"/>
            <a:ext cx="11105243" cy="3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l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添加您的标题简要概述介绍，一句话作为重点提要，作为整个页面的内容概述，或者将重点语句填充至此。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147730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齿轮"/>
          <p:cNvSpPr>
            <a:spLocks noChangeAspect="1"/>
          </p:cNvSpPr>
          <p:nvPr/>
        </p:nvSpPr>
        <p:spPr bwMode="auto">
          <a:xfrm>
            <a:off x="5478841" y="1247600"/>
            <a:ext cx="1234318" cy="1232325"/>
          </a:xfrm>
          <a:custGeom>
            <a:avLst/>
            <a:gdLst>
              <a:gd name="connsiteX0" fmla="*/ 91136 w 607796"/>
              <a:gd name="connsiteY0" fmla="*/ 485513 h 606815"/>
              <a:gd name="connsiteX1" fmla="*/ 121515 w 607796"/>
              <a:gd name="connsiteY1" fmla="*/ 515892 h 606815"/>
              <a:gd name="connsiteX2" fmla="*/ 91136 w 607796"/>
              <a:gd name="connsiteY2" fmla="*/ 546271 h 606815"/>
              <a:gd name="connsiteX3" fmla="*/ 60757 w 607796"/>
              <a:gd name="connsiteY3" fmla="*/ 515892 h 606815"/>
              <a:gd name="connsiteX4" fmla="*/ 91136 w 607796"/>
              <a:gd name="connsiteY4" fmla="*/ 485513 h 606815"/>
              <a:gd name="connsiteX5" fmla="*/ 496229 w 607796"/>
              <a:gd name="connsiteY5" fmla="*/ 472388 h 606815"/>
              <a:gd name="connsiteX6" fmla="*/ 501302 w 607796"/>
              <a:gd name="connsiteY6" fmla="*/ 472388 h 606815"/>
              <a:gd name="connsiteX7" fmla="*/ 518478 w 607796"/>
              <a:gd name="connsiteY7" fmla="*/ 477453 h 606815"/>
              <a:gd name="connsiteX8" fmla="*/ 531649 w 607796"/>
              <a:gd name="connsiteY8" fmla="*/ 495671 h 606815"/>
              <a:gd name="connsiteX9" fmla="*/ 507353 w 607796"/>
              <a:gd name="connsiteY9" fmla="*/ 531041 h 606815"/>
              <a:gd name="connsiteX10" fmla="*/ 471933 w 607796"/>
              <a:gd name="connsiteY10" fmla="*/ 506780 h 606815"/>
              <a:gd name="connsiteX11" fmla="*/ 477006 w 607796"/>
              <a:gd name="connsiteY11" fmla="*/ 484563 h 606815"/>
              <a:gd name="connsiteX12" fmla="*/ 496229 w 607796"/>
              <a:gd name="connsiteY12" fmla="*/ 472388 h 606815"/>
              <a:gd name="connsiteX13" fmla="*/ 253189 w 607796"/>
              <a:gd name="connsiteY13" fmla="*/ 465331 h 606815"/>
              <a:gd name="connsiteX14" fmla="*/ 303785 w 607796"/>
              <a:gd name="connsiteY14" fmla="*/ 515856 h 606815"/>
              <a:gd name="connsiteX15" fmla="*/ 253189 w 607796"/>
              <a:gd name="connsiteY15" fmla="*/ 566381 h 606815"/>
              <a:gd name="connsiteX16" fmla="*/ 202593 w 607796"/>
              <a:gd name="connsiteY16" fmla="*/ 515856 h 606815"/>
              <a:gd name="connsiteX17" fmla="*/ 253189 w 607796"/>
              <a:gd name="connsiteY17" fmla="*/ 465331 h 606815"/>
              <a:gd name="connsiteX18" fmla="*/ 91143 w 607796"/>
              <a:gd name="connsiteY18" fmla="*/ 465330 h 606815"/>
              <a:gd name="connsiteX19" fmla="*/ 40498 w 607796"/>
              <a:gd name="connsiteY19" fmla="*/ 515810 h 606815"/>
              <a:gd name="connsiteX20" fmla="*/ 91143 w 607796"/>
              <a:gd name="connsiteY20" fmla="*/ 566378 h 606815"/>
              <a:gd name="connsiteX21" fmla="*/ 141788 w 607796"/>
              <a:gd name="connsiteY21" fmla="*/ 515810 h 606815"/>
              <a:gd name="connsiteX22" fmla="*/ 91143 w 607796"/>
              <a:gd name="connsiteY22" fmla="*/ 465330 h 606815"/>
              <a:gd name="connsiteX23" fmla="*/ 491138 w 607796"/>
              <a:gd name="connsiteY23" fmla="*/ 453155 h 606815"/>
              <a:gd name="connsiteX24" fmla="*/ 458740 w 607796"/>
              <a:gd name="connsiteY24" fmla="*/ 474395 h 606815"/>
              <a:gd name="connsiteX25" fmla="*/ 450640 w 607796"/>
              <a:gd name="connsiteY25" fmla="*/ 511810 h 606815"/>
              <a:gd name="connsiteX26" fmla="*/ 500306 w 607796"/>
              <a:gd name="connsiteY26" fmla="*/ 553225 h 606815"/>
              <a:gd name="connsiteX27" fmla="*/ 509385 w 607796"/>
              <a:gd name="connsiteY27" fmla="*/ 552247 h 606815"/>
              <a:gd name="connsiteX28" fmla="*/ 549883 w 607796"/>
              <a:gd name="connsiteY28" fmla="*/ 493591 h 606815"/>
              <a:gd name="connsiteX29" fmla="*/ 528610 w 607796"/>
              <a:gd name="connsiteY29" fmla="*/ 461242 h 606815"/>
              <a:gd name="connsiteX30" fmla="*/ 491138 w 607796"/>
              <a:gd name="connsiteY30" fmla="*/ 453155 h 606815"/>
              <a:gd name="connsiteX31" fmla="*/ 202593 w 607796"/>
              <a:gd name="connsiteY31" fmla="*/ 232747 h 606815"/>
              <a:gd name="connsiteX32" fmla="*/ 303784 w 607796"/>
              <a:gd name="connsiteY32" fmla="*/ 232747 h 606815"/>
              <a:gd name="connsiteX33" fmla="*/ 303784 w 607796"/>
              <a:gd name="connsiteY33" fmla="*/ 263103 h 606815"/>
              <a:gd name="connsiteX34" fmla="*/ 293727 w 607796"/>
              <a:gd name="connsiteY34" fmla="*/ 273252 h 606815"/>
              <a:gd name="connsiteX35" fmla="*/ 212650 w 607796"/>
              <a:gd name="connsiteY35" fmla="*/ 273252 h 606815"/>
              <a:gd name="connsiteX36" fmla="*/ 202593 w 607796"/>
              <a:gd name="connsiteY36" fmla="*/ 263103 h 606815"/>
              <a:gd name="connsiteX37" fmla="*/ 60757 w 607796"/>
              <a:gd name="connsiteY37" fmla="*/ 232747 h 606815"/>
              <a:gd name="connsiteX38" fmla="*/ 121514 w 607796"/>
              <a:gd name="connsiteY38" fmla="*/ 232747 h 606815"/>
              <a:gd name="connsiteX39" fmla="*/ 121514 w 607796"/>
              <a:gd name="connsiteY39" fmla="*/ 252929 h 606815"/>
              <a:gd name="connsiteX40" fmla="*/ 60757 w 607796"/>
              <a:gd name="connsiteY40" fmla="*/ 252929 h 606815"/>
              <a:gd name="connsiteX41" fmla="*/ 481877 w 607796"/>
              <a:gd name="connsiteY41" fmla="*/ 218493 h 606815"/>
              <a:gd name="connsiteX42" fmla="*/ 485349 w 607796"/>
              <a:gd name="connsiteY42" fmla="*/ 238367 h 606815"/>
              <a:gd name="connsiteX43" fmla="*/ 425524 w 607796"/>
              <a:gd name="connsiteY43" fmla="*/ 248836 h 606815"/>
              <a:gd name="connsiteX44" fmla="*/ 422052 w 607796"/>
              <a:gd name="connsiteY44" fmla="*/ 228962 h 606815"/>
              <a:gd name="connsiteX45" fmla="*/ 202593 w 607796"/>
              <a:gd name="connsiteY45" fmla="*/ 192313 h 606815"/>
              <a:gd name="connsiteX46" fmla="*/ 303784 w 607796"/>
              <a:gd name="connsiteY46" fmla="*/ 192313 h 606815"/>
              <a:gd name="connsiteX47" fmla="*/ 303784 w 607796"/>
              <a:gd name="connsiteY47" fmla="*/ 212495 h 606815"/>
              <a:gd name="connsiteX48" fmla="*/ 202593 w 607796"/>
              <a:gd name="connsiteY48" fmla="*/ 212495 h 606815"/>
              <a:gd name="connsiteX49" fmla="*/ 60757 w 607796"/>
              <a:gd name="connsiteY49" fmla="*/ 192313 h 606815"/>
              <a:gd name="connsiteX50" fmla="*/ 121514 w 607796"/>
              <a:gd name="connsiteY50" fmla="*/ 192313 h 606815"/>
              <a:gd name="connsiteX51" fmla="*/ 121514 w 607796"/>
              <a:gd name="connsiteY51" fmla="*/ 212495 h 606815"/>
              <a:gd name="connsiteX52" fmla="*/ 60757 w 607796"/>
              <a:gd name="connsiteY52" fmla="*/ 212495 h 606815"/>
              <a:gd name="connsiteX53" fmla="*/ 474662 w 607796"/>
              <a:gd name="connsiteY53" fmla="*/ 178059 h 606815"/>
              <a:gd name="connsiteX54" fmla="*/ 478222 w 607796"/>
              <a:gd name="connsiteY54" fmla="*/ 197967 h 606815"/>
              <a:gd name="connsiteX55" fmla="*/ 418414 w 607796"/>
              <a:gd name="connsiteY55" fmla="*/ 208543 h 606815"/>
              <a:gd name="connsiteX56" fmla="*/ 414854 w 607796"/>
              <a:gd name="connsiteY56" fmla="*/ 188546 h 606815"/>
              <a:gd name="connsiteX57" fmla="*/ 202593 w 607796"/>
              <a:gd name="connsiteY57" fmla="*/ 151809 h 606815"/>
              <a:gd name="connsiteX58" fmla="*/ 303784 w 607796"/>
              <a:gd name="connsiteY58" fmla="*/ 151809 h 606815"/>
              <a:gd name="connsiteX59" fmla="*/ 303784 w 607796"/>
              <a:gd name="connsiteY59" fmla="*/ 172061 h 606815"/>
              <a:gd name="connsiteX60" fmla="*/ 202593 w 607796"/>
              <a:gd name="connsiteY60" fmla="*/ 172061 h 606815"/>
              <a:gd name="connsiteX61" fmla="*/ 60757 w 607796"/>
              <a:gd name="connsiteY61" fmla="*/ 151809 h 606815"/>
              <a:gd name="connsiteX62" fmla="*/ 121514 w 607796"/>
              <a:gd name="connsiteY62" fmla="*/ 151809 h 606815"/>
              <a:gd name="connsiteX63" fmla="*/ 121514 w 607796"/>
              <a:gd name="connsiteY63" fmla="*/ 172061 h 606815"/>
              <a:gd name="connsiteX64" fmla="*/ 60757 w 607796"/>
              <a:gd name="connsiteY64" fmla="*/ 172061 h 606815"/>
              <a:gd name="connsiteX65" fmla="*/ 467695 w 607796"/>
              <a:gd name="connsiteY65" fmla="*/ 138542 h 606815"/>
              <a:gd name="connsiteX66" fmla="*/ 471166 w 607796"/>
              <a:gd name="connsiteY66" fmla="*/ 158450 h 606815"/>
              <a:gd name="connsiteX67" fmla="*/ 411358 w 607796"/>
              <a:gd name="connsiteY67" fmla="*/ 169026 h 606815"/>
              <a:gd name="connsiteX68" fmla="*/ 407798 w 607796"/>
              <a:gd name="connsiteY68" fmla="*/ 149118 h 606815"/>
              <a:gd name="connsiteX69" fmla="*/ 60757 w 607796"/>
              <a:gd name="connsiteY69" fmla="*/ 111375 h 606815"/>
              <a:gd name="connsiteX70" fmla="*/ 121514 w 607796"/>
              <a:gd name="connsiteY70" fmla="*/ 111375 h 606815"/>
              <a:gd name="connsiteX71" fmla="*/ 121514 w 607796"/>
              <a:gd name="connsiteY71" fmla="*/ 131627 h 606815"/>
              <a:gd name="connsiteX72" fmla="*/ 60757 w 607796"/>
              <a:gd name="connsiteY72" fmla="*/ 131627 h 606815"/>
              <a:gd name="connsiteX73" fmla="*/ 460709 w 607796"/>
              <a:gd name="connsiteY73" fmla="*/ 99237 h 606815"/>
              <a:gd name="connsiteX74" fmla="*/ 464180 w 607796"/>
              <a:gd name="connsiteY74" fmla="*/ 119145 h 606815"/>
              <a:gd name="connsiteX75" fmla="*/ 404372 w 607796"/>
              <a:gd name="connsiteY75" fmla="*/ 129721 h 606815"/>
              <a:gd name="connsiteX76" fmla="*/ 400812 w 607796"/>
              <a:gd name="connsiteY76" fmla="*/ 109813 h 606815"/>
              <a:gd name="connsiteX77" fmla="*/ 212650 w 607796"/>
              <a:gd name="connsiteY77" fmla="*/ 91193 h 606815"/>
              <a:gd name="connsiteX78" fmla="*/ 293727 w 607796"/>
              <a:gd name="connsiteY78" fmla="*/ 91193 h 606815"/>
              <a:gd name="connsiteX79" fmla="*/ 303784 w 607796"/>
              <a:gd name="connsiteY79" fmla="*/ 101324 h 606815"/>
              <a:gd name="connsiteX80" fmla="*/ 303784 w 607796"/>
              <a:gd name="connsiteY80" fmla="*/ 131627 h 606815"/>
              <a:gd name="connsiteX81" fmla="*/ 202593 w 607796"/>
              <a:gd name="connsiteY81" fmla="*/ 131627 h 606815"/>
              <a:gd name="connsiteX82" fmla="*/ 202593 w 607796"/>
              <a:gd name="connsiteY82" fmla="*/ 101324 h 606815"/>
              <a:gd name="connsiteX83" fmla="*/ 212650 w 607796"/>
              <a:gd name="connsiteY83" fmla="*/ 91193 h 606815"/>
              <a:gd name="connsiteX84" fmla="*/ 50645 w 607796"/>
              <a:gd name="connsiteY84" fmla="*/ 91177 h 606815"/>
              <a:gd name="connsiteX85" fmla="*/ 40498 w 607796"/>
              <a:gd name="connsiteY85" fmla="*/ 101308 h 606815"/>
              <a:gd name="connsiteX86" fmla="*/ 40498 w 607796"/>
              <a:gd name="connsiteY86" fmla="*/ 263056 h 606815"/>
              <a:gd name="connsiteX87" fmla="*/ 50645 w 607796"/>
              <a:gd name="connsiteY87" fmla="*/ 273188 h 606815"/>
              <a:gd name="connsiteX88" fmla="*/ 131641 w 607796"/>
              <a:gd name="connsiteY88" fmla="*/ 273188 h 606815"/>
              <a:gd name="connsiteX89" fmla="*/ 141788 w 607796"/>
              <a:gd name="connsiteY89" fmla="*/ 263056 h 606815"/>
              <a:gd name="connsiteX90" fmla="*/ 141788 w 607796"/>
              <a:gd name="connsiteY90" fmla="*/ 101308 h 606815"/>
              <a:gd name="connsiteX91" fmla="*/ 131641 w 607796"/>
              <a:gd name="connsiteY91" fmla="*/ 91177 h 606815"/>
              <a:gd name="connsiteX92" fmla="*/ 466840 w 607796"/>
              <a:gd name="connsiteY92" fmla="*/ 76957 h 606815"/>
              <a:gd name="connsiteX93" fmla="*/ 386823 w 607796"/>
              <a:gd name="connsiteY93" fmla="*/ 91177 h 606815"/>
              <a:gd name="connsiteX94" fmla="*/ 378723 w 607796"/>
              <a:gd name="connsiteY94" fmla="*/ 103264 h 606815"/>
              <a:gd name="connsiteX95" fmla="*/ 385844 w 607796"/>
              <a:gd name="connsiteY95" fmla="*/ 142723 h 606815"/>
              <a:gd name="connsiteX96" fmla="*/ 399996 w 607796"/>
              <a:gd name="connsiteY96" fmla="*/ 222619 h 606815"/>
              <a:gd name="connsiteX97" fmla="*/ 407116 w 607796"/>
              <a:gd name="connsiteY97" fmla="*/ 262079 h 606815"/>
              <a:gd name="connsiteX98" fmla="*/ 411122 w 607796"/>
              <a:gd name="connsiteY98" fmla="*/ 268122 h 606815"/>
              <a:gd name="connsiteX99" fmla="*/ 417263 w 607796"/>
              <a:gd name="connsiteY99" fmla="*/ 270166 h 606815"/>
              <a:gd name="connsiteX100" fmla="*/ 419221 w 607796"/>
              <a:gd name="connsiteY100" fmla="*/ 270166 h 606815"/>
              <a:gd name="connsiteX101" fmla="*/ 498259 w 607796"/>
              <a:gd name="connsiteY101" fmla="*/ 257013 h 606815"/>
              <a:gd name="connsiteX102" fmla="*/ 506359 w 607796"/>
              <a:gd name="connsiteY102" fmla="*/ 244837 h 606815"/>
              <a:gd name="connsiteX103" fmla="*/ 477965 w 607796"/>
              <a:gd name="connsiteY103" fmla="*/ 85045 h 606815"/>
              <a:gd name="connsiteX104" fmla="*/ 473960 w 607796"/>
              <a:gd name="connsiteY104" fmla="*/ 79001 h 606815"/>
              <a:gd name="connsiteX105" fmla="*/ 466840 w 607796"/>
              <a:gd name="connsiteY105" fmla="*/ 76957 h 606815"/>
              <a:gd name="connsiteX106" fmla="*/ 182286 w 607796"/>
              <a:gd name="connsiteY106" fmla="*/ 40608 h 606815"/>
              <a:gd name="connsiteX107" fmla="*/ 182286 w 607796"/>
              <a:gd name="connsiteY107" fmla="*/ 586641 h 606815"/>
              <a:gd name="connsiteX108" fmla="*/ 324073 w 607796"/>
              <a:gd name="connsiteY108" fmla="*/ 586641 h 606815"/>
              <a:gd name="connsiteX109" fmla="*/ 324073 w 607796"/>
              <a:gd name="connsiteY109" fmla="*/ 40608 h 606815"/>
              <a:gd name="connsiteX110" fmla="*/ 494165 w 607796"/>
              <a:gd name="connsiteY110" fmla="*/ 171 h 606815"/>
              <a:gd name="connsiteX111" fmla="*/ 506359 w 607796"/>
              <a:gd name="connsiteY111" fmla="*/ 8259 h 606815"/>
              <a:gd name="connsiteX112" fmla="*/ 607648 w 607796"/>
              <a:gd name="connsiteY112" fmla="*/ 564423 h 606815"/>
              <a:gd name="connsiteX113" fmla="*/ 599548 w 607796"/>
              <a:gd name="connsiteY113" fmla="*/ 576509 h 606815"/>
              <a:gd name="connsiteX114" fmla="*/ 437467 w 607796"/>
              <a:gd name="connsiteY114" fmla="*/ 606815 h 606815"/>
              <a:gd name="connsiteX115" fmla="*/ 435420 w 607796"/>
              <a:gd name="connsiteY115" fmla="*/ 606815 h 606815"/>
              <a:gd name="connsiteX116" fmla="*/ 429368 w 607796"/>
              <a:gd name="connsiteY116" fmla="*/ 604860 h 606815"/>
              <a:gd name="connsiteX117" fmla="*/ 425363 w 607796"/>
              <a:gd name="connsiteY117" fmla="*/ 598728 h 606815"/>
              <a:gd name="connsiteX118" fmla="*/ 344278 w 607796"/>
              <a:gd name="connsiteY118" fmla="*/ 139701 h 606815"/>
              <a:gd name="connsiteX119" fmla="*/ 344278 w 607796"/>
              <a:gd name="connsiteY119" fmla="*/ 596772 h 606815"/>
              <a:gd name="connsiteX120" fmla="*/ 334220 w 607796"/>
              <a:gd name="connsiteY120" fmla="*/ 606815 h 606815"/>
              <a:gd name="connsiteX121" fmla="*/ 172139 w 607796"/>
              <a:gd name="connsiteY121" fmla="*/ 606815 h 606815"/>
              <a:gd name="connsiteX122" fmla="*/ 10147 w 607796"/>
              <a:gd name="connsiteY122" fmla="*/ 606815 h 606815"/>
              <a:gd name="connsiteX123" fmla="*/ 0 w 607796"/>
              <a:gd name="connsiteY123" fmla="*/ 596772 h 606815"/>
              <a:gd name="connsiteX124" fmla="*/ 0 w 607796"/>
              <a:gd name="connsiteY124" fmla="*/ 30477 h 606815"/>
              <a:gd name="connsiteX125" fmla="*/ 10147 w 607796"/>
              <a:gd name="connsiteY125" fmla="*/ 20346 h 606815"/>
              <a:gd name="connsiteX126" fmla="*/ 172139 w 607796"/>
              <a:gd name="connsiteY126" fmla="*/ 20346 h 606815"/>
              <a:gd name="connsiteX127" fmla="*/ 334220 w 607796"/>
              <a:gd name="connsiteY127" fmla="*/ 20346 h 606815"/>
              <a:gd name="connsiteX128" fmla="*/ 343299 w 607796"/>
              <a:gd name="connsiteY128" fmla="*/ 26478 h 606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607796" h="606815">
                <a:moveTo>
                  <a:pt x="91136" y="485513"/>
                </a:moveTo>
                <a:cubicBezTo>
                  <a:pt x="107914" y="485513"/>
                  <a:pt x="121515" y="499114"/>
                  <a:pt x="121515" y="515892"/>
                </a:cubicBezTo>
                <a:cubicBezTo>
                  <a:pt x="121515" y="532670"/>
                  <a:pt x="107914" y="546271"/>
                  <a:pt x="91136" y="546271"/>
                </a:cubicBezTo>
                <a:cubicBezTo>
                  <a:pt x="74358" y="546271"/>
                  <a:pt x="60757" y="532670"/>
                  <a:pt x="60757" y="515892"/>
                </a:cubicBezTo>
                <a:cubicBezTo>
                  <a:pt x="60757" y="499114"/>
                  <a:pt x="74358" y="485513"/>
                  <a:pt x="91136" y="485513"/>
                </a:cubicBezTo>
                <a:close/>
                <a:moveTo>
                  <a:pt x="496229" y="472388"/>
                </a:moveTo>
                <a:lnTo>
                  <a:pt x="501302" y="472388"/>
                </a:lnTo>
                <a:cubicBezTo>
                  <a:pt x="507353" y="472388"/>
                  <a:pt x="513494" y="473454"/>
                  <a:pt x="518478" y="477453"/>
                </a:cubicBezTo>
                <a:cubicBezTo>
                  <a:pt x="524619" y="482519"/>
                  <a:pt x="529691" y="489628"/>
                  <a:pt x="531649" y="495671"/>
                </a:cubicBezTo>
                <a:cubicBezTo>
                  <a:pt x="534675" y="512823"/>
                  <a:pt x="523551" y="528019"/>
                  <a:pt x="507353" y="531041"/>
                </a:cubicBezTo>
                <a:cubicBezTo>
                  <a:pt x="490177" y="534062"/>
                  <a:pt x="474959" y="522954"/>
                  <a:pt x="471933" y="506780"/>
                </a:cubicBezTo>
                <a:cubicBezTo>
                  <a:pt x="470954" y="499670"/>
                  <a:pt x="471933" y="491583"/>
                  <a:pt x="477006" y="484563"/>
                </a:cubicBezTo>
                <a:cubicBezTo>
                  <a:pt x="481011" y="478431"/>
                  <a:pt x="488130" y="473454"/>
                  <a:pt x="496229" y="472388"/>
                </a:cubicBezTo>
                <a:close/>
                <a:moveTo>
                  <a:pt x="253189" y="465331"/>
                </a:moveTo>
                <a:cubicBezTo>
                  <a:pt x="281132" y="465331"/>
                  <a:pt x="303785" y="487952"/>
                  <a:pt x="303785" y="515856"/>
                </a:cubicBezTo>
                <a:cubicBezTo>
                  <a:pt x="303785" y="543760"/>
                  <a:pt x="281132" y="566381"/>
                  <a:pt x="253189" y="566381"/>
                </a:cubicBezTo>
                <a:cubicBezTo>
                  <a:pt x="225246" y="566381"/>
                  <a:pt x="202593" y="543760"/>
                  <a:pt x="202593" y="515856"/>
                </a:cubicBezTo>
                <a:cubicBezTo>
                  <a:pt x="202593" y="487952"/>
                  <a:pt x="225246" y="465331"/>
                  <a:pt x="253189" y="465331"/>
                </a:cubicBezTo>
                <a:close/>
                <a:moveTo>
                  <a:pt x="91143" y="465330"/>
                </a:moveTo>
                <a:cubicBezTo>
                  <a:pt x="62750" y="465330"/>
                  <a:pt x="40498" y="487548"/>
                  <a:pt x="40498" y="515810"/>
                </a:cubicBezTo>
                <a:cubicBezTo>
                  <a:pt x="40498" y="544160"/>
                  <a:pt x="62750" y="566378"/>
                  <a:pt x="91143" y="566378"/>
                </a:cubicBezTo>
                <a:cubicBezTo>
                  <a:pt x="119536" y="566378"/>
                  <a:pt x="141788" y="544160"/>
                  <a:pt x="141788" y="515810"/>
                </a:cubicBezTo>
                <a:cubicBezTo>
                  <a:pt x="141788" y="487548"/>
                  <a:pt x="119536" y="465330"/>
                  <a:pt x="91143" y="465330"/>
                </a:cubicBezTo>
                <a:close/>
                <a:moveTo>
                  <a:pt x="491138" y="453155"/>
                </a:moveTo>
                <a:cubicBezTo>
                  <a:pt x="477965" y="456176"/>
                  <a:pt x="465861" y="463286"/>
                  <a:pt x="458740" y="474395"/>
                </a:cubicBezTo>
                <a:cubicBezTo>
                  <a:pt x="451620" y="485504"/>
                  <a:pt x="448593" y="498657"/>
                  <a:pt x="450640" y="511810"/>
                </a:cubicBezTo>
                <a:cubicBezTo>
                  <a:pt x="454735" y="536073"/>
                  <a:pt x="476007" y="553225"/>
                  <a:pt x="500306" y="553225"/>
                </a:cubicBezTo>
                <a:cubicBezTo>
                  <a:pt x="503332" y="553225"/>
                  <a:pt x="506359" y="553225"/>
                  <a:pt x="509385" y="552247"/>
                </a:cubicBezTo>
                <a:cubicBezTo>
                  <a:pt x="536710" y="547182"/>
                  <a:pt x="555935" y="520875"/>
                  <a:pt x="549883" y="493591"/>
                </a:cubicBezTo>
                <a:cubicBezTo>
                  <a:pt x="546857" y="480438"/>
                  <a:pt x="539736" y="469329"/>
                  <a:pt x="528610" y="461242"/>
                </a:cubicBezTo>
                <a:cubicBezTo>
                  <a:pt x="517484" y="454132"/>
                  <a:pt x="504311" y="451110"/>
                  <a:pt x="491138" y="453155"/>
                </a:cubicBezTo>
                <a:close/>
                <a:moveTo>
                  <a:pt x="202593" y="232747"/>
                </a:moveTo>
                <a:lnTo>
                  <a:pt x="303784" y="232747"/>
                </a:lnTo>
                <a:lnTo>
                  <a:pt x="303784" y="263103"/>
                </a:lnTo>
                <a:cubicBezTo>
                  <a:pt x="303784" y="269157"/>
                  <a:pt x="299779" y="273252"/>
                  <a:pt x="293727" y="273252"/>
                </a:cubicBezTo>
                <a:lnTo>
                  <a:pt x="212650" y="273252"/>
                </a:lnTo>
                <a:cubicBezTo>
                  <a:pt x="206598" y="273252"/>
                  <a:pt x="202593" y="269157"/>
                  <a:pt x="202593" y="263103"/>
                </a:cubicBezTo>
                <a:close/>
                <a:moveTo>
                  <a:pt x="60757" y="232747"/>
                </a:moveTo>
                <a:lnTo>
                  <a:pt x="121514" y="232747"/>
                </a:lnTo>
                <a:lnTo>
                  <a:pt x="121514" y="252929"/>
                </a:lnTo>
                <a:lnTo>
                  <a:pt x="60757" y="252929"/>
                </a:lnTo>
                <a:close/>
                <a:moveTo>
                  <a:pt x="481877" y="218493"/>
                </a:moveTo>
                <a:lnTo>
                  <a:pt x="485349" y="238367"/>
                </a:lnTo>
                <a:lnTo>
                  <a:pt x="425524" y="248836"/>
                </a:lnTo>
                <a:lnTo>
                  <a:pt x="422052" y="228962"/>
                </a:lnTo>
                <a:close/>
                <a:moveTo>
                  <a:pt x="202593" y="192313"/>
                </a:moveTo>
                <a:lnTo>
                  <a:pt x="303784" y="192313"/>
                </a:lnTo>
                <a:lnTo>
                  <a:pt x="303784" y="212495"/>
                </a:lnTo>
                <a:lnTo>
                  <a:pt x="202593" y="212495"/>
                </a:lnTo>
                <a:close/>
                <a:moveTo>
                  <a:pt x="60757" y="192313"/>
                </a:moveTo>
                <a:lnTo>
                  <a:pt x="121514" y="192313"/>
                </a:lnTo>
                <a:lnTo>
                  <a:pt x="121514" y="212495"/>
                </a:lnTo>
                <a:lnTo>
                  <a:pt x="60757" y="212495"/>
                </a:lnTo>
                <a:close/>
                <a:moveTo>
                  <a:pt x="474662" y="178059"/>
                </a:moveTo>
                <a:lnTo>
                  <a:pt x="478222" y="197967"/>
                </a:lnTo>
                <a:lnTo>
                  <a:pt x="418414" y="208543"/>
                </a:lnTo>
                <a:lnTo>
                  <a:pt x="414854" y="188546"/>
                </a:lnTo>
                <a:close/>
                <a:moveTo>
                  <a:pt x="202593" y="151809"/>
                </a:moveTo>
                <a:lnTo>
                  <a:pt x="303784" y="151809"/>
                </a:lnTo>
                <a:lnTo>
                  <a:pt x="303784" y="172061"/>
                </a:lnTo>
                <a:lnTo>
                  <a:pt x="202593" y="172061"/>
                </a:lnTo>
                <a:close/>
                <a:moveTo>
                  <a:pt x="60757" y="151809"/>
                </a:moveTo>
                <a:lnTo>
                  <a:pt x="121514" y="151809"/>
                </a:lnTo>
                <a:lnTo>
                  <a:pt x="121514" y="172061"/>
                </a:lnTo>
                <a:lnTo>
                  <a:pt x="60757" y="172061"/>
                </a:lnTo>
                <a:close/>
                <a:moveTo>
                  <a:pt x="467695" y="138542"/>
                </a:moveTo>
                <a:lnTo>
                  <a:pt x="471166" y="158450"/>
                </a:lnTo>
                <a:lnTo>
                  <a:pt x="411358" y="169026"/>
                </a:lnTo>
                <a:lnTo>
                  <a:pt x="407798" y="149118"/>
                </a:lnTo>
                <a:close/>
                <a:moveTo>
                  <a:pt x="60757" y="111375"/>
                </a:moveTo>
                <a:lnTo>
                  <a:pt x="121514" y="111375"/>
                </a:lnTo>
                <a:lnTo>
                  <a:pt x="121514" y="131627"/>
                </a:lnTo>
                <a:lnTo>
                  <a:pt x="60757" y="131627"/>
                </a:lnTo>
                <a:close/>
                <a:moveTo>
                  <a:pt x="460709" y="99237"/>
                </a:moveTo>
                <a:lnTo>
                  <a:pt x="464180" y="119145"/>
                </a:lnTo>
                <a:lnTo>
                  <a:pt x="404372" y="129721"/>
                </a:lnTo>
                <a:lnTo>
                  <a:pt x="400812" y="109813"/>
                </a:lnTo>
                <a:close/>
                <a:moveTo>
                  <a:pt x="212650" y="91193"/>
                </a:moveTo>
                <a:lnTo>
                  <a:pt x="293727" y="91193"/>
                </a:lnTo>
                <a:cubicBezTo>
                  <a:pt x="299779" y="91193"/>
                  <a:pt x="303784" y="95192"/>
                  <a:pt x="303784" y="101324"/>
                </a:cubicBezTo>
                <a:lnTo>
                  <a:pt x="303784" y="131627"/>
                </a:lnTo>
                <a:lnTo>
                  <a:pt x="202593" y="131627"/>
                </a:lnTo>
                <a:lnTo>
                  <a:pt x="202593" y="101324"/>
                </a:lnTo>
                <a:cubicBezTo>
                  <a:pt x="202593" y="95192"/>
                  <a:pt x="206598" y="91193"/>
                  <a:pt x="212650" y="91193"/>
                </a:cubicBezTo>
                <a:close/>
                <a:moveTo>
                  <a:pt x="50645" y="91177"/>
                </a:moveTo>
                <a:cubicBezTo>
                  <a:pt x="44592" y="91177"/>
                  <a:pt x="40498" y="95176"/>
                  <a:pt x="40498" y="101308"/>
                </a:cubicBezTo>
                <a:lnTo>
                  <a:pt x="40498" y="263056"/>
                </a:lnTo>
                <a:cubicBezTo>
                  <a:pt x="40498" y="269100"/>
                  <a:pt x="44592" y="273188"/>
                  <a:pt x="50645" y="273188"/>
                </a:cubicBezTo>
                <a:lnTo>
                  <a:pt x="131641" y="273188"/>
                </a:lnTo>
                <a:cubicBezTo>
                  <a:pt x="137693" y="273188"/>
                  <a:pt x="141788" y="269100"/>
                  <a:pt x="141788" y="263056"/>
                </a:cubicBezTo>
                <a:lnTo>
                  <a:pt x="141788" y="101308"/>
                </a:lnTo>
                <a:cubicBezTo>
                  <a:pt x="141788" y="95176"/>
                  <a:pt x="137693" y="91177"/>
                  <a:pt x="131641" y="91177"/>
                </a:cubicBezTo>
                <a:close/>
                <a:moveTo>
                  <a:pt x="466840" y="76957"/>
                </a:moveTo>
                <a:lnTo>
                  <a:pt x="386823" y="91177"/>
                </a:lnTo>
                <a:cubicBezTo>
                  <a:pt x="381749" y="92154"/>
                  <a:pt x="377744" y="98198"/>
                  <a:pt x="378723" y="103264"/>
                </a:cubicBezTo>
                <a:lnTo>
                  <a:pt x="385844" y="142723"/>
                </a:lnTo>
                <a:lnTo>
                  <a:pt x="399996" y="222619"/>
                </a:lnTo>
                <a:lnTo>
                  <a:pt x="407116" y="262079"/>
                </a:lnTo>
                <a:cubicBezTo>
                  <a:pt x="407116" y="264034"/>
                  <a:pt x="409163" y="266078"/>
                  <a:pt x="411122" y="268122"/>
                </a:cubicBezTo>
                <a:cubicBezTo>
                  <a:pt x="413169" y="269100"/>
                  <a:pt x="415216" y="270166"/>
                  <a:pt x="417263" y="270166"/>
                </a:cubicBezTo>
                <a:lnTo>
                  <a:pt x="419221" y="270166"/>
                </a:lnTo>
                <a:lnTo>
                  <a:pt x="498259" y="257013"/>
                </a:lnTo>
                <a:cubicBezTo>
                  <a:pt x="503332" y="255946"/>
                  <a:pt x="507338" y="249903"/>
                  <a:pt x="506359" y="244837"/>
                </a:cubicBezTo>
                <a:lnTo>
                  <a:pt x="477965" y="85045"/>
                </a:lnTo>
                <a:cubicBezTo>
                  <a:pt x="477965" y="83089"/>
                  <a:pt x="476007" y="81045"/>
                  <a:pt x="473960" y="79001"/>
                </a:cubicBezTo>
                <a:cubicBezTo>
                  <a:pt x="471913" y="76957"/>
                  <a:pt x="469866" y="76957"/>
                  <a:pt x="466840" y="76957"/>
                </a:cubicBezTo>
                <a:close/>
                <a:moveTo>
                  <a:pt x="182286" y="40608"/>
                </a:moveTo>
                <a:lnTo>
                  <a:pt x="182286" y="586641"/>
                </a:lnTo>
                <a:lnTo>
                  <a:pt x="324073" y="586641"/>
                </a:lnTo>
                <a:lnTo>
                  <a:pt x="324073" y="40608"/>
                </a:lnTo>
                <a:close/>
                <a:moveTo>
                  <a:pt x="494165" y="171"/>
                </a:moveTo>
                <a:cubicBezTo>
                  <a:pt x="500306" y="-895"/>
                  <a:pt x="505380" y="3193"/>
                  <a:pt x="506359" y="8259"/>
                </a:cubicBezTo>
                <a:lnTo>
                  <a:pt x="607648" y="564423"/>
                </a:lnTo>
                <a:cubicBezTo>
                  <a:pt x="608627" y="570466"/>
                  <a:pt x="604622" y="575532"/>
                  <a:pt x="599548" y="576509"/>
                </a:cubicBezTo>
                <a:lnTo>
                  <a:pt x="437467" y="606815"/>
                </a:lnTo>
                <a:lnTo>
                  <a:pt x="435420" y="606815"/>
                </a:lnTo>
                <a:cubicBezTo>
                  <a:pt x="433462" y="606815"/>
                  <a:pt x="431415" y="605837"/>
                  <a:pt x="429368" y="604860"/>
                </a:cubicBezTo>
                <a:cubicBezTo>
                  <a:pt x="427321" y="603793"/>
                  <a:pt x="425363" y="601838"/>
                  <a:pt x="425363" y="598728"/>
                </a:cubicBezTo>
                <a:lnTo>
                  <a:pt x="344278" y="139701"/>
                </a:lnTo>
                <a:lnTo>
                  <a:pt x="344278" y="596772"/>
                </a:lnTo>
                <a:cubicBezTo>
                  <a:pt x="344278" y="602816"/>
                  <a:pt x="340272" y="606815"/>
                  <a:pt x="334220" y="606815"/>
                </a:cubicBezTo>
                <a:lnTo>
                  <a:pt x="172139" y="606815"/>
                </a:lnTo>
                <a:lnTo>
                  <a:pt x="10147" y="606815"/>
                </a:lnTo>
                <a:cubicBezTo>
                  <a:pt x="4094" y="606815"/>
                  <a:pt x="0" y="602816"/>
                  <a:pt x="0" y="596772"/>
                </a:cubicBezTo>
                <a:lnTo>
                  <a:pt x="0" y="30477"/>
                </a:lnTo>
                <a:cubicBezTo>
                  <a:pt x="0" y="24434"/>
                  <a:pt x="4094" y="20346"/>
                  <a:pt x="10147" y="20346"/>
                </a:cubicBezTo>
                <a:lnTo>
                  <a:pt x="172139" y="20346"/>
                </a:lnTo>
                <a:lnTo>
                  <a:pt x="334220" y="20346"/>
                </a:lnTo>
                <a:cubicBezTo>
                  <a:pt x="338225" y="20346"/>
                  <a:pt x="342319" y="23367"/>
                  <a:pt x="343299" y="26478"/>
                </a:cubicBezTo>
                <a:close/>
              </a:path>
            </a:pathLst>
          </a:custGeom>
          <a:solidFill>
            <a:srgbClr val="404096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5" name="组合 1"/>
          <p:cNvGrpSpPr/>
          <p:nvPr/>
        </p:nvGrpSpPr>
        <p:grpSpPr>
          <a:xfrm>
            <a:off x="5287736" y="3025634"/>
            <a:ext cx="1638300" cy="390979"/>
            <a:chOff x="5276850" y="3608085"/>
            <a:chExt cx="1638300" cy="390979"/>
          </a:xfrm>
        </p:grpSpPr>
        <p:sp>
          <p:nvSpPr>
            <p:cNvPr id="13" name="打底圆角矩形"/>
            <p:cNvSpPr/>
            <p:nvPr/>
          </p:nvSpPr>
          <p:spPr>
            <a:xfrm>
              <a:off x="5276850" y="3608085"/>
              <a:ext cx="1638300" cy="390979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Part One"/>
            <p:cNvSpPr txBox="1"/>
            <p:nvPr/>
          </p:nvSpPr>
          <p:spPr>
            <a:xfrm>
              <a:off x="5385531" y="3634297"/>
              <a:ext cx="1420938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  <a:sym typeface="Arial" panose="020B0604020202020204" pitchFamily="34" charset="0"/>
                </a:rPr>
                <a:t>Part 0</a:t>
              </a: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Light" panose="020B0300000000000000" pitchFamily="34" charset="-122"/>
                  <a:cs typeface="+mn-cs"/>
                  <a:sym typeface="Arial" panose="020B0604020202020204" pitchFamily="34" charset="0"/>
                </a:rPr>
                <a:t>2</a:t>
              </a:r>
            </a:p>
          </p:txBody>
        </p:sp>
      </p:grpSp>
      <p:sp>
        <p:nvSpPr>
          <p:cNvPr id="7" name="基础扎实"/>
          <p:cNvSpPr txBox="1"/>
          <p:nvPr/>
        </p:nvSpPr>
        <p:spPr>
          <a:xfrm>
            <a:off x="4305300" y="3429000"/>
            <a:ext cx="35814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charset="-122"/>
                <a:ea typeface="思源黑体 CN Heavy" panose="020B0A00000000000000" charset="-122"/>
                <a:cs typeface="+mn-cs"/>
                <a:sym typeface="Arial" panose="020B0604020202020204" pitchFamily="34" charset="0"/>
              </a:rPr>
              <a:t>请输入标题</a:t>
            </a:r>
          </a:p>
        </p:txBody>
      </p:sp>
      <p:sp>
        <p:nvSpPr>
          <p:cNvPr id="8" name="Strong Preparation"/>
          <p:cNvSpPr txBox="1"/>
          <p:nvPr/>
        </p:nvSpPr>
        <p:spPr>
          <a:xfrm>
            <a:off x="4305300" y="4307714"/>
            <a:ext cx="3581400" cy="337185"/>
          </a:xfrm>
          <a:prstGeom prst="rect">
            <a:avLst/>
          </a:prstGeom>
          <a:solidFill>
            <a:srgbClr val="404096"/>
          </a:solidFill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PLEASE ENTER TITLE</a:t>
            </a:r>
          </a:p>
        </p:txBody>
      </p:sp>
      <p:sp>
        <p:nvSpPr>
          <p:cNvPr id="12" name="合作QQ： 243001978"/>
          <p:cNvSpPr/>
          <p:nvPr/>
        </p:nvSpPr>
        <p:spPr>
          <a:xfrm>
            <a:off x="9737482" y="6488668"/>
            <a:ext cx="24307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合作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QQ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：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Light" panose="020B0300000000000000" pitchFamily="34" charset="-122"/>
                <a:cs typeface="+mn-cs"/>
                <a:sym typeface="Arial" panose="020B0604020202020204" pitchFamily="34" charset="0"/>
              </a:rPr>
              <a:t>243001978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思源黑体 CN Light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59042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850_4*l_h_i*1_3_1"/>
  <p:tag name="KSO_WM_TEMPLATE_CATEGORY" val="diagram"/>
  <p:tag name="KSO_WM_TEMPLATE_INDEX" val="2019885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1"/>
  <p:tag name="KSO_WM_UNIT_DIAGRAM_MODELTYPE" val="stripeEnum"/>
  <p:tag name="KSO_WM_UNIT_LINE_FORE_SCHEMECOLOR_INDEX" val="14"/>
  <p:tag name="KSO_WM_UNIT_LINE_FILL_TYPE" val="2"/>
  <p:tag name="KSO_WM_UNIT_USESOURCEFORMAT_APPLY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f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UNIT_ISCONTENTSTITLE" val="0"/>
  <p:tag name="KSO_WM_DIAGRAM_GROUP_CODE" val="l1-1"/>
  <p:tag name="KSO_WM_UNIT_PRESET_TEXT" val="添加您的标题简要概述介绍，一句话作为重点提要，作为整个页面的内容概述，或者将重点语句填充至此。"/>
  <p:tag name="KSO_WM_UNIT_VALUE" val="62"/>
  <p:tag name="KSO_WM_UNIT_TYPE" val="f"/>
  <p:tag name="KSO_WM_UNIT_INDEX" val="1"/>
  <p:tag name="KSO_WM_UNIT_USESOURCEFORMAT_APPLY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a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DIAGRAM_GROUP_CODE" val="l1-1"/>
  <p:tag name="KSO_WM_UNIT_PRESET_TEXT" val="年度工作概述"/>
  <p:tag name="KSO_WM_UNIT_VALUE" val="23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f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UNIT_ISCONTENTSTITLE" val="0"/>
  <p:tag name="KSO_WM_DIAGRAM_GROUP_CODE" val="l1-1"/>
  <p:tag name="KSO_WM_UNIT_PRESET_TEXT" val="添加您的标题简要概述介绍，一句话作为重点提要，作为整个页面的内容概述，或者将重点语句填充至此。"/>
  <p:tag name="KSO_WM_UNIT_VALUE" val="62"/>
  <p:tag name="KSO_WM_UNIT_TYPE" val="f"/>
  <p:tag name="KSO_WM_UNIT_INDEX" val="1"/>
  <p:tag name="KSO_WM_UNIT_USESOURCEFORMAT_APPLY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a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DIAGRAM_GROUP_CODE" val="l1-1"/>
  <p:tag name="KSO_WM_UNIT_PRESET_TEXT" val="年度工作概述"/>
  <p:tag name="KSO_WM_UNIT_VALUE" val="23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f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UNIT_ISCONTENTSTITLE" val="0"/>
  <p:tag name="KSO_WM_DIAGRAM_GROUP_CODE" val="l1-1"/>
  <p:tag name="KSO_WM_UNIT_PRESET_TEXT" val="添加您的标题简要概述介绍，一句话作为重点提要，作为整个页面的内容概述，或者将重点语句填充至此。"/>
  <p:tag name="KSO_WM_UNIT_VALUE" val="62"/>
  <p:tag name="KSO_WM_UNIT_TYPE" val="f"/>
  <p:tag name="KSO_WM_UNIT_INDEX" val="1"/>
  <p:tag name="KSO_WM_UNIT_USESOURCEFORMAT_APPLY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191691_4"/>
  <p:tag name="KSO_WM_SLIDE_ITEM_CNT" val="6"/>
  <p:tag name="KSO_WM_SLIDE_INDEX" val="4"/>
  <p:tag name="KSO_WM_TAG_VERSION" val="1.0"/>
  <p:tag name="KSO_WM_BEAUTIFY_FLAG" val="#wm#"/>
  <p:tag name="KSO_WM_TEMPLATE_CATEGORY" val="diagram"/>
  <p:tag name="KSO_WM_TEMPLATE_INDEX" val="20191691"/>
  <p:tag name="KSO_WM_SLIDE_LAYOUT" val="a_b_q"/>
  <p:tag name="KSO_WM_SLIDE_LAYOUT_CNT" val="1_1_1"/>
  <p:tag name="KSO_WM_DIAGRAM_GROUP_CODE" val="q1-1"/>
  <p:tag name="KSO_WM_SLIDE_DIAGTYPE" val="q"/>
  <p:tag name="KSO_WM_SLIDE_TYPE" val="text"/>
  <p:tag name="KSO_WM_SLIDE_SUBTYPE" val="diag"/>
  <p:tag name="KSO_WM_SLIDE_SIZE" val="748.315*325.041"/>
  <p:tag name="KSO_WM_SLIDE_POSITION" val="105.378*154.98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589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a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DIAGRAM_GROUP_CODE" val="l1-1"/>
  <p:tag name="KSO_WM_UNIT_PRESET_TEXT" val="年度工作概述"/>
  <p:tag name="KSO_WM_UNIT_VALUE" val="23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f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UNIT_ISCONTENTSTITLE" val="0"/>
  <p:tag name="KSO_WM_DIAGRAM_GROUP_CODE" val="l1-1"/>
  <p:tag name="KSO_WM_UNIT_PRESET_TEXT" val="添加您的标题简要概述介绍，一句话作为重点提要，作为整个页面的内容概述，或者将重点语句填充至此。"/>
  <p:tag name="KSO_WM_UNIT_VALUE" val="62"/>
  <p:tag name="KSO_WM_UNIT_TYPE" val="f"/>
  <p:tag name="KSO_WM_UNIT_INDEX" val="1"/>
  <p:tag name="KSO_WM_UNIT_USESOURCEFORMAT_APPLY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191691_4"/>
  <p:tag name="KSO_WM_SLIDE_ITEM_CNT" val="6"/>
  <p:tag name="KSO_WM_SLIDE_INDEX" val="4"/>
  <p:tag name="KSO_WM_TAG_VERSION" val="1.0"/>
  <p:tag name="KSO_WM_BEAUTIFY_FLAG" val="#wm#"/>
  <p:tag name="KSO_WM_TEMPLATE_CATEGORY" val="diagram"/>
  <p:tag name="KSO_WM_TEMPLATE_INDEX" val="20191691"/>
  <p:tag name="KSO_WM_SLIDE_LAYOUT" val="a_b_q"/>
  <p:tag name="KSO_WM_SLIDE_LAYOUT_CNT" val="1_1_1"/>
  <p:tag name="KSO_WM_DIAGRAM_GROUP_CODE" val="q1-1"/>
  <p:tag name="KSO_WM_SLIDE_DIAGTYPE" val="q"/>
  <p:tag name="KSO_WM_SLIDE_TYPE" val="text"/>
  <p:tag name="KSO_WM_SLIDE_SUBTYPE" val="diag"/>
  <p:tag name="KSO_WM_SLIDE_SIZE" val="748.315*325.041"/>
  <p:tag name="KSO_WM_SLIDE_POSITION" val="105.378*154.9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850_4*l_h_i*1_4_2"/>
  <p:tag name="KSO_WM_TEMPLATE_CATEGORY" val="diagram"/>
  <p:tag name="KSO_WM_TEMPLATE_INDEX" val="20198850"/>
  <p:tag name="KSO_WM_UNIT_LAYERLEVEL" val="1_1_1"/>
  <p:tag name="KSO_WM_TAG_VERSION" val="1.0"/>
  <p:tag name="KSO_WM_BEAUTIFY_FLAG" val="#wm#"/>
  <p:tag name="KSO_WM_UNIT_SUBTYPE" val="d"/>
  <p:tag name="KSO_WM_DIAGRAM_GROUP_CODE" val="l1-1"/>
  <p:tag name="KSO_WM_UNIT_TYPE" val="l_h_i"/>
  <p:tag name="KSO_WM_UNIT_INDEX" val="1_4_2"/>
  <p:tag name="KSO_WM_UNIT_DIAGRAM_MODELTYPE" val="stripeEnum"/>
  <p:tag name="KSO_WM_UNIT_USESOURCEFORMAT_APPLY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a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DIAGRAM_GROUP_CODE" val="l1-1"/>
  <p:tag name="KSO_WM_UNIT_PRESET_TEXT" val="年度工作概述"/>
  <p:tag name="KSO_WM_UNIT_VALUE" val="23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f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UNIT_ISCONTENTSTITLE" val="0"/>
  <p:tag name="KSO_WM_DIAGRAM_GROUP_CODE" val="l1-1"/>
  <p:tag name="KSO_WM_UNIT_PRESET_TEXT" val="添加您的标题简要概述介绍，一句话作为重点提要，作为整个页面的内容概述，或者将重点语句填充至此。"/>
  <p:tag name="KSO_WM_UNIT_VALUE" val="62"/>
  <p:tag name="KSO_WM_UNIT_TYPE" val="f"/>
  <p:tag name="KSO_WM_UNIT_INDEX" val="1"/>
  <p:tag name="KSO_WM_UNIT_USESOURCEFORMAT_APPLY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91691"/>
  <p:tag name="KSO_WM_UNIT_ID" val="diagram20191691_4*q_h_i*1_2_2"/>
  <p:tag name="KSO_WM_UNIT_LAYERLEVEL" val="1_1_1"/>
  <p:tag name="KSO_WM_UNIT_HIGHLIGHT" val="0"/>
  <p:tag name="KSO_WM_UNIT_COMPATIBLE" val="0"/>
  <p:tag name="KSO_WM_DIAGRAM_GROUP_CODE" val="q1-1"/>
  <p:tag name="KSO_WM_UNIT_TYPE" val="q_h_i"/>
  <p:tag name="KSO_WM_UNIT_INDEX" val="1_2_2"/>
  <p:tag name="KSO_WM_UNIT_LINE_FORE_SCHEMECOLOR_INDEX" val="6"/>
  <p:tag name="KSO_WM_UNIT_LINE_FILL_TYPE" val="2"/>
  <p:tag name="KSO_WM_UNIT_USESOURCEFORMAT_APPLY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91691"/>
  <p:tag name="KSO_WM_UNIT_ID" val="diagram20191691_4*q_h_i*1_3_2"/>
  <p:tag name="KSO_WM_UNIT_LAYERLEVEL" val="1_1_1"/>
  <p:tag name="KSO_WM_UNIT_HIGHLIGHT" val="0"/>
  <p:tag name="KSO_WM_UNIT_COMPATIBLE" val="0"/>
  <p:tag name="KSO_WM_DIAGRAM_GROUP_CODE" val="q1-1"/>
  <p:tag name="KSO_WM_UNIT_TYPE" val="q_h_i"/>
  <p:tag name="KSO_WM_UNIT_INDEX" val="1_3_2"/>
  <p:tag name="KSO_WM_UNIT_LINE_FORE_SCHEMECOLOR_INDEX" val="5"/>
  <p:tag name="KSO_WM_UNIT_LINE_FILL_TYPE" val="2"/>
  <p:tag name="KSO_WM_UNIT_USESOURCEFORMAT_APPLY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91691"/>
  <p:tag name="KSO_WM_UNIT_ID" val="diagram20191691_4*q_h_i*1_5_2"/>
  <p:tag name="KSO_WM_UNIT_LAYERLEVEL" val="1_1_1"/>
  <p:tag name="KSO_WM_UNIT_HIGHLIGHT" val="0"/>
  <p:tag name="KSO_WM_UNIT_COMPATIBLE" val="0"/>
  <p:tag name="KSO_WM_DIAGRAM_GROUP_CODE" val="q1-1"/>
  <p:tag name="KSO_WM_UNIT_TYPE" val="q_h_i"/>
  <p:tag name="KSO_WM_UNIT_INDEX" val="1_5_2"/>
  <p:tag name="KSO_WM_UNIT_LINE_FORE_SCHEMECOLOR_INDEX" val="5"/>
  <p:tag name="KSO_WM_UNIT_LINE_FILL_TYPE" val="2"/>
  <p:tag name="KSO_WM_UNIT_USESOURCEFORMAT_APPLY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91691"/>
  <p:tag name="KSO_WM_UNIT_ID" val="diagram20191691_4*q_h_i*1_6_2"/>
  <p:tag name="KSO_WM_UNIT_LAYERLEVEL" val="1_1_1"/>
  <p:tag name="KSO_WM_UNIT_HIGHLIGHT" val="0"/>
  <p:tag name="KSO_WM_UNIT_COMPATIBLE" val="0"/>
  <p:tag name="KSO_WM_DIAGRAM_GROUP_CODE" val="q1-1"/>
  <p:tag name="KSO_WM_UNIT_TYPE" val="q_h_i"/>
  <p:tag name="KSO_WM_UNIT_INDEX" val="1_6_2"/>
  <p:tag name="KSO_WM_UNIT_LINE_FORE_SCHEMECOLOR_INDEX" val="7"/>
  <p:tag name="KSO_WM_UNIT_LINE_FILL_TYPE" val="2"/>
  <p:tag name="KSO_WM_UNIT_USESOURCEFORMAT_APPLY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91691"/>
  <p:tag name="KSO_WM_UNIT_ID" val="diagram20191691_4*q_h_i*1_1_2"/>
  <p:tag name="KSO_WM_UNIT_LAYERLEVEL" val="1_1_1"/>
  <p:tag name="KSO_WM_UNIT_HIGHLIGHT" val="0"/>
  <p:tag name="KSO_WM_UNIT_COMPATIBLE" val="0"/>
  <p:tag name="KSO_WM_DIAGRAM_GROUP_CODE" val="q1-1"/>
  <p:tag name="KSO_WM_UNIT_TYPE" val="q_h_i"/>
  <p:tag name="KSO_WM_UNIT_INDEX" val="1_1_2"/>
  <p:tag name="KSO_WM_UNIT_LINE_FORE_SCHEMECOLOR_INDEX" val="6"/>
  <p:tag name="KSO_WM_UNIT_LINE_FILL_TYPE" val="2"/>
  <p:tag name="KSO_WM_UNIT_USESOURCEFORMAT_APPLY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91691"/>
  <p:tag name="KSO_WM_UNIT_ID" val="diagram20191691_4*q_h_i*1_4_2"/>
  <p:tag name="KSO_WM_UNIT_LAYERLEVEL" val="1_1_1"/>
  <p:tag name="KSO_WM_UNIT_HIGHLIGHT" val="0"/>
  <p:tag name="KSO_WM_UNIT_COMPATIBLE" val="0"/>
  <p:tag name="KSO_WM_DIAGRAM_GROUP_CODE" val="q1-1"/>
  <p:tag name="KSO_WM_UNIT_TYPE" val="q_h_i"/>
  <p:tag name="KSO_WM_UNIT_INDEX" val="1_4_2"/>
  <p:tag name="KSO_WM_UNIT_LINE_FORE_SCHEMECOLOR_INDEX" val="9"/>
  <p:tag name="KSO_WM_UNIT_LINE_FILL_TYPE" val="2"/>
  <p:tag name="KSO_WM_UNIT_USESOURCEFORMAT_APPLY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diagram20191691_4*q_h_i*1_1_1"/>
  <p:tag name="KSO_WM_TEMPLATE_CATEGORY" val="diagram"/>
  <p:tag name="KSO_WM_TEMPLATE_INDEX" val="20191691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1_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diagram20191691_4*q_h_i*1_4_1"/>
  <p:tag name="KSO_WM_TEMPLATE_CATEGORY" val="diagram"/>
  <p:tag name="KSO_WM_TEMPLATE_INDEX" val="20191691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1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850_4*l_h_i*1_4_1"/>
  <p:tag name="KSO_WM_TEMPLATE_CATEGORY" val="diagram"/>
  <p:tag name="KSO_WM_TEMPLATE_INDEX" val="2019885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4_1"/>
  <p:tag name="KSO_WM_UNIT_DIAGRAM_MODELTYPE" val="stripeEnum"/>
  <p:tag name="KSO_WM_UNIT_LINE_FORE_SCHEMECOLOR_INDEX" val="14"/>
  <p:tag name="KSO_WM_UNIT_LINE_FILL_TYPE" val="2"/>
  <p:tag name="KSO_WM_UNIT_USESOURCEFORMAT_APPLY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diagram20191691_4*q_h_i*1_3_1"/>
  <p:tag name="KSO_WM_TEMPLATE_CATEGORY" val="diagram"/>
  <p:tag name="KSO_WM_TEMPLATE_INDEX" val="20191691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3_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diagram20191691_4*q_h_i*1_2_1"/>
  <p:tag name="KSO_WM_TEMPLATE_CATEGORY" val="diagram"/>
  <p:tag name="KSO_WM_TEMPLATE_INDEX" val="20191691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2_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diagram20191691_4*q_h_i*1_5_1"/>
  <p:tag name="KSO_WM_TEMPLATE_CATEGORY" val="diagram"/>
  <p:tag name="KSO_WM_TEMPLATE_INDEX" val="20191691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5_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diagram20191691_4*q_h_i*1_6_1"/>
  <p:tag name="KSO_WM_TEMPLATE_CATEGORY" val="diagram"/>
  <p:tag name="KSO_WM_TEMPLATE_INDEX" val="20191691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6_1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diagram20191691_4*q_h_f*1_5_1"/>
  <p:tag name="KSO_WM_TEMPLATE_CATEGORY" val="diagram"/>
  <p:tag name="KSO_WM_TEMPLATE_INDEX" val="20191691"/>
  <p:tag name="KSO_WM_UNIT_LAYERLEVEL" val="1_1_1"/>
  <p:tag name="KSO_WM_TAG_VERSION" val="1.0"/>
  <p:tag name="KSO_WM_BEAUTIFY_FLAG" val="#wm#"/>
  <p:tag name="KSO_WM_DIAGRAM_GROUP_CODE" val="q1-1"/>
  <p:tag name="KSO_WM_UNIT_TYPE" val="q_h_f"/>
  <p:tag name="KSO_WM_UNIT_INDEX" val="1_5_1"/>
  <p:tag name="KSO_WM_UNIT_PRESET_TEXT" val="添加小标题"/>
  <p:tag name="KSO_WM_UNIT_VALUE" val="5"/>
  <p:tag name="KSO_WM_UNIT_TEXT_FILL_FORE_SCHEMECOLOR_INDEX" val="13"/>
  <p:tag name="KSO_WM_UNIT_TEXT_FILL_TYPE" val="1"/>
  <p:tag name="KSO_WM_UNIT_USESOURCEFORMAT_APPLY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diagram20191691_4*q_h_f*1_6_1"/>
  <p:tag name="KSO_WM_TEMPLATE_CATEGORY" val="diagram"/>
  <p:tag name="KSO_WM_TEMPLATE_INDEX" val="20191691"/>
  <p:tag name="KSO_WM_UNIT_LAYERLEVEL" val="1_1_1"/>
  <p:tag name="KSO_WM_TAG_VERSION" val="1.0"/>
  <p:tag name="KSO_WM_BEAUTIFY_FLAG" val="#wm#"/>
  <p:tag name="KSO_WM_DIAGRAM_GROUP_CODE" val="q1-1"/>
  <p:tag name="KSO_WM_UNIT_TYPE" val="q_h_f"/>
  <p:tag name="KSO_WM_UNIT_INDEX" val="1_6_1"/>
  <p:tag name="KSO_WM_UNIT_PRESET_TEXT" val="添加小标题"/>
  <p:tag name="KSO_WM_UNIT_VALUE" val="5"/>
  <p:tag name="KSO_WM_UNIT_TEXT_FILL_FORE_SCHEMECOLOR_INDEX" val="13"/>
  <p:tag name="KSO_WM_UNIT_TEXT_FILL_TYPE" val="1"/>
  <p:tag name="KSO_WM_UNIT_USESOURCEFORMAT_APPLY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diagram20191691_4*q_h_f*1_1_1"/>
  <p:tag name="KSO_WM_TEMPLATE_CATEGORY" val="diagram"/>
  <p:tag name="KSO_WM_TEMPLATE_INDEX" val="20191691"/>
  <p:tag name="KSO_WM_UNIT_LAYERLEVEL" val="1_1_1"/>
  <p:tag name="KSO_WM_TAG_VERSION" val="1.0"/>
  <p:tag name="KSO_WM_BEAUTIFY_FLAG" val="#wm#"/>
  <p:tag name="KSO_WM_DIAGRAM_GROUP_CODE" val="q1-1"/>
  <p:tag name="KSO_WM_UNIT_TYPE" val="q_h_f"/>
  <p:tag name="KSO_WM_UNIT_INDEX" val="1_1_1"/>
  <p:tag name="KSO_WM_UNIT_PRESET_TEXT" val="添加小标题"/>
  <p:tag name="KSO_WM_UNIT_VALUE" val="5"/>
  <p:tag name="KSO_WM_UNIT_TEXT_FILL_FORE_SCHEMECOLOR_INDEX" val="13"/>
  <p:tag name="KSO_WM_UNIT_TEXT_FILL_TYPE" val="1"/>
  <p:tag name="KSO_WM_UNIT_USESOURCEFORMAT_APPLY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diagram20191691_4*q_g*1_1"/>
  <p:tag name="KSO_WM_TEMPLATE_CATEGORY" val="diagram"/>
  <p:tag name="KSO_WM_TEMPLATE_INDEX" val="20191691"/>
  <p:tag name="KSO_WM_UNIT_LAYERLEVEL" val="1_1"/>
  <p:tag name="KSO_WM_TAG_VERSION" val="1.0"/>
  <p:tag name="KSO_WM_BEAUTIFY_FLAG" val="#wm#"/>
  <p:tag name="KSO_WM_UNIT_VALUE" val="4"/>
  <p:tag name="KSO_WM_DIAGRAM_GROUP_CODE" val="q1-1"/>
  <p:tag name="KSO_WM_UNIT_TYPE" val="q_g"/>
  <p:tag name="KSO_WM_UNIT_INDEX" val="1_1"/>
  <p:tag name="KSO_WM_UNIT_RELATE_UNITID" val="layout_q1"/>
  <p:tag name="KSO_WM_UNIT_PRESET_TEXT" val="添加标题"/>
  <p:tag name="KSO_WM_UNIT_TEXT_FILL_FORE_SCHEMECOLOR_INDEX" val="13"/>
  <p:tag name="KSO_WM_UNIT_TEXT_FILL_TYPE" val="1"/>
  <p:tag name="KSO_WM_UNIT_USESOURCEFORMAT_APPLY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diagram20191691_4*q_h_f*1_3_1"/>
  <p:tag name="KSO_WM_TEMPLATE_CATEGORY" val="diagram"/>
  <p:tag name="KSO_WM_TEMPLATE_INDEX" val="20191691"/>
  <p:tag name="KSO_WM_UNIT_LAYERLEVEL" val="1_1_1"/>
  <p:tag name="KSO_WM_TAG_VERSION" val="1.0"/>
  <p:tag name="KSO_WM_BEAUTIFY_FLAG" val="#wm#"/>
  <p:tag name="KSO_WM_DIAGRAM_GROUP_CODE" val="q1-1"/>
  <p:tag name="KSO_WM_UNIT_TYPE" val="q_h_f"/>
  <p:tag name="KSO_WM_UNIT_INDEX" val="1_3_1"/>
  <p:tag name="KSO_WM_UNIT_PRESET_TEXT" val="添加小标题"/>
  <p:tag name="KSO_WM_UNIT_VALUE" val="5"/>
  <p:tag name="KSO_WM_UNIT_TEXT_FILL_FORE_SCHEMECOLOR_INDEX" val="13"/>
  <p:tag name="KSO_WM_UNIT_TEXT_FILL_TYPE" val="1"/>
  <p:tag name="KSO_WM_UNIT_USESOURCEFORMAT_APPLY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diagram20191691_4*q_h_f*1_4_1"/>
  <p:tag name="KSO_WM_TEMPLATE_CATEGORY" val="diagram"/>
  <p:tag name="KSO_WM_TEMPLATE_INDEX" val="20191691"/>
  <p:tag name="KSO_WM_UNIT_LAYERLEVEL" val="1_1_1"/>
  <p:tag name="KSO_WM_TAG_VERSION" val="1.0"/>
  <p:tag name="KSO_WM_BEAUTIFY_FLAG" val="#wm#"/>
  <p:tag name="KSO_WM_DIAGRAM_GROUP_CODE" val="q1-1"/>
  <p:tag name="KSO_WM_UNIT_TYPE" val="q_h_f"/>
  <p:tag name="KSO_WM_UNIT_INDEX" val="1_4_1"/>
  <p:tag name="KSO_WM_UNIT_PRESET_TEXT" val="添加小标题"/>
  <p:tag name="KSO_WM_UNIT_VALUE" val="5"/>
  <p:tag name="KSO_WM_UNIT_TEXT_FILL_FORE_SCHEMECOLOR_INDEX" val="13"/>
  <p:tag name="KSO_WM_UNIT_TEXT_FILL_TYPE" val="1"/>
  <p:tag name="KSO_WM_UNIT_USESOURCEFORMAT_APPLY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a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DIAGRAM_GROUP_CODE" val="l1-1"/>
  <p:tag name="KSO_WM_UNIT_PRESET_TEXT" val="年度工作概述"/>
  <p:tag name="KSO_WM_UNIT_VALUE" val="23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ID" val="diagram20191691_4*q_h_f*1_2_1"/>
  <p:tag name="KSO_WM_TEMPLATE_CATEGORY" val="diagram"/>
  <p:tag name="KSO_WM_TEMPLATE_INDEX" val="20191691"/>
  <p:tag name="KSO_WM_UNIT_LAYERLEVEL" val="1_1_1"/>
  <p:tag name="KSO_WM_TAG_VERSION" val="1.0"/>
  <p:tag name="KSO_WM_BEAUTIFY_FLAG" val="#wm#"/>
  <p:tag name="KSO_WM_DIAGRAM_GROUP_CODE" val="q1-1"/>
  <p:tag name="KSO_WM_UNIT_TYPE" val="q_h_f"/>
  <p:tag name="KSO_WM_UNIT_INDEX" val="1_2_1"/>
  <p:tag name="KSO_WM_UNIT_PRESET_TEXT" val="添加小标题"/>
  <p:tag name="KSO_WM_UNIT_VALUE" val="5"/>
  <p:tag name="KSO_WM_UNIT_TEXT_FILL_FORE_SCHEMECOLOR_INDEX" val="13"/>
  <p:tag name="KSO_WM_UNIT_TEXT_FILL_TYPE" val="1"/>
  <p:tag name="KSO_WM_UNIT_USESOURCEFORMAT_APPLY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a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DIAGRAM_GROUP_CODE" val="l1-1"/>
  <p:tag name="KSO_WM_UNIT_PRESET_TEXT" val="年度工作概述"/>
  <p:tag name="KSO_WM_UNIT_VALUE" val="23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f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UNIT_ISCONTENTSTITLE" val="0"/>
  <p:tag name="KSO_WM_DIAGRAM_GROUP_CODE" val="l1-1"/>
  <p:tag name="KSO_WM_UNIT_PRESET_TEXT" val="添加您的标题简要概述介绍，一句话作为重点提要，作为整个页面的内容概述，或者将重点语句填充至此。"/>
  <p:tag name="KSO_WM_UNIT_VALUE" val="62"/>
  <p:tag name="KSO_WM_UNIT_TYPE" val="f"/>
  <p:tag name="KSO_WM_UNIT_INDEX" val="1"/>
  <p:tag name="KSO_WM_UNIT_USESOURCEFORMAT_APPLY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f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UNIT_ISCONTENTSTITLE" val="0"/>
  <p:tag name="KSO_WM_DIAGRAM_GROUP_CODE" val="l1-1"/>
  <p:tag name="KSO_WM_UNIT_PRESET_TEXT" val="添加您的标题简要概述介绍，一句话作为重点提要，作为整个页面的内容概述，或者将重点语句填充至此。"/>
  <p:tag name="KSO_WM_UNIT_VALUE" val="62"/>
  <p:tag name="KSO_WM_UNIT_TYPE" val="f"/>
  <p:tag name="KSO_WM_UNIT_INDEX" val="1"/>
  <p:tag name="KSO_WM_UNIT_USESOURCEFORMAT_APPLY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50_4*l_h_a*1_1_1"/>
  <p:tag name="KSO_WM_TEMPLATE_CATEGORY" val="diagram"/>
  <p:tag name="KSO_WM_TEMPLATE_INDEX" val="20198850"/>
  <p:tag name="KSO_WM_UNIT_LAYERLEVEL" val="1_1_1"/>
  <p:tag name="KSO_WM_TAG_VERSION" val="1.0"/>
  <p:tag name="KSO_WM_BEAUTIFY_FLAG" val="#wm#"/>
  <p:tag name="KSO_WM_DIAGRAM_GROUP_CODE" val="l1-1"/>
  <p:tag name="KSO_WM_UNIT_TYPE" val="l_h_a"/>
  <p:tag name="KSO_WM_UNIT_INDEX" val="1_1_1"/>
  <p:tag name="KSO_WM_UNIT_DIAGRAM_MODELTYPE" val="stripeEnum"/>
  <p:tag name="KSO_WM_UNIT_VALUE" val="15"/>
  <p:tag name="KSO_WM_UNIT_PRESET_TEXT" val="添加标题"/>
  <p:tag name="KSO_WM_UNIT_USESOURCEFORMAT_APPLY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50_4*l_h_b*1_1_1"/>
  <p:tag name="KSO_WM_TEMPLATE_CATEGORY" val="diagram"/>
  <p:tag name="KSO_WM_TEMPLATE_INDEX" val="20198850"/>
  <p:tag name="KSO_WM_UNIT_LAYERLEVEL" val="1_1_1"/>
  <p:tag name="KSO_WM_TAG_VERSION" val="1.0"/>
  <p:tag name="KSO_WM_BEAUTIFY_FLAG" val="#wm#"/>
  <p:tag name="KSO_WM_DIAGRAM_GROUP_CODE" val="l1-1"/>
  <p:tag name="KSO_WM_UNIT_TYPE" val="l_h_b"/>
  <p:tag name="KSO_WM_UNIT_INDEX" val="1_1_1"/>
  <p:tag name="KSO_WM_UNIT_DIAGRAM_MODELTYPE" val="stripeEnum"/>
  <p:tag name="KSO_WM_UNIT_VALUE" val="19"/>
  <p:tag name="KSO_WM_UNIT_PRESET_TEXT" val="添加副标题"/>
  <p:tag name="KSO_WM_UNIT_USESOURCEFORMAT_APPLY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50_4*l_h_f*1_1_1"/>
  <p:tag name="KSO_WM_TEMPLATE_CATEGORY" val="diagram"/>
  <p:tag name="KSO_WM_TEMPLATE_INDEX" val="20198850"/>
  <p:tag name="KSO_WM_UNIT_LAYERLEVEL" val="1_1_1"/>
  <p:tag name="KSO_WM_TAG_VERSION" val="1.0"/>
  <p:tag name="KSO_WM_BEAUTIFY_FLAG" val="#wm#"/>
  <p:tag name="KSO_WM_DIAGRAM_GROUP_CODE" val="l1-1"/>
  <p:tag name="KSO_WM_UNIT_TYPE" val="l_h_f"/>
  <p:tag name="KSO_WM_UNIT_INDEX" val="1_1_1"/>
  <p:tag name="KSO_WM_UNIT_DIAGRAM_MODELTYPE" val="stripeEnum"/>
  <p:tag name="KSO_WM_UNIT_VALUE" val="11"/>
  <p:tag name="KSO_WM_UNIT_PRESET_TEXT" val="单击此处添加文本具体内容"/>
  <p:tag name="KSO_WM_UNIT_USESOURCEFORMAT_APPLY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50_4*l_h_a*1_1_1"/>
  <p:tag name="KSO_WM_TEMPLATE_CATEGORY" val="diagram"/>
  <p:tag name="KSO_WM_TEMPLATE_INDEX" val="20198850"/>
  <p:tag name="KSO_WM_UNIT_LAYERLEVEL" val="1_1_1"/>
  <p:tag name="KSO_WM_TAG_VERSION" val="1.0"/>
  <p:tag name="KSO_WM_BEAUTIFY_FLAG" val="#wm#"/>
  <p:tag name="KSO_WM_DIAGRAM_GROUP_CODE" val="l1-1"/>
  <p:tag name="KSO_WM_UNIT_TYPE" val="l_h_a"/>
  <p:tag name="KSO_WM_UNIT_INDEX" val="1_1_1"/>
  <p:tag name="KSO_WM_UNIT_DIAGRAM_MODELTYPE" val="stripeEnum"/>
  <p:tag name="KSO_WM_UNIT_VALUE" val="15"/>
  <p:tag name="KSO_WM_UNIT_PRESET_TEXT" val="添加标题"/>
  <p:tag name="KSO_WM_UNIT_USESOURCEFORMAT_APPLY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50_4*l_h_b*1_1_1"/>
  <p:tag name="KSO_WM_TEMPLATE_CATEGORY" val="diagram"/>
  <p:tag name="KSO_WM_TEMPLATE_INDEX" val="20198850"/>
  <p:tag name="KSO_WM_UNIT_LAYERLEVEL" val="1_1_1"/>
  <p:tag name="KSO_WM_TAG_VERSION" val="1.0"/>
  <p:tag name="KSO_WM_BEAUTIFY_FLAG" val="#wm#"/>
  <p:tag name="KSO_WM_DIAGRAM_GROUP_CODE" val="l1-1"/>
  <p:tag name="KSO_WM_UNIT_TYPE" val="l_h_b"/>
  <p:tag name="KSO_WM_UNIT_INDEX" val="1_1_1"/>
  <p:tag name="KSO_WM_UNIT_DIAGRAM_MODELTYPE" val="stripeEnum"/>
  <p:tag name="KSO_WM_UNIT_VALUE" val="19"/>
  <p:tag name="KSO_WM_UNIT_PRESET_TEXT" val="添加副标题"/>
  <p:tag name="KSO_WM_UNIT_USESOURCEFORMAT_APPLY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a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DIAGRAM_GROUP_CODE" val="l1-1"/>
  <p:tag name="KSO_WM_UNIT_PRESET_TEXT" val="年度工作概述"/>
  <p:tag name="KSO_WM_UNIT_VALUE" val="23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50_4*l_h_f*1_1_1"/>
  <p:tag name="KSO_WM_TEMPLATE_CATEGORY" val="diagram"/>
  <p:tag name="KSO_WM_TEMPLATE_INDEX" val="20198850"/>
  <p:tag name="KSO_WM_UNIT_LAYERLEVEL" val="1_1_1"/>
  <p:tag name="KSO_WM_TAG_VERSION" val="1.0"/>
  <p:tag name="KSO_WM_BEAUTIFY_FLAG" val="#wm#"/>
  <p:tag name="KSO_WM_DIAGRAM_GROUP_CODE" val="l1-1"/>
  <p:tag name="KSO_WM_UNIT_TYPE" val="l_h_f"/>
  <p:tag name="KSO_WM_UNIT_INDEX" val="1_1_1"/>
  <p:tag name="KSO_WM_UNIT_DIAGRAM_MODELTYPE" val="stripeEnum"/>
  <p:tag name="KSO_WM_UNIT_VALUE" val="11"/>
  <p:tag name="KSO_WM_UNIT_PRESET_TEXT" val="单击此处添加文本具体内容"/>
  <p:tag name="KSO_WM_UNIT_USESOURCEFORMAT_APPLY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50_4*l_h_a*1_1_1"/>
  <p:tag name="KSO_WM_TEMPLATE_CATEGORY" val="diagram"/>
  <p:tag name="KSO_WM_TEMPLATE_INDEX" val="20198850"/>
  <p:tag name="KSO_WM_UNIT_LAYERLEVEL" val="1_1_1"/>
  <p:tag name="KSO_WM_TAG_VERSION" val="1.0"/>
  <p:tag name="KSO_WM_BEAUTIFY_FLAG" val="#wm#"/>
  <p:tag name="KSO_WM_DIAGRAM_GROUP_CODE" val="l1-1"/>
  <p:tag name="KSO_WM_UNIT_TYPE" val="l_h_a"/>
  <p:tag name="KSO_WM_UNIT_INDEX" val="1_1_1"/>
  <p:tag name="KSO_WM_UNIT_DIAGRAM_MODELTYPE" val="stripeEnum"/>
  <p:tag name="KSO_WM_UNIT_VALUE" val="15"/>
  <p:tag name="KSO_WM_UNIT_PRESET_TEXT" val="添加标题"/>
  <p:tag name="KSO_WM_UNIT_USESOURCEFORMAT_APPLY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50_4*l_h_b*1_1_1"/>
  <p:tag name="KSO_WM_TEMPLATE_CATEGORY" val="diagram"/>
  <p:tag name="KSO_WM_TEMPLATE_INDEX" val="20198850"/>
  <p:tag name="KSO_WM_UNIT_LAYERLEVEL" val="1_1_1"/>
  <p:tag name="KSO_WM_TAG_VERSION" val="1.0"/>
  <p:tag name="KSO_WM_BEAUTIFY_FLAG" val="#wm#"/>
  <p:tag name="KSO_WM_DIAGRAM_GROUP_CODE" val="l1-1"/>
  <p:tag name="KSO_WM_UNIT_TYPE" val="l_h_b"/>
  <p:tag name="KSO_WM_UNIT_INDEX" val="1_1_1"/>
  <p:tag name="KSO_WM_UNIT_DIAGRAM_MODELTYPE" val="stripeEnum"/>
  <p:tag name="KSO_WM_UNIT_VALUE" val="19"/>
  <p:tag name="KSO_WM_UNIT_PRESET_TEXT" val="添加副标题"/>
  <p:tag name="KSO_WM_UNIT_USESOURCEFORMAT_APPLY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50_4*l_h_f*1_1_1"/>
  <p:tag name="KSO_WM_TEMPLATE_CATEGORY" val="diagram"/>
  <p:tag name="KSO_WM_TEMPLATE_INDEX" val="20198850"/>
  <p:tag name="KSO_WM_UNIT_LAYERLEVEL" val="1_1_1"/>
  <p:tag name="KSO_WM_TAG_VERSION" val="1.0"/>
  <p:tag name="KSO_WM_BEAUTIFY_FLAG" val="#wm#"/>
  <p:tag name="KSO_WM_DIAGRAM_GROUP_CODE" val="l1-1"/>
  <p:tag name="KSO_WM_UNIT_TYPE" val="l_h_f"/>
  <p:tag name="KSO_WM_UNIT_INDEX" val="1_1_1"/>
  <p:tag name="KSO_WM_UNIT_DIAGRAM_MODELTYPE" val="stripeEnum"/>
  <p:tag name="KSO_WM_UNIT_VALUE" val="11"/>
  <p:tag name="KSO_WM_UNIT_PRESET_TEXT" val="单击此处添加文本具体内容"/>
  <p:tag name="KSO_WM_UNIT_USESOURCEFORMAT_APPLY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50_4*l_h_a*1_1_1"/>
  <p:tag name="KSO_WM_TEMPLATE_CATEGORY" val="diagram"/>
  <p:tag name="KSO_WM_TEMPLATE_INDEX" val="20198850"/>
  <p:tag name="KSO_WM_UNIT_LAYERLEVEL" val="1_1_1"/>
  <p:tag name="KSO_WM_TAG_VERSION" val="1.0"/>
  <p:tag name="KSO_WM_BEAUTIFY_FLAG" val="#wm#"/>
  <p:tag name="KSO_WM_DIAGRAM_GROUP_CODE" val="l1-1"/>
  <p:tag name="KSO_WM_UNIT_TYPE" val="l_h_a"/>
  <p:tag name="KSO_WM_UNIT_INDEX" val="1_1_1"/>
  <p:tag name="KSO_WM_UNIT_DIAGRAM_MODELTYPE" val="stripeEnum"/>
  <p:tag name="KSO_WM_UNIT_VALUE" val="15"/>
  <p:tag name="KSO_WM_UNIT_PRESET_TEXT" val="添加标题"/>
  <p:tag name="KSO_WM_UNIT_USESOURCEFORMAT_APPLY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50_4*l_h_b*1_1_1"/>
  <p:tag name="KSO_WM_TEMPLATE_CATEGORY" val="diagram"/>
  <p:tag name="KSO_WM_TEMPLATE_INDEX" val="20198850"/>
  <p:tag name="KSO_WM_UNIT_LAYERLEVEL" val="1_1_1"/>
  <p:tag name="KSO_WM_TAG_VERSION" val="1.0"/>
  <p:tag name="KSO_WM_BEAUTIFY_FLAG" val="#wm#"/>
  <p:tag name="KSO_WM_DIAGRAM_GROUP_CODE" val="l1-1"/>
  <p:tag name="KSO_WM_UNIT_TYPE" val="l_h_b"/>
  <p:tag name="KSO_WM_UNIT_INDEX" val="1_1_1"/>
  <p:tag name="KSO_WM_UNIT_DIAGRAM_MODELTYPE" val="stripeEnum"/>
  <p:tag name="KSO_WM_UNIT_VALUE" val="19"/>
  <p:tag name="KSO_WM_UNIT_PRESET_TEXT" val="添加副标题"/>
  <p:tag name="KSO_WM_UNIT_USESOURCEFORMAT_APPLY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50_4*l_h_f*1_1_1"/>
  <p:tag name="KSO_WM_TEMPLATE_CATEGORY" val="diagram"/>
  <p:tag name="KSO_WM_TEMPLATE_INDEX" val="20198850"/>
  <p:tag name="KSO_WM_UNIT_LAYERLEVEL" val="1_1_1"/>
  <p:tag name="KSO_WM_TAG_VERSION" val="1.0"/>
  <p:tag name="KSO_WM_BEAUTIFY_FLAG" val="#wm#"/>
  <p:tag name="KSO_WM_DIAGRAM_GROUP_CODE" val="l1-1"/>
  <p:tag name="KSO_WM_UNIT_TYPE" val="l_h_f"/>
  <p:tag name="KSO_WM_UNIT_INDEX" val="1_1_1"/>
  <p:tag name="KSO_WM_UNIT_DIAGRAM_MODELTYPE" val="stripeEnum"/>
  <p:tag name="KSO_WM_UNIT_VALUE" val="11"/>
  <p:tag name="KSO_WM_UNIT_PRESET_TEXT" val="单击此处添加文本具体内容"/>
  <p:tag name="KSO_WM_UNIT_USESOURCEFORMAT_APPLY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a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DIAGRAM_GROUP_CODE" val="l1-1"/>
  <p:tag name="KSO_WM_UNIT_PRESET_TEXT" val="年度工作概述"/>
  <p:tag name="KSO_WM_UNIT_VALUE" val="23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f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UNIT_ISCONTENTSTITLE" val="0"/>
  <p:tag name="KSO_WM_DIAGRAM_GROUP_CODE" val="l1-1"/>
  <p:tag name="KSO_WM_UNIT_PRESET_TEXT" val="添加您的标题简要概述介绍，一句话作为重点提要，作为整个页面的内容概述，或者将重点语句填充至此。"/>
  <p:tag name="KSO_WM_UNIT_VALUE" val="62"/>
  <p:tag name="KSO_WM_UNIT_TYPE" val="f"/>
  <p:tag name="KSO_WM_UNIT_INDEX" val="1"/>
  <p:tag name="KSO_WM_UNIT_USESOURCEFORMAT_APPLY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a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DIAGRAM_GROUP_CODE" val="l1-1"/>
  <p:tag name="KSO_WM_UNIT_PRESET_TEXT" val="年度工作概述"/>
  <p:tag name="KSO_WM_UNIT_VALUE" val="23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f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UNIT_ISCONTENTSTITLE" val="0"/>
  <p:tag name="KSO_WM_DIAGRAM_GROUP_CODE" val="l1-1"/>
  <p:tag name="KSO_WM_UNIT_PRESET_TEXT" val="添加您的标题简要概述介绍，一句话作为重点提要，作为整个页面的内容概述，或者将重点语句填充至此。"/>
  <p:tag name="KSO_WM_UNIT_VALUE" val="62"/>
  <p:tag name="KSO_WM_UNIT_TYPE" val="f"/>
  <p:tag name="KSO_WM_UNIT_INDEX" val="1"/>
  <p:tag name="KSO_WM_UNIT_USESOURCEFORMAT_APPLY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f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UNIT_ISCONTENTSTITLE" val="0"/>
  <p:tag name="KSO_WM_DIAGRAM_GROUP_CODE" val="l1-1"/>
  <p:tag name="KSO_WM_UNIT_PRESET_TEXT" val="添加您的标题简要概述介绍，一句话作为重点提要，作为整个页面的内容概述，或者将重点语句填充至此。"/>
  <p:tag name="KSO_WM_UNIT_VALUE" val="62"/>
  <p:tag name="KSO_WM_UNIT_TYPE" val="f"/>
  <p:tag name="KSO_WM_UNIT_INDEX" val="1"/>
  <p:tag name="KSO_WM_UNIT_USESOURCEFORMAT_APPLY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diagram20198897_1"/>
  <p:tag name="KSO_WM_TEMPLATE_SUBCATEGORY" val="0"/>
  <p:tag name="KSO_WM_SLIDE_TYPE" val="text"/>
  <p:tag name="KSO_WM_SLIDE_SUBTYPE" val="diag"/>
  <p:tag name="KSO_WM_SLIDE_ITEM_CNT" val="3"/>
  <p:tag name="KSO_WM_SLIDE_INDEX" val="1"/>
  <p:tag name="KSO_WM_SLIDE_SIZE" val="877.5*339.179"/>
  <p:tag name="KSO_WM_SLIDE_POSITION" val="41.5*139.571"/>
  <p:tag name="KSO_WM_TAG_VERSION" val="1.0"/>
  <p:tag name="KSO_WM_BEAUTIFY_FLAG" val="#wm#"/>
  <p:tag name="KSO_WM_TEMPLATE_CATEGORY" val="diagram"/>
  <p:tag name="KSO_WM_TEMPLATE_INDEX" val="20198897"/>
  <p:tag name="KSO_WM_SLIDE_LAYOUT" val="a_f_l"/>
  <p:tag name="KSO_WM_SLIDE_LAYOUT_CNT" val="1_1_1"/>
  <p:tag name="KSO_WM_DIAGRAM_GROUP_CODE" val="l1-1"/>
  <p:tag name="KSO_WM_SLIDE_DIAGTYPE" val="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98897_1*l_h_i*1_2_5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UNIT_DIAGRAM_MODELTYPE" val="stripeEnum"/>
  <p:tag name="KSO_WM_UNIT_SUBTYPE" val="b"/>
  <p:tag name="KSO_WM_UNIT_TYPE" val="l_h_i"/>
  <p:tag name="KSO_WM_UNIT_INDEX" val="1_2_5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98897_1*l_h_i*1_3_5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UNIT_DIAGRAM_MODELTYPE" val="stripeEnum"/>
  <p:tag name="KSO_WM_UNIT_SUBTYPE" val="b"/>
  <p:tag name="KSO_WM_UNIT_TYPE" val="l_h_i"/>
  <p:tag name="KSO_WM_UNIT_INDEX" val="1_3_5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98897_1*l_h_i*1_1_2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UNIT_DIAGRAM_MODELTYPE" val="stripeEnum"/>
  <p:tag name="KSO_WM_UNIT_SUBTYPE" val="b"/>
  <p:tag name="KSO_WM_UNIT_TYPE" val="l_h_i"/>
  <p:tag name="KSO_WM_UNIT_INDEX" val="1_1_2"/>
  <p:tag name="KSO_WM_UNIT_FILL_FORE_SCHEMECOLOR_INDEX" val="5"/>
  <p:tag name="KSO_WM_UNIT_FILL_TYPE" val="1"/>
  <p:tag name="KSO_WM_UNIT_USESOURCEFORMAT_APPLY" val="1"/>
  <p:tag name="KSO_WM_UNIT_DIAGRAM_SCHEMECOLOR_ID" val="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UNIT_SUBTYPE" val="b"/>
  <p:tag name="KSO_WM_UNIT_ID" val="diagram20198897_1*l_h_i*1_2_4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4"/>
  <p:tag name="KSO_WM_UNIT_FILL_FORE_SCHEMECOLOR_INDEX" val="16"/>
  <p:tag name="KSO_WM_UNIT_FILL_TYPE" val="1"/>
  <p:tag name="KSO_WM_UNIT_USESOURCEFORMAT_APPLY" val="1"/>
  <p:tag name="KSO_WM_UNIT_DIAGRAM_SCHEMECOLOR_ID" val="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UNIT_SUBTYPE" val="b"/>
  <p:tag name="KSO_WM_UNIT_ID" val="diagram20198897_1*l_h_i*1_1_3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3"/>
  <p:tag name="KSO_WM_UNIT_FILL_FORE_SCHEMECOLOR_INDEX" val="16"/>
  <p:tag name="KSO_WM_UNIT_FILL_TYPE" val="1"/>
  <p:tag name="KSO_WM_UNIT_USESOURCEFORMAT_APPLY" val="1"/>
  <p:tag name="KSO_WM_UNIT_DIAGRAM_SCHEMECOLOR_ID" val="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UNIT_SUBTYPE" val="b"/>
  <p:tag name="KSO_WM_UNIT_ID" val="diagram20198897_1*l_h_i*1_3_4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3_4"/>
  <p:tag name="KSO_WM_UNIT_FILL_FORE_SCHEMECOLOR_INDEX" val="16"/>
  <p:tag name="KSO_WM_UNIT_FILL_TYPE" val="1"/>
  <p:tag name="KSO_WM_UNIT_USESOURCEFORMAT_APPLY" val="1"/>
  <p:tag name="KSO_WM_UNIT_DIAGRAM_SCHEMECOLOR_ID" val="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l_h_a*1_1_1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DIAGRAM_GROUP_CODE" val="l1-1"/>
  <p:tag name="KSO_WM_UNIT_TYPE" val="l_h_a"/>
  <p:tag name="KSO_WM_UNIT_INDEX" val="1_1_1"/>
  <p:tag name="KSO_WM_UNIT_PRESET_TEXT" val="第一季度"/>
  <p:tag name="KSO_WM_UNIT_VALUE" val="6"/>
  <p:tag name="KSO_WM_UNIT_USESOURCEFORMAT_APPLY" val="1"/>
  <p:tag name="KSO_WM_UNIT_DIAGRAM_SCHEMECOLOR_ID" val="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l_h_b*1_1_1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DIAGRAM_GROUP_CODE" val="l1-1"/>
  <p:tag name="KSO_WM_UNIT_TYPE" val="l_h_b"/>
  <p:tag name="KSO_WM_UNIT_INDEX" val="1_1_1"/>
  <p:tag name="KSO_WM_UNIT_PRESET_TEXT" val="店铺运营项目"/>
  <p:tag name="KSO_WM_UNIT_VALUE" val="7"/>
  <p:tag name="KSO_WM_UNIT_USESOURCEFORMAT_APPLY" val="1"/>
  <p:tag name="KSO_WM_UNIT_DIAGRAM_SCHEMECOLOR_ID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198850"/>
  <p:tag name="KSO_WM_SLIDE_ID" val="diagram20198850_4"/>
  <p:tag name="KSO_WM_TEMPLATE_SUBCATEGORY" val="0"/>
  <p:tag name="KSO_WM_SLIDE_TYPE" val="text"/>
  <p:tag name="KSO_WM_SLIDE_SUBTYPE" val="diag"/>
  <p:tag name="KSO_WM_SLIDE_ITEM_CNT" val="4"/>
  <p:tag name="KSO_WM_SLIDE_INDEX" val="4"/>
  <p:tag name="KSO_WM_SLIDE_SIZE" val="820.15*306.15"/>
  <p:tag name="KSO_WM_SLIDE_POSITION" val="69.9*164.95"/>
  <p:tag name="KSO_WM_TAG_VERSION" val="1.0"/>
  <p:tag name="KSO_WM_SLIDE_LAYOUT" val="a_l"/>
  <p:tag name="KSO_WM_SLIDE_LAYOUT_CNT" val="1_1"/>
  <p:tag name="KSO_WM_DIAGRAM_GROUP_CODE" val="l1-1"/>
  <p:tag name="KSO_WM_SLIDE_DIAGTYPE" val="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l_h_a*1_2_1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DIAGRAM_GROUP_CODE" val="l1-1"/>
  <p:tag name="KSO_WM_UNIT_TYPE" val="l_h_a"/>
  <p:tag name="KSO_WM_UNIT_INDEX" val="1_2_1"/>
  <p:tag name="KSO_WM_UNIT_PRESET_TEXT" val="第二季度"/>
  <p:tag name="KSO_WM_UNIT_VALUE" val="6"/>
  <p:tag name="KSO_WM_UNIT_USESOURCEFORMAT_APPLY" val="1"/>
  <p:tag name="KSO_WM_UNIT_DIAGRAM_SCHEMECOLOR_ID" val="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l_h_b*1_2_1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DIAGRAM_GROUP_CODE" val="l1-1"/>
  <p:tag name="KSO_WM_UNIT_TYPE" val="l_h_b"/>
  <p:tag name="KSO_WM_UNIT_INDEX" val="1_2_1"/>
  <p:tag name="KSO_WM_UNIT_PRESET_TEXT" val="产品开发项目"/>
  <p:tag name="KSO_WM_UNIT_VALUE" val="7"/>
  <p:tag name="KSO_WM_UNIT_USESOURCEFORMAT_APPLY" val="1"/>
  <p:tag name="KSO_WM_UNIT_DIAGRAM_SCHEMECOLOR_ID" val="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l_h_a*1_3_1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DIAGRAM_GROUP_CODE" val="l1-1"/>
  <p:tag name="KSO_WM_UNIT_TYPE" val="l_h_a"/>
  <p:tag name="KSO_WM_UNIT_INDEX" val="1_3_1"/>
  <p:tag name="KSO_WM_UNIT_PRESET_TEXT" val="第三季度"/>
  <p:tag name="KSO_WM_UNIT_VALUE" val="6"/>
  <p:tag name="KSO_WM_UNIT_USESOURCEFORMAT_APPLY" val="1"/>
  <p:tag name="KSO_WM_UNIT_DIAGRAM_SCHEMECOLOR_ID" val="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l_h_b*1_3_1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DIAGRAM_GROUP_CODE" val="l1-1"/>
  <p:tag name="KSO_WM_UNIT_TYPE" val="l_h_b"/>
  <p:tag name="KSO_WM_UNIT_INDEX" val="1_3_1"/>
  <p:tag name="KSO_WM_UNIT_PRESET_TEXT" val="网站建设项目"/>
  <p:tag name="KSO_WM_UNIT_VALUE" val="7"/>
  <p:tag name="KSO_WM_UNIT_USESOURCEFORMAT_APPLY" val="1"/>
  <p:tag name="KSO_WM_UNIT_DIAGRAM_SCHEMECOLOR_ID" val="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l_h_f*1_1_1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DIAGRAM_GROUP_CODE" val="l1-1"/>
  <p:tag name="KSO_WM_UNIT_TYPE" val="l_h_f"/>
  <p:tag name="KSO_WM_UNIT_INDEX" val="1_1_1"/>
  <p:tag name="KSO_WM_UNIT_PRESET_TEXT" val="点击此处添加正文文字是您思想的提炼。"/>
  <p:tag name="KSO_WM_UNIT_VALUE" val="43"/>
  <p:tag name="KSO_WM_UNIT_USESOURCEFORMAT_APPLY" val="1"/>
  <p:tag name="KSO_WM_UNIT_DIAGRAM_SCHEMECOLOR_ID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l_h_f*1_1_3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DIAGRAM_GROUP_CODE" val="l1-1"/>
  <p:tag name="KSO_WM_UNIT_TYPE" val="l_h_f"/>
  <p:tag name="KSO_WM_UNIT_INDEX" val="1_1_3"/>
  <p:tag name="KSO_WM_UNIT_PRESET_TEXT" val="点击此处添加正文文字是您思想的提炼。"/>
  <p:tag name="KSO_WM_UNIT_VALUE" val="43"/>
  <p:tag name="KSO_WM_UNIT_USESOURCEFORMAT_APPLY" val="1"/>
  <p:tag name="KSO_WM_UNIT_DIAGRAM_SCHEMECOLOR_ID" val="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l_h_f*1_1_2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DIAGRAM_GROUP_CODE" val="l1-1"/>
  <p:tag name="KSO_WM_UNIT_TYPE" val="l_h_f"/>
  <p:tag name="KSO_WM_UNIT_INDEX" val="1_1_2"/>
  <p:tag name="KSO_WM_UNIT_PRESET_TEXT" val="点击此处添加正文文字是您思想的提炼。"/>
  <p:tag name="KSO_WM_UNIT_VALUE" val="43"/>
  <p:tag name="KSO_WM_UNIT_USESOURCEFORMAT_APPLY" val="1"/>
  <p:tag name="KSO_WM_UNIT_DIAGRAM_SCHEMECOLOR_ID" val="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l_h_f*1_2_1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DIAGRAM_GROUP_CODE" val="l1-1"/>
  <p:tag name="KSO_WM_UNIT_TYPE" val="l_h_f"/>
  <p:tag name="KSO_WM_UNIT_INDEX" val="1_2_1"/>
  <p:tag name="KSO_WM_UNIT_PRESET_TEXT" val="点击此处添加正文文字是您思想的提炼。"/>
  <p:tag name="KSO_WM_UNIT_VALUE" val="43"/>
  <p:tag name="KSO_WM_UNIT_USESOURCEFORMAT_APPLY" val="1"/>
  <p:tag name="KSO_WM_UNIT_DIAGRAM_SCHEMECOLOR_ID" val="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l_h_f*1_2_3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DIAGRAM_GROUP_CODE" val="l1-1"/>
  <p:tag name="KSO_WM_UNIT_TYPE" val="l_h_f"/>
  <p:tag name="KSO_WM_UNIT_INDEX" val="1_2_3"/>
  <p:tag name="KSO_WM_UNIT_PRESET_TEXT" val="点击此处添加正文文字是您思想的提炼。"/>
  <p:tag name="KSO_WM_UNIT_VALUE" val="43"/>
  <p:tag name="KSO_WM_UNIT_USESOURCEFORMAT_APPLY" val="1"/>
  <p:tag name="KSO_WM_UNIT_DIAGRAM_SCHEMECOLOR_ID" val="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l_h_f*1_2_2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DIAGRAM_GROUP_CODE" val="l1-1"/>
  <p:tag name="KSO_WM_UNIT_TYPE" val="l_h_f"/>
  <p:tag name="KSO_WM_UNIT_INDEX" val="1_2_2"/>
  <p:tag name="KSO_WM_UNIT_PRESET_TEXT" val="点击此处添加正文文字是您思想的提炼。"/>
  <p:tag name="KSO_WM_UNIT_VALUE" val="43"/>
  <p:tag name="KSO_WM_UNIT_USESOURCEFORMAT_APPLY" val="1"/>
  <p:tag name="KSO_WM_UNIT_DIAGRAM_SCHEMECOLOR_ID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850_4*l_h_i*1_1_2"/>
  <p:tag name="KSO_WM_TEMPLATE_CATEGORY" val="diagram"/>
  <p:tag name="KSO_WM_TEMPLATE_INDEX" val="20198850"/>
  <p:tag name="KSO_WM_UNIT_LAYERLEVEL" val="1_1_1"/>
  <p:tag name="KSO_WM_TAG_VERSION" val="1.0"/>
  <p:tag name="KSO_WM_BEAUTIFY_FLAG" val="#wm#"/>
  <p:tag name="KSO_WM_UNIT_SUBTYPE" val="d"/>
  <p:tag name="KSO_WM_DIAGRAM_GROUP_CODE" val="l1-1"/>
  <p:tag name="KSO_WM_UNIT_TYPE" val="l_h_i"/>
  <p:tag name="KSO_WM_UNIT_INDEX" val="1_1_2"/>
  <p:tag name="KSO_WM_UNIT_DIAGRAM_MODELTYPE" val="stripeEnum"/>
  <p:tag name="KSO_WM_UNIT_USESOURCEFORMAT_APPLY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l_h_f*1_3_1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DIAGRAM_GROUP_CODE" val="l1-1"/>
  <p:tag name="KSO_WM_UNIT_TYPE" val="l_h_f"/>
  <p:tag name="KSO_WM_UNIT_INDEX" val="1_3_1"/>
  <p:tag name="KSO_WM_UNIT_PRESET_TEXT" val="点击此处添加正文文字是您思想的提炼。"/>
  <p:tag name="KSO_WM_UNIT_VALUE" val="43"/>
  <p:tag name="KSO_WM_UNIT_USESOURCEFORMAT_APPLY" val="1"/>
  <p:tag name="KSO_WM_UNIT_DIAGRAM_SCHEMECOLOR_ID" val="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l_h_f*1_3_3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DIAGRAM_GROUP_CODE" val="l1-1"/>
  <p:tag name="KSO_WM_UNIT_TYPE" val="l_h_f"/>
  <p:tag name="KSO_WM_UNIT_INDEX" val="1_3_3"/>
  <p:tag name="KSO_WM_UNIT_PRESET_TEXT" val="点击此处添加正文文字是您思想的提炼。s"/>
  <p:tag name="KSO_WM_UNIT_VALUE" val="43"/>
  <p:tag name="KSO_WM_UNIT_USESOURCEFORMAT_APPLY" val="1"/>
  <p:tag name="KSO_WM_UNIT_DIAGRAM_SCHEMECOLOR_ID" val="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l_h_f*1_3_2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DIAGRAM_GROUP_CODE" val="l1-1"/>
  <p:tag name="KSO_WM_UNIT_TYPE" val="l_h_f"/>
  <p:tag name="KSO_WM_UNIT_INDEX" val="1_3_2"/>
  <p:tag name="KSO_WM_UNIT_PRESET_TEXT" val="点击此处添加正文文字是您思想的提炼。"/>
  <p:tag name="KSO_WM_UNIT_VALUE" val="43"/>
  <p:tag name="KSO_WM_UNIT_USESOURCEFORMAT_APPLY" val="1"/>
  <p:tag name="KSO_WM_UNIT_DIAGRAM_SCHEMECOLOR_ID" val="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ID" val="diagram20198897_1*l_h_i*1_1_1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UNIT_TYPE" val="l_h_i"/>
  <p:tag name="KSO_WM_UNIT_INDEX" val="1_1_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ID" val="diagram20198897_1*l_h_i*1_2_1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UNIT_TYPE" val="l_h_i"/>
  <p:tag name="KSO_WM_UNIT_INDEX" val="1_2_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ID" val="diagram20198897_1*l_h_i*1_3_1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UNIT_TYPE" val="l_h_i"/>
  <p:tag name="KSO_WM_UNIT_INDEX" val="1_3_1"/>
  <p:tag name="KSO_WM_UNIT_TEXT_FILL_FORE_SCHEMECOLOR_INDEX" val="6"/>
  <p:tag name="KSO_WM_UNIT_TEXT_FILL_TYPE" val="1"/>
  <p:tag name="KSO_WM_UNIT_USESOURCEFORMAT_APPLY" val="1"/>
  <p:tag name="KSO_WM_UNIT_DIAGRAM_SCHEMECOLOR_ID" val="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98897_1*l_h_i*1_1_5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UNIT_TYPE" val="l_h_i"/>
  <p:tag name="KSO_WM_UNIT_INDEX" val="1_1_5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98897_1*l_h_i*1_2_2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UNIT_TYPE" val="l_h_i"/>
  <p:tag name="KSO_WM_UNIT_INDEX" val="1_2_2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stripeEnum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198897_1*l_h_i*1_3_2"/>
  <p:tag name="KSO_WM_TEMPLATE_CATEGORY" val="diagram"/>
  <p:tag name="KSO_WM_TEMPLATE_INDEX" val="20198897"/>
  <p:tag name="KSO_WM_UNIT_LAYERLEVEL" val="1_1_1"/>
  <p:tag name="KSO_WM_TAG_VERSION" val="1.0"/>
  <p:tag name="KSO_WM_BEAUTIFY_FLAG" val="#wm#"/>
  <p:tag name="KSO_WM_UNIT_TYPE" val="l_h_i"/>
  <p:tag name="KSO_WM_UNIT_INDEX" val="1_3_2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a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DIAGRAM_GROUP_CODE" val="l1-1"/>
  <p:tag name="KSO_WM_UNIT_PRESET_TEXT" val="年度工作概述"/>
  <p:tag name="KSO_WM_UNIT_VALUE" val="23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850_4*l_h_i*1_1_1"/>
  <p:tag name="KSO_WM_TEMPLATE_CATEGORY" val="diagram"/>
  <p:tag name="KSO_WM_TEMPLATE_INDEX" val="2019885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1_1"/>
  <p:tag name="KSO_WM_UNIT_DIAGRAM_MODELTYPE" val="stripeEnum"/>
  <p:tag name="KSO_WM_UNIT_LINE_FORE_SCHEMECOLOR_INDEX" val="14"/>
  <p:tag name="KSO_WM_UNIT_LINE_FILL_TYPE" val="2"/>
  <p:tag name="KSO_WM_UNIT_USESOURCEFORMAT_APPLY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f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UNIT_ISCONTENTSTITLE" val="0"/>
  <p:tag name="KSO_WM_DIAGRAM_GROUP_CODE" val="l1-1"/>
  <p:tag name="KSO_WM_UNIT_PRESET_TEXT" val="添加您的标题简要概述介绍，一句话作为重点提要，作为整个页面的内容概述，或者将重点语句填充至此。"/>
  <p:tag name="KSO_WM_UNIT_VALUE" val="62"/>
  <p:tag name="KSO_WM_UNIT_TYPE" val="f"/>
  <p:tag name="KSO_WM_UNIT_INDEX" val="1"/>
  <p:tag name="KSO_WM_UNIT_USESOURCEFORMAT_APPLY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a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DIAGRAM_GROUP_CODE" val="l1-1"/>
  <p:tag name="KSO_WM_UNIT_PRESET_TEXT" val="年度工作概述"/>
  <p:tag name="KSO_WM_UNIT_VALUE" val="23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f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UNIT_ISCONTENTSTITLE" val="0"/>
  <p:tag name="KSO_WM_DIAGRAM_GROUP_CODE" val="l1-1"/>
  <p:tag name="KSO_WM_UNIT_PRESET_TEXT" val="添加您的标题简要概述介绍，一句话作为重点提要，作为整个页面的内容概述，或者将重点语句填充至此。"/>
  <p:tag name="KSO_WM_UNIT_VALUE" val="62"/>
  <p:tag name="KSO_WM_UNIT_TYPE" val="f"/>
  <p:tag name="KSO_WM_UNIT_INDEX" val="1"/>
  <p:tag name="KSO_WM_UNIT_USESOURCEFORMAT_APPLY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3857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a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DIAGRAM_GROUP_CODE" val="l1-1"/>
  <p:tag name="KSO_WM_UNIT_PRESET_TEXT" val="年度工作概述"/>
  <p:tag name="KSO_WM_UNIT_VALUE" val="23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f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UNIT_ISCONTENTSTITLE" val="0"/>
  <p:tag name="KSO_WM_DIAGRAM_GROUP_CODE" val="l1-1"/>
  <p:tag name="KSO_WM_UNIT_PRESET_TEXT" val="添加您的标题简要概述介绍，一句话作为重点提要，作为整个页面的内容概述，或者将重点语句填充至此。"/>
  <p:tag name="KSO_WM_UNIT_VALUE" val="62"/>
  <p:tag name="KSO_WM_UNIT_TYPE" val="f"/>
  <p:tag name="KSO_WM_UNIT_INDEX" val="1"/>
  <p:tag name="KSO_WM_UNIT_USESOURCEFORMAT_APPLY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7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a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DIAGRAM_GROUP_CODE" val="l1-1"/>
  <p:tag name="KSO_WM_UNIT_PRESET_TEXT" val="年度工作概述"/>
  <p:tag name="KSO_WM_UNIT_VALUE" val="23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f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UNIT_ISCONTENTSTITLE" val="0"/>
  <p:tag name="KSO_WM_DIAGRAM_GROUP_CODE" val="l1-1"/>
  <p:tag name="KSO_WM_UNIT_PRESET_TEXT" val="添加您的标题简要概述介绍，一句话作为重点提要，作为整个页面的内容概述，或者将重点语句填充至此。"/>
  <p:tag name="KSO_WM_UNIT_VALUE" val="62"/>
  <p:tag name="KSO_WM_UNIT_TYPE" val="f"/>
  <p:tag name="KSO_WM_UNIT_INDEX" val="1"/>
  <p:tag name="KSO_WM_UNIT_USESOURCEFORMAT_APPLY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a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DIAGRAM_GROUP_CODE" val="l1-1"/>
  <p:tag name="KSO_WM_UNIT_PRESET_TEXT" val="年度工作概述"/>
  <p:tag name="KSO_WM_UNIT_VALUE" val="23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850_4*l_h_i*1_2_2"/>
  <p:tag name="KSO_WM_TEMPLATE_CATEGORY" val="diagram"/>
  <p:tag name="KSO_WM_TEMPLATE_INDEX" val="20198850"/>
  <p:tag name="KSO_WM_UNIT_LAYERLEVEL" val="1_1_1"/>
  <p:tag name="KSO_WM_TAG_VERSION" val="1.0"/>
  <p:tag name="KSO_WM_BEAUTIFY_FLAG" val="#wm#"/>
  <p:tag name="KSO_WM_UNIT_SUBTYPE" val="d"/>
  <p:tag name="KSO_WM_DIAGRAM_GROUP_CODE" val="l1-1"/>
  <p:tag name="KSO_WM_UNIT_TYPE" val="l_h_i"/>
  <p:tag name="KSO_WM_UNIT_INDEX" val="1_2_2"/>
  <p:tag name="KSO_WM_UNIT_DIAGRAM_MODELTYPE" val="stripeEnum"/>
  <p:tag name="KSO_WM_UNIT_USESOURCEFORMAT_APPLY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f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UNIT_ISCONTENTSTITLE" val="0"/>
  <p:tag name="KSO_WM_DIAGRAM_GROUP_CODE" val="l1-1"/>
  <p:tag name="KSO_WM_UNIT_PRESET_TEXT" val="添加您的标题简要概述介绍，一句话作为重点提要，作为整个页面的内容概述，或者将重点语句填充至此。"/>
  <p:tag name="KSO_WM_UNIT_VALUE" val="62"/>
  <p:tag name="KSO_WM_UNIT_TYPE" val="f"/>
  <p:tag name="KSO_WM_UNIT_INDEX" val="1"/>
  <p:tag name="KSO_WM_UNIT_USESOURCEFORMAT_APPLY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a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DIAGRAM_GROUP_CODE" val="l1-1"/>
  <p:tag name="KSO_WM_UNIT_PRESET_TEXT" val="年度工作概述"/>
  <p:tag name="KSO_WM_UNIT_VALUE" val="23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f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UNIT_ISCONTENTSTITLE" val="0"/>
  <p:tag name="KSO_WM_DIAGRAM_GROUP_CODE" val="l1-1"/>
  <p:tag name="KSO_WM_UNIT_PRESET_TEXT" val="添加您的标题简要概述介绍，一句话作为重点提要，作为整个页面的内容概述，或者将重点语句填充至此。"/>
  <p:tag name="KSO_WM_UNIT_VALUE" val="62"/>
  <p:tag name="KSO_WM_UNIT_TYPE" val="f"/>
  <p:tag name="KSO_WM_UNIT_INDEX" val="1"/>
  <p:tag name="KSO_WM_UNIT_USESOURCEFORMAT_APPLY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a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DIAGRAM_GROUP_CODE" val="l1-1"/>
  <p:tag name="KSO_WM_UNIT_PRESET_TEXT" val="年度工作概述"/>
  <p:tag name="KSO_WM_UNIT_VALUE" val="23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f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UNIT_ISCONTENTSTITLE" val="0"/>
  <p:tag name="KSO_WM_DIAGRAM_GROUP_CODE" val="l1-1"/>
  <p:tag name="KSO_WM_UNIT_PRESET_TEXT" val="添加您的标题简要概述介绍，一句话作为重点提要，作为整个页面的内容概述，或者将重点语句填充至此。"/>
  <p:tag name="KSO_WM_UNIT_VALUE" val="62"/>
  <p:tag name="KSO_WM_UNIT_TYPE" val="f"/>
  <p:tag name="KSO_WM_UNIT_INDEX" val="1"/>
  <p:tag name="KSO_WM_UNIT_USESOURCEFORMAT_APPLY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196517_3"/>
  <p:tag name="KSO_WM_SLIDE_ITEM_CNT" val="4"/>
  <p:tag name="KSO_WM_SLIDE_INDEX" val="3"/>
  <p:tag name="KSO_WM_TAG_VERSION" val="1.0"/>
  <p:tag name="KSO_WM_BEAUTIFY_FLAG" val="#wm#"/>
  <p:tag name="KSO_WM_TEMPLATE_CATEGORY" val="diagram"/>
  <p:tag name="KSO_WM_TEMPLATE_INDEX" val="20196517"/>
  <p:tag name="KSO_WM_DIAGRAM_GROUP_CODE" val="l1-1"/>
  <p:tag name="KSO_WM_SLIDE_DIAGTYPE" val="l"/>
  <p:tag name="KSO_WM_SLIDE_LAYOUT" val="a_d_l"/>
  <p:tag name="KSO_WM_SLIDE_LAYOUT_CNT" val="1_1_1"/>
  <p:tag name="KSO_WM_SLIDE_TYPE" val="text"/>
  <p:tag name="KSO_WM_SLIDE_SUBTYPE" val="pureTxt"/>
  <p:tag name="KSO_WM_SLIDE_SIZE" val="959.998*263.75"/>
  <p:tag name="KSO_WM_SLIDE_POSITION" val="0*276.25"/>
  <p:tag name="KSO_WM_SLIDE_COLORSCHEME_VERSION" val="3.2"/>
  <p:tag name="KSO_WM_SLIDE_CONSTRAINT" val="%7b%22slideConstraint%22%3a%7b%22seriesAreas%22%3a%5b%5d%2c%22singleAreas%22%3a%5b%7b%22shapes%22%3a%5b34%5d%2c%22serialConstraintIndex%22%3a-1%2c%22areatextmark%22%3a0%2c%22pictureprocessmark%22%3a0%7d%5d%7d%7d"/>
  <p:tag name="KSO_WM_TEMPLATE_SUBCATEGORY" val="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96517_3*l_h_i*1_2_1"/>
  <p:tag name="KSO_WM_TEMPLATE_CATEGORY" val="diagram"/>
  <p:tag name="KSO_WM_TEMPLATE_INDEX" val="20196517"/>
  <p:tag name="KSO_WM_UNIT_LAYERLEVEL" val="1_1_1"/>
  <p:tag name="KSO_WM_TAG_VERSION" val="1.0"/>
  <p:tag name="KSO_WM_BEAUTIFY_FLAG" val="#wm#"/>
  <p:tag name="KSO_WM_UNIT_COLOR_SCHEME_SHAPE_ID" val="94"/>
  <p:tag name="KSO_WM_UNIT_COLOR_SCHEME_PARENT_PAGE" val="0_3"/>
  <p:tag name="KSO_WM_UNIT_FOIL_COLOR" val="1"/>
  <p:tag name="KSO_WM_UNIT_ADJUSTLAYOUT_ID" val="94"/>
  <p:tag name="KSO_WM_UNIT_DIAGRAM_MODELTYPE" val="stripeEnum"/>
  <p:tag name="KSO_WM_UNIT_SUBTYPE" val="b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196517_3*l_h_i*1_3_1"/>
  <p:tag name="KSO_WM_TEMPLATE_CATEGORY" val="diagram"/>
  <p:tag name="KSO_WM_TEMPLATE_INDEX" val="20196517"/>
  <p:tag name="KSO_WM_UNIT_LAYERLEVEL" val="1_1_1"/>
  <p:tag name="KSO_WM_TAG_VERSION" val="1.0"/>
  <p:tag name="KSO_WM_BEAUTIFY_FLAG" val="#wm#"/>
  <p:tag name="KSO_WM_UNIT_COLOR_SCHEME_SHAPE_ID" val="95"/>
  <p:tag name="KSO_WM_UNIT_COLOR_SCHEME_PARENT_PAGE" val="0_3"/>
  <p:tag name="KSO_WM_UNIT_FOIL_COLOR" val="1"/>
  <p:tag name="KSO_WM_UNIT_ADJUSTLAYOUT_ID" val="95"/>
  <p:tag name="KSO_WM_UNIT_DIAGRAM_MODELTYPE" val="stripeEnum"/>
  <p:tag name="KSO_WM_UNIT_SUBTYPE" val="b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196517_3*l_h_i*1_4_1"/>
  <p:tag name="KSO_WM_TEMPLATE_CATEGORY" val="diagram"/>
  <p:tag name="KSO_WM_TEMPLATE_INDEX" val="20196517"/>
  <p:tag name="KSO_WM_UNIT_LAYERLEVEL" val="1_1_1"/>
  <p:tag name="KSO_WM_TAG_VERSION" val="1.0"/>
  <p:tag name="KSO_WM_BEAUTIFY_FLAG" val="#wm#"/>
  <p:tag name="KSO_WM_UNIT_COLOR_SCHEME_SHAPE_ID" val="96"/>
  <p:tag name="KSO_WM_UNIT_COLOR_SCHEME_PARENT_PAGE" val="0_3"/>
  <p:tag name="KSO_WM_UNIT_FOIL_COLOR" val="1"/>
  <p:tag name="KSO_WM_UNIT_ADJUSTLAYOUT_ID" val="96"/>
  <p:tag name="KSO_WM_UNIT_DIAGRAM_MODELTYPE" val="stripeEnum"/>
  <p:tag name="KSO_WM_UNIT_SUBTYPE" val="b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96517_3*l_h_i*1_1_1"/>
  <p:tag name="KSO_WM_TEMPLATE_CATEGORY" val="diagram"/>
  <p:tag name="KSO_WM_TEMPLATE_INDEX" val="20196517"/>
  <p:tag name="KSO_WM_UNIT_LAYERLEVEL" val="1_1_1"/>
  <p:tag name="KSO_WM_TAG_VERSION" val="1.0"/>
  <p:tag name="KSO_WM_BEAUTIFY_FLAG" val="#wm#"/>
  <p:tag name="KSO_WM_UNIT_COLOR_SCHEME_SHAPE_ID" val="33"/>
  <p:tag name="KSO_WM_UNIT_COLOR_SCHEME_PARENT_PAGE" val="0_3"/>
  <p:tag name="KSO_WM_UNIT_FOIL_COLOR" val="1"/>
  <p:tag name="KSO_WM_UNIT_ADJUSTLAYOUT_ID" val="33"/>
  <p:tag name="KSO_WM_UNIT_DIAGRAM_MODELTYPE" val="stripeEnum"/>
  <p:tag name="KSO_WM_UNIT_SUBTYPE" val="b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850_4*l_h_i*1_2_1"/>
  <p:tag name="KSO_WM_TEMPLATE_CATEGORY" val="diagram"/>
  <p:tag name="KSO_WM_TEMPLATE_INDEX" val="20198850"/>
  <p:tag name="KSO_WM_UNIT_LAYERLEVEL" val="1_1_1"/>
  <p:tag name="KSO_WM_TAG_VERSION" val="1.0"/>
  <p:tag name="KSO_WM_BEAUTIFY_FLAG" val="#wm#"/>
  <p:tag name="KSO_WM_DIAGRAM_GROUP_CODE" val="l1-1"/>
  <p:tag name="KSO_WM_UNIT_TYPE" val="l_h_i"/>
  <p:tag name="KSO_WM_UNIT_INDEX" val="1_2_1"/>
  <p:tag name="KSO_WM_UNIT_DIAGRAM_MODELTYPE" val="stripeEnum"/>
  <p:tag name="KSO_WM_UNIT_LINE_FORE_SCHEMECOLOR_INDEX" val="14"/>
  <p:tag name="KSO_WM_UNIT_LINE_FILL_TYPE" val="2"/>
  <p:tag name="KSO_WM_UNIT_USESOURCEFORMAT_APPLY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196517_3*l_i*1_1"/>
  <p:tag name="KSO_WM_TEMPLATE_CATEGORY" val="diagram"/>
  <p:tag name="KSO_WM_TEMPLATE_INDEX" val="20196517"/>
  <p:tag name="KSO_WM_UNIT_LAYERLEVEL" val="1_1"/>
  <p:tag name="KSO_WM_TAG_VERSION" val="1.0"/>
  <p:tag name="KSO_WM_BEAUTIFY_FLAG" val="#wm#"/>
  <p:tag name="KSO_WM_UNIT_COLOR_SCHEME_SHAPE_ID" val="29"/>
  <p:tag name="KSO_WM_UNIT_COLOR_SCHEME_PARENT_PAGE" val="0_3"/>
  <p:tag name="KSO_WM_UNIT_DECOLORIZATION" val="1"/>
  <p:tag name="KSO_WM_UNIT_ADJUSTLAYOUT_ID" val="29"/>
  <p:tag name="KSO_WM_UNIT_DIAGRAM_MODELTYPE" val="stripeEnum"/>
  <p:tag name="KSO_WM_UNIT_LINE_FORE_SCHEMECOLOR_INDEX" val="14"/>
  <p:tag name="KSO_WM_UNIT_LINE_FILL_TYPE" val="2"/>
  <p:tag name="KSO_WM_UNIT_USESOURCEFORMAT_APPLY" val="1"/>
  <p:tag name="KSO_WM_UNIT_DIAGRAM_SCHEMECOLOR_ID" val="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196517_3*l_i*1_2"/>
  <p:tag name="KSO_WM_TEMPLATE_CATEGORY" val="diagram"/>
  <p:tag name="KSO_WM_TEMPLATE_INDEX" val="20196517"/>
  <p:tag name="KSO_WM_UNIT_LAYERLEVEL" val="1_1"/>
  <p:tag name="KSO_WM_TAG_VERSION" val="1.0"/>
  <p:tag name="KSO_WM_BEAUTIFY_FLAG" val="#wm#"/>
  <p:tag name="KSO_WM_UNIT_COLOR_SCHEME_SHAPE_ID" val="30"/>
  <p:tag name="KSO_WM_UNIT_COLOR_SCHEME_PARENT_PAGE" val="0_3"/>
  <p:tag name="KSO_WM_UNIT_DECOLORIZATION" val="1"/>
  <p:tag name="KSO_WM_UNIT_ADJUSTLAYOUT_ID" val="30"/>
  <p:tag name="KSO_WM_UNIT_DIAGRAM_MODELTYPE" val="stripeEnum"/>
  <p:tag name="KSO_WM_UNIT_LINE_FORE_SCHEMECOLOR_INDEX" val="14"/>
  <p:tag name="KSO_WM_UNIT_LINE_FILL_TYPE" val="2"/>
  <p:tag name="KSO_WM_UNIT_USESOURCEFORMAT_APPLY" val="1"/>
  <p:tag name="KSO_WM_UNIT_DIAGRAM_SCHEMECOLOR_ID" val="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196517_3*l_i*1_3"/>
  <p:tag name="KSO_WM_TEMPLATE_CATEGORY" val="diagram"/>
  <p:tag name="KSO_WM_TEMPLATE_INDEX" val="20196517"/>
  <p:tag name="KSO_WM_UNIT_LAYERLEVEL" val="1_1"/>
  <p:tag name="KSO_WM_TAG_VERSION" val="1.0"/>
  <p:tag name="KSO_WM_BEAUTIFY_FLAG" val="#wm#"/>
  <p:tag name="KSO_WM_UNIT_COLOR_SCHEME_SHAPE_ID" val="51"/>
  <p:tag name="KSO_WM_UNIT_COLOR_SCHEME_PARENT_PAGE" val="0_3"/>
  <p:tag name="KSO_WM_UNIT_DECOLORIZATION" val="1"/>
  <p:tag name="KSO_WM_UNIT_ADJUSTLAYOUT_ID" val="51"/>
  <p:tag name="KSO_WM_UNIT_DIAGRAM_MODELTYPE" val="stripeEnum"/>
  <p:tag name="KSO_WM_UNIT_LINE_FORE_SCHEMECOLOR_INDEX" val="14"/>
  <p:tag name="KSO_WM_UNIT_LINE_FILL_TYPE" val="2"/>
  <p:tag name="KSO_WM_UNIT_USESOURCEFORMAT_APPLY" val="1"/>
  <p:tag name="KSO_WM_UNIT_DIAGRAM_SCHEMECOLOR_ID" val="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PART_ID_V2" val="c-1-1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196517_3*l_h_a*1_1_1"/>
  <p:tag name="KSO_WM_TEMPLATE_CATEGORY" val="diagram"/>
  <p:tag name="KSO_WM_TEMPLATE_INDEX" val="20196517"/>
  <p:tag name="KSO_WM_UNIT_LAYERLEVEL" val="1_1_1"/>
  <p:tag name="KSO_WM_TAG_VERSION" val="1.0"/>
  <p:tag name="KSO_WM_BEAUTIFY_FLAG" val="#wm#"/>
  <p:tag name="KSO_WM_UNIT_PRESET_TEXT" val="单击添加小标题"/>
  <p:tag name="KSO_WM_UNIT_VALUE" val="8"/>
  <p:tag name="KSO_WM_UNIT_COLOR_SCHEME_SHAPE_ID" val="65"/>
  <p:tag name="KSO_WM_UNIT_COLOR_SCHEME_PARENT_PAGE" val="0_3"/>
  <p:tag name="KSO_WM_UNIT_ADJUSTLAYOUT_ID" val="65"/>
  <p:tag name="KSO_WM_UNIT_DIAGRAM_MODELTYPE" val="stripeEnum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PART_ID_V2" val="d-1-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96517_3*l_h_f*1_1_1"/>
  <p:tag name="KSO_WM_TEMPLATE_CATEGORY" val="diagram"/>
  <p:tag name="KSO_WM_TEMPLATE_INDEX" val="20196517"/>
  <p:tag name="KSO_WM_UNIT_LAYERLEVEL" val="1_1_1"/>
  <p:tag name="KSO_WM_TAG_VERSION" val="1.0"/>
  <p:tag name="KSO_WM_BEAUTIFY_FLAG" val="#wm#"/>
  <p:tag name="KSO_WM_UNIT_PRESET_TEXT" val="点击添加正文，文字是您思想的提炼，请尽量言简意赅地阐述您的观点。"/>
  <p:tag name="KSO_WM_UNIT_VALUE" val="40"/>
  <p:tag name="KSO_WM_UNIT_COLOR_SCHEME_SHAPE_ID" val="66"/>
  <p:tag name="KSO_WM_UNIT_COLOR_SCHEME_PARENT_PAGE" val="0_3"/>
  <p:tag name="KSO_WM_UNIT_ADJUSTLAYOUT_ID" val="66"/>
  <p:tag name="KSO_WM_UNIT_DIAGRAM_MODELTYPE" val="stripeEnum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PART_ID_V2" val="c-1-1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196517_3*l_h_a*1_2_1"/>
  <p:tag name="KSO_WM_TEMPLATE_CATEGORY" val="diagram"/>
  <p:tag name="KSO_WM_TEMPLATE_INDEX" val="20196517"/>
  <p:tag name="KSO_WM_UNIT_LAYERLEVEL" val="1_1_1"/>
  <p:tag name="KSO_WM_TAG_VERSION" val="1.0"/>
  <p:tag name="KSO_WM_BEAUTIFY_FLAG" val="#wm#"/>
  <p:tag name="KSO_WM_UNIT_PRESET_TEXT" val="单击添加小标题"/>
  <p:tag name="KSO_WM_UNIT_VALUE" val="8"/>
  <p:tag name="KSO_WM_UNIT_COLOR_SCHEME_SHAPE_ID" val="73"/>
  <p:tag name="KSO_WM_UNIT_COLOR_SCHEME_PARENT_PAGE" val="0_3"/>
  <p:tag name="KSO_WM_UNIT_ADJUSTLAYOUT_ID" val="73"/>
  <p:tag name="KSO_WM_UNIT_DIAGRAM_MODELTYPE" val="stripeEnum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PART_ID_V2" val="d-1-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96517_3*l_h_f*1_2_1"/>
  <p:tag name="KSO_WM_TEMPLATE_CATEGORY" val="diagram"/>
  <p:tag name="KSO_WM_TEMPLATE_INDEX" val="20196517"/>
  <p:tag name="KSO_WM_UNIT_LAYERLEVEL" val="1_1_1"/>
  <p:tag name="KSO_WM_TAG_VERSION" val="1.0"/>
  <p:tag name="KSO_WM_BEAUTIFY_FLAG" val="#wm#"/>
  <p:tag name="KSO_WM_UNIT_PRESET_TEXT" val="点击添加正文，文字是您思想的提炼，请尽量言简意赅地阐述您的观点。"/>
  <p:tag name="KSO_WM_UNIT_VALUE" val="40"/>
  <p:tag name="KSO_WM_UNIT_COLOR_SCHEME_SHAPE_ID" val="74"/>
  <p:tag name="KSO_WM_UNIT_COLOR_SCHEME_PARENT_PAGE" val="0_3"/>
  <p:tag name="KSO_WM_UNIT_ADJUSTLAYOUT_ID" val="74"/>
  <p:tag name="KSO_WM_UNIT_DIAGRAM_MODELTYPE" val="stripeEnum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PART_ID_V2" val="c-1-1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196517_3*l_h_a*1_3_1"/>
  <p:tag name="KSO_WM_TEMPLATE_CATEGORY" val="diagram"/>
  <p:tag name="KSO_WM_TEMPLATE_INDEX" val="20196517"/>
  <p:tag name="KSO_WM_UNIT_LAYERLEVEL" val="1_1_1"/>
  <p:tag name="KSO_WM_TAG_VERSION" val="1.0"/>
  <p:tag name="KSO_WM_BEAUTIFY_FLAG" val="#wm#"/>
  <p:tag name="KSO_WM_UNIT_PRESET_TEXT" val="单击添加小标题"/>
  <p:tag name="KSO_WM_UNIT_VALUE" val="8"/>
  <p:tag name="KSO_WM_UNIT_COLOR_SCHEME_SHAPE_ID" val="81"/>
  <p:tag name="KSO_WM_UNIT_COLOR_SCHEME_PARENT_PAGE" val="0_3"/>
  <p:tag name="KSO_WM_UNIT_ADJUSTLAYOUT_ID" val="81"/>
  <p:tag name="KSO_WM_UNIT_DIAGRAM_MODELTYPE" val="stripeEnum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PART_ID_V2" val="d-1-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96517_3*l_h_f*1_3_1"/>
  <p:tag name="KSO_WM_TEMPLATE_CATEGORY" val="diagram"/>
  <p:tag name="KSO_WM_TEMPLATE_INDEX" val="20196517"/>
  <p:tag name="KSO_WM_UNIT_LAYERLEVEL" val="1_1_1"/>
  <p:tag name="KSO_WM_TAG_VERSION" val="1.0"/>
  <p:tag name="KSO_WM_BEAUTIFY_FLAG" val="#wm#"/>
  <p:tag name="KSO_WM_UNIT_PRESET_TEXT" val="点击添加正文，文字是您思想的提炼，请尽量言简意赅地阐述您的观点。"/>
  <p:tag name="KSO_WM_UNIT_VALUE" val="40"/>
  <p:tag name="KSO_WM_UNIT_COLOR_SCHEME_SHAPE_ID" val="82"/>
  <p:tag name="KSO_WM_UNIT_COLOR_SCHEME_PARENT_PAGE" val="0_3"/>
  <p:tag name="KSO_WM_UNIT_ADJUSTLAYOUT_ID" val="82"/>
  <p:tag name="KSO_WM_UNIT_DIAGRAM_MODELTYPE" val="stripeEnum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PART_ID_V2" val="c-1-1"/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196517_3*l_h_a*1_4_1"/>
  <p:tag name="KSO_WM_TEMPLATE_CATEGORY" val="diagram"/>
  <p:tag name="KSO_WM_TEMPLATE_INDEX" val="20196517"/>
  <p:tag name="KSO_WM_UNIT_LAYERLEVEL" val="1_1_1"/>
  <p:tag name="KSO_WM_TAG_VERSION" val="1.0"/>
  <p:tag name="KSO_WM_BEAUTIFY_FLAG" val="#wm#"/>
  <p:tag name="KSO_WM_UNIT_PRESET_TEXT" val="单击添加小标题"/>
  <p:tag name="KSO_WM_UNIT_VALUE" val="8"/>
  <p:tag name="KSO_WM_UNIT_COLOR_SCHEME_SHAPE_ID" val="89"/>
  <p:tag name="KSO_WM_UNIT_COLOR_SCHEME_PARENT_PAGE" val="0_3"/>
  <p:tag name="KSO_WM_UNIT_ADJUSTLAYOUT_ID" val="89"/>
  <p:tag name="KSO_WM_UNIT_DIAGRAM_MODELTYPE" val="stripeEnum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8850_4*l_h_i*1_3_2"/>
  <p:tag name="KSO_WM_TEMPLATE_CATEGORY" val="diagram"/>
  <p:tag name="KSO_WM_TEMPLATE_INDEX" val="20198850"/>
  <p:tag name="KSO_WM_UNIT_LAYERLEVEL" val="1_1_1"/>
  <p:tag name="KSO_WM_TAG_VERSION" val="1.0"/>
  <p:tag name="KSO_WM_BEAUTIFY_FLAG" val="#wm#"/>
  <p:tag name="KSO_WM_UNIT_SUBTYPE" val="d"/>
  <p:tag name="KSO_WM_DIAGRAM_GROUP_CODE" val="l1-1"/>
  <p:tag name="KSO_WM_UNIT_TYPE" val="l_h_i"/>
  <p:tag name="KSO_WM_UNIT_INDEX" val="1_3_2"/>
  <p:tag name="KSO_WM_UNIT_DIAGRAM_MODELTYPE" val="stripeEnum"/>
  <p:tag name="KSO_WM_UNIT_USESOURCEFORMAT_APPLY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PART_ID_V2" val="d-1-1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196517_3*l_h_f*1_4_1"/>
  <p:tag name="KSO_WM_TEMPLATE_CATEGORY" val="diagram"/>
  <p:tag name="KSO_WM_TEMPLATE_INDEX" val="20196517"/>
  <p:tag name="KSO_WM_UNIT_LAYERLEVEL" val="1_1_1"/>
  <p:tag name="KSO_WM_TAG_VERSION" val="1.0"/>
  <p:tag name="KSO_WM_BEAUTIFY_FLAG" val="#wm#"/>
  <p:tag name="KSO_WM_UNIT_PRESET_TEXT" val="点击添加正文，文字是您思想的提炼，请尽量言简意赅地阐述您的观点。"/>
  <p:tag name="KSO_WM_UNIT_VALUE" val="40"/>
  <p:tag name="KSO_WM_UNIT_COLOR_SCHEME_SHAPE_ID" val="90"/>
  <p:tag name="KSO_WM_UNIT_COLOR_SCHEME_PARENT_PAGE" val="0_3"/>
  <p:tag name="KSO_WM_UNIT_ADJUSTLAYOUT_ID" val="90"/>
  <p:tag name="KSO_WM_UNIT_DIAGRAM_MODELTYPE" val="stripeEnum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196517_3*l_h_i*1_1_2"/>
  <p:tag name="KSO_WM_TEMPLATE_CATEGORY" val="diagram"/>
  <p:tag name="KSO_WM_TEMPLATE_INDEX" val="20196517"/>
  <p:tag name="KSO_WM_UNIT_LAYERLEVEL" val="1_1_1"/>
  <p:tag name="KSO_WM_TAG_VERSION" val="1.0"/>
  <p:tag name="KSO_WM_BEAUTIFY_FLAG" val="#wm#"/>
  <p:tag name="KSO_WM_UNIT_COLOR_SCHEME_SHAPE_ID" val="45"/>
  <p:tag name="KSO_WM_UNIT_COLOR_SCHEME_PARENT_PAGE" val="0_3"/>
  <p:tag name="KSO_WM_UNIT_ADJUSTLAYOUT_ID" val="45"/>
  <p:tag name="KSO_WM_UNIT_DIAGRAM_MODELTYPE" val="stripeEnum"/>
  <p:tag name="KSO_WM_UNIT_SUBTYPE" val="e"/>
  <p:tag name="KSO_WM_UNIT_FILL_FORE_SCHEMECOLOR_INDEX" val="13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196517_3*l_h_i*1_1_3"/>
  <p:tag name="KSO_WM_TEMPLATE_CATEGORY" val="diagram"/>
  <p:tag name="KSO_WM_TEMPLATE_INDEX" val="20196517"/>
  <p:tag name="KSO_WM_UNIT_LAYERLEVEL" val="1_1_1"/>
  <p:tag name="KSO_WM_TAG_VERSION" val="1.0"/>
  <p:tag name="KSO_WM_BEAUTIFY_FLAG" val="#wm#"/>
  <p:tag name="KSO_WM_UNIT_COLOR_SCHEME_SHAPE_ID" val="46"/>
  <p:tag name="KSO_WM_UNIT_COLOR_SCHEME_PARENT_PAGE" val="0_3"/>
  <p:tag name="KSO_WM_UNIT_ADJUSTLAYOUT_ID" val="46"/>
  <p:tag name="KSO_WM_UNIT_DIAGRAM_MODELTYPE" val="stripeEnum"/>
  <p:tag name="KSO_WM_UNIT_SUBTYPE" val="d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196517_3*l_h_i*1_2_2"/>
  <p:tag name="KSO_WM_TEMPLATE_CATEGORY" val="diagram"/>
  <p:tag name="KSO_WM_TEMPLATE_INDEX" val="20196517"/>
  <p:tag name="KSO_WM_UNIT_LAYERLEVEL" val="1_1_1"/>
  <p:tag name="KSO_WM_TAG_VERSION" val="1.0"/>
  <p:tag name="KSO_WM_BEAUTIFY_FLAG" val="#wm#"/>
  <p:tag name="KSO_WM_UNIT_COLOR_SCHEME_SHAPE_ID" val="48"/>
  <p:tag name="KSO_WM_UNIT_COLOR_SCHEME_PARENT_PAGE" val="0_3"/>
  <p:tag name="KSO_WM_UNIT_ADJUSTLAYOUT_ID" val="48"/>
  <p:tag name="KSO_WM_UNIT_DIAGRAM_MODELTYPE" val="stripeEnum"/>
  <p:tag name="KSO_WM_UNIT_SUBTYPE" val="e"/>
  <p:tag name="KSO_WM_UNIT_FILL_FORE_SCHEMECOLOR_INDEX" val="13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196517_3*l_h_i*1_2_3"/>
  <p:tag name="KSO_WM_TEMPLATE_CATEGORY" val="diagram"/>
  <p:tag name="KSO_WM_TEMPLATE_INDEX" val="20196517"/>
  <p:tag name="KSO_WM_UNIT_LAYERLEVEL" val="1_1_1"/>
  <p:tag name="KSO_WM_TAG_VERSION" val="1.0"/>
  <p:tag name="KSO_WM_BEAUTIFY_FLAG" val="#wm#"/>
  <p:tag name="KSO_WM_UNIT_COLOR_SCHEME_SHAPE_ID" val="49"/>
  <p:tag name="KSO_WM_UNIT_COLOR_SCHEME_PARENT_PAGE" val="0_3"/>
  <p:tag name="KSO_WM_UNIT_ADJUSTLAYOUT_ID" val="49"/>
  <p:tag name="KSO_WM_UNIT_DIAGRAM_MODELTYPE" val="stripeEnum"/>
  <p:tag name="KSO_WM_UNIT_SUBTYPE" val="d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196517_3*l_h_i*1_3_2"/>
  <p:tag name="KSO_WM_TEMPLATE_CATEGORY" val="diagram"/>
  <p:tag name="KSO_WM_TEMPLATE_INDEX" val="20196517"/>
  <p:tag name="KSO_WM_UNIT_LAYERLEVEL" val="1_1_1"/>
  <p:tag name="KSO_WM_TAG_VERSION" val="1.0"/>
  <p:tag name="KSO_WM_BEAUTIFY_FLAG" val="#wm#"/>
  <p:tag name="KSO_WM_UNIT_COLOR_SCHEME_SHAPE_ID" val="52"/>
  <p:tag name="KSO_WM_UNIT_COLOR_SCHEME_PARENT_PAGE" val="0_3"/>
  <p:tag name="KSO_WM_UNIT_ADJUSTLAYOUT_ID" val="52"/>
  <p:tag name="KSO_WM_UNIT_DIAGRAM_MODELTYPE" val="stripeEnum"/>
  <p:tag name="KSO_WM_UNIT_SUBTYPE" val="e"/>
  <p:tag name="KSO_WM_UNIT_FILL_FORE_SCHEMECOLOR_INDEX" val="13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196517_3*l_h_i*1_3_3"/>
  <p:tag name="KSO_WM_TEMPLATE_CATEGORY" val="diagram"/>
  <p:tag name="KSO_WM_TEMPLATE_INDEX" val="20196517"/>
  <p:tag name="KSO_WM_UNIT_LAYERLEVEL" val="1_1_1"/>
  <p:tag name="KSO_WM_TAG_VERSION" val="1.0"/>
  <p:tag name="KSO_WM_BEAUTIFY_FLAG" val="#wm#"/>
  <p:tag name="KSO_WM_UNIT_COLOR_SCHEME_SHAPE_ID" val="53"/>
  <p:tag name="KSO_WM_UNIT_COLOR_SCHEME_PARENT_PAGE" val="0_3"/>
  <p:tag name="KSO_WM_UNIT_ADJUSTLAYOUT_ID" val="53"/>
  <p:tag name="KSO_WM_UNIT_DIAGRAM_MODELTYPE" val="stripeEnum"/>
  <p:tag name="KSO_WM_UNIT_SUBTYPE" val="d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20196517_3*l_h_i*1_4_2"/>
  <p:tag name="KSO_WM_TEMPLATE_CATEGORY" val="diagram"/>
  <p:tag name="KSO_WM_TEMPLATE_INDEX" val="20196517"/>
  <p:tag name="KSO_WM_UNIT_LAYERLEVEL" val="1_1_1"/>
  <p:tag name="KSO_WM_TAG_VERSION" val="1.0"/>
  <p:tag name="KSO_WM_BEAUTIFY_FLAG" val="#wm#"/>
  <p:tag name="KSO_WM_UNIT_COLOR_SCHEME_SHAPE_ID" val="55"/>
  <p:tag name="KSO_WM_UNIT_COLOR_SCHEME_PARENT_PAGE" val="0_3"/>
  <p:tag name="KSO_WM_UNIT_ADJUSTLAYOUT_ID" val="55"/>
  <p:tag name="KSO_WM_UNIT_DIAGRAM_MODELTYPE" val="stripeEnum"/>
  <p:tag name="KSO_WM_UNIT_SUBTYPE" val="e"/>
  <p:tag name="KSO_WM_UNIT_FILL_FORE_SCHEMECOLOR_INDEX" val="13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196517_3*l_h_i*1_4_3"/>
  <p:tag name="KSO_WM_TEMPLATE_CATEGORY" val="diagram"/>
  <p:tag name="KSO_WM_TEMPLATE_INDEX" val="20196517"/>
  <p:tag name="KSO_WM_UNIT_LAYERLEVEL" val="1_1_1"/>
  <p:tag name="KSO_WM_TAG_VERSION" val="1.0"/>
  <p:tag name="KSO_WM_BEAUTIFY_FLAG" val="#wm#"/>
  <p:tag name="KSO_WM_UNIT_COLOR_SCHEME_SHAPE_ID" val="56"/>
  <p:tag name="KSO_WM_UNIT_COLOR_SCHEME_PARENT_PAGE" val="0_3"/>
  <p:tag name="KSO_WM_UNIT_ADJUSTLAYOUT_ID" val="56"/>
  <p:tag name="KSO_WM_UNIT_DIAGRAM_MODELTYPE" val="stripeEnum"/>
  <p:tag name="KSO_WM_UNIT_SUBTYPE" val="d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198897_1*a*1"/>
  <p:tag name="KSO_WM_TEMPLATE_CATEGORY" val="diagram"/>
  <p:tag name="KSO_WM_TEMPLATE_INDEX" val="20198897"/>
  <p:tag name="KSO_WM_UNIT_LAYERLEVEL" val="1"/>
  <p:tag name="KSO_WM_TAG_VERSION" val="1.0"/>
  <p:tag name="KSO_WM_BEAUTIFY_FLAG" val="#wm#"/>
  <p:tag name="KSO_WM_DIAGRAM_GROUP_CODE" val="l1-1"/>
  <p:tag name="KSO_WM_UNIT_PRESET_TEXT" val="年度工作概述"/>
  <p:tag name="KSO_WM_UNIT_VALUE" val="23"/>
  <p:tag name="KSO_WM_UNIT_TYPE" val="a"/>
  <p:tag name="KSO_WM_UNIT_INDEX" val="1"/>
  <p:tag name="KSO_WM_UNIT_TEXT_FILL_FORE_SCHEMECOLOR_INDEX" val="13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主题5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04096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">
      <a:majorFont>
        <a:latin typeface="Arial"/>
        <a:ea typeface="思源黑体 CN Bold"/>
        <a:cs typeface=""/>
      </a:majorFont>
      <a:minorFont>
        <a:latin typeface="Arial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1890</Words>
  <Application>Microsoft Office PowerPoint</Application>
  <PresentationFormat>宽屏</PresentationFormat>
  <Paragraphs>311</Paragraphs>
  <Slides>27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45" baseType="lpstr">
      <vt:lpstr>等线</vt:lpstr>
      <vt:lpstr>等线 Light</vt:lpstr>
      <vt:lpstr>思源黑体 CN Heavy</vt:lpstr>
      <vt:lpstr>思源黑体 CN Light</vt:lpstr>
      <vt:lpstr>思源宋体 CN Heavy</vt:lpstr>
      <vt:lpstr>思源宋体 CN Light</vt:lpstr>
      <vt:lpstr>微软雅黑</vt:lpstr>
      <vt:lpstr>微软雅黑 Light</vt:lpstr>
      <vt:lpstr>Arial</vt:lpstr>
      <vt:lpstr>Calibri</vt:lpstr>
      <vt:lpstr>Calibri Light</vt:lpstr>
      <vt:lpstr>Century Gothic</vt:lpstr>
      <vt:lpstr>Segoe UI</vt:lpstr>
      <vt:lpstr>Segoe UI Light</vt:lpstr>
      <vt:lpstr>Wingdings</vt:lpstr>
      <vt:lpstr>主题5</vt:lpstr>
      <vt:lpstr>Office 主题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</dc:creator>
  <cp:lastModifiedBy>Yunxuan Liu</cp:lastModifiedBy>
  <cp:revision>31</cp:revision>
  <dcterms:created xsi:type="dcterms:W3CDTF">2019-04-06T13:05:46Z</dcterms:created>
  <dcterms:modified xsi:type="dcterms:W3CDTF">2019-04-13T05:04:30Z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2019-04-13T05:04:30.5770284Z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ee427922-9e66-4464-9996-bbf9b0f0296e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