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3" r:id="rId2"/>
  </p:sldMasterIdLst>
  <p:notesMasterIdLst>
    <p:notesMasterId r:id="rId32"/>
  </p:notesMasterIdLst>
  <p:sldIdLst>
    <p:sldId id="331" r:id="rId3"/>
    <p:sldId id="1184" r:id="rId4"/>
    <p:sldId id="325" r:id="rId5"/>
    <p:sldId id="328" r:id="rId6"/>
    <p:sldId id="329" r:id="rId7"/>
    <p:sldId id="1173" r:id="rId8"/>
    <p:sldId id="321" r:id="rId9"/>
    <p:sldId id="278" r:id="rId10"/>
    <p:sldId id="1167" r:id="rId11"/>
    <p:sldId id="1168" r:id="rId12"/>
    <p:sldId id="1174" r:id="rId13"/>
    <p:sldId id="1136" r:id="rId14"/>
    <p:sldId id="747" r:id="rId15"/>
    <p:sldId id="333" r:id="rId16"/>
    <p:sldId id="317" r:id="rId17"/>
    <p:sldId id="1175" r:id="rId18"/>
    <p:sldId id="1177" r:id="rId19"/>
    <p:sldId id="330" r:id="rId20"/>
    <p:sldId id="1176" r:id="rId21"/>
    <p:sldId id="270" r:id="rId22"/>
    <p:sldId id="326" r:id="rId23"/>
    <p:sldId id="273" r:id="rId24"/>
    <p:sldId id="1178" r:id="rId25"/>
    <p:sldId id="1183" r:id="rId26"/>
    <p:sldId id="1179" r:id="rId27"/>
    <p:sldId id="1181" r:id="rId28"/>
    <p:sldId id="256" r:id="rId29"/>
    <p:sldId id="1723" r:id="rId30"/>
    <p:sldId id="1728" r:id="rId31"/>
  </p:sldIdLst>
  <p:sldSz cx="12192000" cy="6858000"/>
  <p:notesSz cx="6858000" cy="9144000"/>
  <p:embeddedFontLst>
    <p:embeddedFont>
      <p:font typeface="汉仪尚巍手书W" panose="02010600030101010101" charset="-122"/>
      <p:regular r:id="rId33"/>
    </p:embeddedFont>
    <p:embeddedFont>
      <p:font typeface="Calibri" panose="020F0502020204030204" pitchFamily="34" charset="0"/>
      <p:regular r:id="rId34"/>
      <p:bold r:id="rId35"/>
      <p:italic r:id="rId36"/>
      <p:boldItalic r:id="rId37"/>
    </p:embeddedFont>
    <p:embeddedFont>
      <p:font typeface="Century Gothic" panose="020B0502020202020204" pitchFamily="34" charset="0"/>
      <p:regular r:id="rId38"/>
      <p:bold r:id="rId39"/>
      <p:italic r:id="rId40"/>
      <p:boldItalic r:id="rId41"/>
    </p:embeddedFont>
    <p:embeddedFont>
      <p:font typeface="Segoe UI" panose="020B0502040204020203" pitchFamily="34" charset="0"/>
      <p:regular r:id="rId42"/>
      <p:bold r:id="rId43"/>
      <p:italic r:id="rId44"/>
      <p:boldItalic r:id="rId45"/>
    </p:embeddedFont>
    <p:embeddedFont>
      <p:font typeface="Segoe UI Light" panose="020B0502040204020203" pitchFamily="34" charset="0"/>
      <p:regular r:id="rId46"/>
      <p:italic r:id="rId47"/>
    </p:embeddedFont>
    <p:embeddedFont>
      <p:font typeface="华文行楷" panose="02010800040101010101" pitchFamily="2" charset="-122"/>
      <p:regular r:id="rId48"/>
    </p:embeddedFont>
    <p:embeddedFont>
      <p:font typeface="微软雅黑" panose="020B0503020204020204" pitchFamily="34" charset="-122"/>
      <p:regular r:id="rId49"/>
      <p:bold r:id="rId50"/>
    </p:embeddedFont>
    <p:embeddedFont>
      <p:font typeface="微软雅黑 Light" panose="020B0502040204020203" pitchFamily="34" charset="-122"/>
      <p:regular r:id="rId51"/>
    </p:embeddedFont>
    <p:embeddedFont>
      <p:font typeface="等线" panose="02010600030101010101" pitchFamily="2" charset="-122"/>
      <p:regular r:id="rId52"/>
      <p:bold r:id="rId5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09" userDrawn="1">
          <p15:clr>
            <a:srgbClr val="A4A3A4"/>
          </p15:clr>
        </p15:guide>
        <p15:guide id="2" pos="461" userDrawn="1">
          <p15:clr>
            <a:srgbClr val="A4A3A4"/>
          </p15:clr>
        </p15:guide>
        <p15:guide id="3" pos="7219" userDrawn="1">
          <p15:clr>
            <a:srgbClr val="A4A3A4"/>
          </p15:clr>
        </p15:guide>
        <p15:guide id="4"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E2E2"/>
    <a:srgbClr val="3E4355"/>
    <a:srgbClr val="793333"/>
    <a:srgbClr val="FFFFFF"/>
    <a:srgbClr val="3C4560"/>
    <a:srgbClr val="7C4242"/>
    <a:srgbClr val="722A2A"/>
    <a:srgbClr val="4B5161"/>
    <a:srgbClr val="4C577A"/>
    <a:srgbClr val="4C5E5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800" autoAdjust="0"/>
    <p:restoredTop sz="94660"/>
  </p:normalViewPr>
  <p:slideViewPr>
    <p:cSldViewPr snapToGrid="0" showGuides="1">
      <p:cViewPr varScale="1">
        <p:scale>
          <a:sx n="69" d="100"/>
          <a:sy n="69" d="100"/>
        </p:scale>
        <p:origin x="66" y="294"/>
      </p:cViewPr>
      <p:guideLst>
        <p:guide orient="horz" pos="2409"/>
        <p:guide pos="461"/>
        <p:guide pos="7219"/>
        <p:guide pos="3840"/>
      </p:guideLst>
    </p:cSldViewPr>
  </p:slideViewPr>
  <p:notesTextViewPr>
    <p:cViewPr>
      <p:scale>
        <a:sx n="1" d="1"/>
        <a:sy n="1" d="1"/>
      </p:scale>
      <p:origin x="0" y="0"/>
    </p:cViewPr>
  </p:notesTextViewPr>
  <p:sorterViewPr>
    <p:cViewPr>
      <p:scale>
        <a:sx n="100" d="100"/>
        <a:sy n="100" d="100"/>
      </p:scale>
      <p:origin x="0" y="-96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7.fntdata"/><Relationship Id="rId21" Type="http://schemas.openxmlformats.org/officeDocument/2006/relationships/slide" Target="slides/slide19.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font" Target="fonts/font21.fntdata"/><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9.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8.xml"/><Relationship Id="rId41" Type="http://schemas.openxmlformats.org/officeDocument/2006/relationships/font" Target="fonts/font9.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49" Type="http://schemas.openxmlformats.org/officeDocument/2006/relationships/font" Target="fonts/font17.fntdata"/><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12.fntdata"/><Relationship Id="rId52" Type="http://schemas.openxmlformats.org/officeDocument/2006/relationships/font" Target="fonts/font20.fntdata"/></Relationships>
</file>

<file path=ppt/charts/_rels/chart1.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xlsx"/><Relationship Id="rId4" Type="http://schemas.openxmlformats.org/officeDocument/2006/relationships/image" Target="../media/image10.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43E-2"/>
          <c:y val="1.7121184970399547E-2"/>
          <c:w val="0.94583058562992128"/>
          <c:h val="0.92508969456879342"/>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7EE-4C44-A2AF-3F900AC69C0B}"/>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7EE-4C44-A2AF-3F900AC69C0B}"/>
            </c:ext>
          </c:extLst>
        </c:ser>
        <c:dLbls>
          <c:showLegendKey val="0"/>
          <c:showVal val="0"/>
          <c:showCatName val="0"/>
          <c:showSerName val="0"/>
          <c:showPercent val="0"/>
          <c:showBubbleSize val="0"/>
        </c:dLbls>
        <c:gapWidth val="219"/>
        <c:overlap val="-27"/>
        <c:axId val="1196005024"/>
        <c:axId val="496436512"/>
      </c:barChart>
      <c:lineChart>
        <c:grouping val="standard"/>
        <c:varyColors val="0"/>
        <c:ser>
          <c:idx val="2"/>
          <c:order val="2"/>
          <c:tx>
            <c:strRef>
              <c:f>Sheet1!$D$1</c:f>
              <c:strCache>
                <c:ptCount val="1"/>
                <c:pt idx="0">
                  <c:v>系列 3</c:v>
                </c:pt>
              </c:strCache>
            </c:strRef>
          </c:tx>
          <c:spPr>
            <a:ln w="28575" cap="rnd">
              <a:solidFill>
                <a:srgbClr val="722A2A"/>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D7EE-4C44-A2AF-3F900AC69C0B}"/>
            </c:ext>
          </c:extLst>
        </c:ser>
        <c:dLbls>
          <c:showLegendKey val="0"/>
          <c:showVal val="0"/>
          <c:showCatName val="0"/>
          <c:showSerName val="0"/>
          <c:showPercent val="0"/>
          <c:showBubbleSize val="0"/>
        </c:dLbls>
        <c:marker val="1"/>
        <c:smooth val="0"/>
        <c:axId val="1196005024"/>
        <c:axId val="496436512"/>
      </c:lineChart>
      <c:catAx>
        <c:axId val="1196005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496436512"/>
        <c:crosses val="autoZero"/>
        <c:auto val="1"/>
        <c:lblAlgn val="ctr"/>
        <c:lblOffset val="100"/>
        <c:noMultiLvlLbl val="0"/>
      </c:catAx>
      <c:valAx>
        <c:axId val="496436512"/>
        <c:scaling>
          <c:orientation val="minMax"/>
        </c:scaling>
        <c:delete val="0"/>
        <c:axPos val="l"/>
        <c:majorGridlines>
          <c:spPr>
            <a:ln w="952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1196005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51DFEF-EA21-48F2-8A9B-84DE1E690DFD}"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473C41BD-8F08-432B-BBCA-69A5F307EAD1}">
      <dgm:prSet phldrT="[文本]" custT="1"/>
      <dgm:spPr>
        <a:solidFill>
          <a:srgbClr val="4B5161"/>
        </a:solidFill>
        <a:ln w="12700" cap="flat" cmpd="sng" algn="ctr">
          <a:solidFill>
            <a:srgbClr val="4B5161"/>
          </a:solidFill>
          <a:prstDash val="solid"/>
          <a:miter lim="800000"/>
        </a:ln>
        <a:effectLst>
          <a:outerShdw blurRad="38100" dist="63500" dir="4200000" sx="102000" sy="102000" algn="tl" rotWithShape="0">
            <a:prstClr val="black">
              <a:alpha val="17000"/>
            </a:prstClr>
          </a:outerShdw>
        </a:effectLst>
      </dgm:spPr>
      <dgm:t>
        <a:bodyPr spcFirstLastPara="0" vert="horz" wrap="square" lIns="15240" tIns="15240" rIns="15240" bIns="15240" numCol="1" spcCol="1270" anchor="ctr" anchorCtr="0"/>
        <a:lstStyle/>
        <a:p>
          <a:pPr marL="0" marR="0" lvl="0" indent="0" algn="ctr" defTabSz="1066800" rtl="0" eaLnBrk="1" fontAlgn="base" latinLnBrk="0" hangingPunct="1">
            <a:lnSpc>
              <a:spcPct val="90000"/>
            </a:lnSpc>
            <a:spcBef>
              <a:spcPct val="0"/>
            </a:spcBef>
            <a:spcAft>
              <a:spcPct val="35000"/>
            </a:spcAft>
            <a:buClrTx/>
            <a:buSzTx/>
            <a:buFontTx/>
            <a:buNone/>
            <a:tabLst/>
          </a:pPr>
          <a:r>
            <a:rPr lang="zh-CN" altLang="en-US" sz="2400" b="0" kern="1200" spc="300" dirty="0">
              <a:solidFill>
                <a:prstClr val="white"/>
              </a:solidFill>
              <a:latin typeface="+mn-ea"/>
              <a:ea typeface="+mn-ea"/>
              <a:cs typeface="+mn-ea"/>
              <a:sym typeface="+mn-lt"/>
            </a:rPr>
            <a:t>营业费用</a:t>
          </a:r>
        </a:p>
      </dgm:t>
    </dgm:pt>
    <dgm:pt modelId="{63EB4F8A-FD8E-4B0E-B849-629FD87D93BC}" type="parTrans" cxnId="{67694FFD-C105-4959-8244-E152AB232B11}">
      <dgm:prSet/>
      <dgm:spPr/>
      <dgm:t>
        <a:bodyPr/>
        <a:lstStyle/>
        <a:p>
          <a:pPr algn="ctr"/>
          <a:endParaRPr lang="zh-CN" altLang="en-US" b="0">
            <a:latin typeface="+mj-ea"/>
            <a:ea typeface="+mj-ea"/>
          </a:endParaRPr>
        </a:p>
      </dgm:t>
    </dgm:pt>
    <dgm:pt modelId="{2E1840F0-8E82-42E1-BC25-4A7BCD4A0C28}" type="sibTrans" cxnId="{67694FFD-C105-4959-8244-E152AB232B11}">
      <dgm:prSet/>
      <dgm:spPr/>
      <dgm:t>
        <a:bodyPr/>
        <a:lstStyle/>
        <a:p>
          <a:pPr algn="ctr"/>
          <a:endParaRPr lang="zh-CN" altLang="en-US" b="0">
            <a:latin typeface="+mj-ea"/>
            <a:ea typeface="+mj-ea"/>
          </a:endParaRPr>
        </a:p>
      </dgm:t>
    </dgm:pt>
    <dgm:pt modelId="{161A82BD-8061-413E-9F35-2588D7A7154E}">
      <dgm:prSet phldrT="[文本]" custT="1"/>
      <dgm:spPr>
        <a:solidFill>
          <a:srgbClr val="4B5161"/>
        </a:solidFill>
        <a:ln w="12700" cap="flat" cmpd="sng" algn="ctr">
          <a:noFill/>
          <a:prstDash val="solid"/>
          <a:miter lim="800000"/>
        </a:ln>
        <a:effectLst>
          <a:outerShdw blurRad="38100" dist="63500" dir="4200000" sx="102000" sy="102000" algn="tl" rotWithShape="0">
            <a:prstClr val="black">
              <a:alpha val="17000"/>
            </a:prstClr>
          </a:outerShdw>
        </a:effectLst>
      </dgm:spPr>
      <dgm:t>
        <a:bodyPr spcFirstLastPara="0" vert="horz" wrap="square" lIns="15240" tIns="15240" rIns="15240" bIns="15240" numCol="1" spcCol="1270" anchor="ctr" anchorCtr="0"/>
        <a:lstStyle/>
        <a:p>
          <a:pPr marL="0" marR="0" lvl="0" indent="0" algn="ctr" defTabSz="1066800" rtl="0" eaLnBrk="1" fontAlgn="base" latinLnBrk="0" hangingPunct="1">
            <a:lnSpc>
              <a:spcPct val="90000"/>
            </a:lnSpc>
            <a:spcBef>
              <a:spcPct val="0"/>
            </a:spcBef>
            <a:spcAft>
              <a:spcPct val="35000"/>
            </a:spcAft>
            <a:buClrTx/>
            <a:buSzTx/>
            <a:buFontTx/>
            <a:buNone/>
            <a:tabLst/>
          </a:pPr>
          <a:r>
            <a:rPr lang="zh-CN" altLang="en-US" sz="2400" b="0" kern="1200" spc="300" dirty="0">
              <a:solidFill>
                <a:prstClr val="white"/>
              </a:solidFill>
              <a:latin typeface="+mn-ea"/>
              <a:ea typeface="+mn-ea"/>
              <a:cs typeface="+mn-ea"/>
              <a:sym typeface="+mn-lt"/>
            </a:rPr>
            <a:t>管理费用</a:t>
          </a:r>
        </a:p>
      </dgm:t>
    </dgm:pt>
    <dgm:pt modelId="{BF28BF44-B095-4A47-924F-47045C424ECF}" type="parTrans" cxnId="{309E00A0-F31D-4056-B52F-CF94B0A4E888}">
      <dgm:prSet/>
      <dgm:spPr>
        <a:ln w="22225">
          <a:prstDash val="dash"/>
        </a:ln>
      </dgm:spPr>
      <dgm:t>
        <a:bodyPr/>
        <a:lstStyle/>
        <a:p>
          <a:pPr algn="ctr"/>
          <a:endParaRPr lang="zh-CN" altLang="en-US" b="0">
            <a:solidFill>
              <a:srgbClr val="4B5161"/>
            </a:solidFill>
            <a:latin typeface="+mj-ea"/>
            <a:ea typeface="+mj-ea"/>
          </a:endParaRPr>
        </a:p>
      </dgm:t>
    </dgm:pt>
    <dgm:pt modelId="{DD0FD072-9667-4332-9A05-5D2353DFE339}" type="sibTrans" cxnId="{309E00A0-F31D-4056-B52F-CF94B0A4E888}">
      <dgm:prSet/>
      <dgm:spPr/>
      <dgm:t>
        <a:bodyPr/>
        <a:lstStyle/>
        <a:p>
          <a:pPr algn="ctr"/>
          <a:endParaRPr lang="zh-CN" altLang="en-US" b="0">
            <a:latin typeface="+mj-ea"/>
            <a:ea typeface="+mj-ea"/>
          </a:endParaRPr>
        </a:p>
      </dgm:t>
    </dgm:pt>
    <dgm:pt modelId="{BD7DCB89-8C46-41D1-81D6-67B71882D1DA}">
      <dgm:prSet phldrT="[文本]" custT="1"/>
      <dgm:spPr>
        <a:solidFill>
          <a:srgbClr val="4B5161"/>
        </a:solidFill>
        <a:ln w="12700" cap="flat" cmpd="sng" algn="ctr">
          <a:noFill/>
          <a:prstDash val="solid"/>
          <a:miter lim="800000"/>
        </a:ln>
        <a:effectLst>
          <a:outerShdw blurRad="38100" dist="63500" dir="4200000" sx="102000" sy="102000" algn="tl" rotWithShape="0">
            <a:prstClr val="black">
              <a:alpha val="17000"/>
            </a:prstClr>
          </a:outerShdw>
        </a:effectLst>
      </dgm:spPr>
      <dgm:t>
        <a:bodyPr spcFirstLastPara="0" vert="horz" wrap="square" lIns="15240" tIns="15240" rIns="15240" bIns="15240" numCol="1" spcCol="1270" anchor="ctr" anchorCtr="0"/>
        <a:lstStyle/>
        <a:p>
          <a:pPr marL="0" marR="0" lvl="0" indent="0" algn="ctr" defTabSz="1066800" rtl="0" eaLnBrk="1" fontAlgn="base" latinLnBrk="0" hangingPunct="1">
            <a:lnSpc>
              <a:spcPct val="90000"/>
            </a:lnSpc>
            <a:spcBef>
              <a:spcPct val="0"/>
            </a:spcBef>
            <a:spcAft>
              <a:spcPct val="35000"/>
            </a:spcAft>
            <a:buClrTx/>
            <a:buSzTx/>
            <a:buFontTx/>
            <a:buNone/>
            <a:tabLst/>
          </a:pPr>
          <a:r>
            <a:rPr lang="zh-CN" altLang="en-US" sz="2400" b="0" kern="1200" spc="300" dirty="0">
              <a:solidFill>
                <a:prstClr val="white"/>
              </a:solidFill>
              <a:latin typeface="+mn-ea"/>
              <a:ea typeface="+mn-ea"/>
              <a:cs typeface="+mn-ea"/>
              <a:sym typeface="+mn-lt"/>
            </a:rPr>
            <a:t>财务费用</a:t>
          </a:r>
        </a:p>
      </dgm:t>
    </dgm:pt>
    <dgm:pt modelId="{C555737C-BF79-4460-93A3-4AF3BD1A4299}" type="parTrans" cxnId="{5EA48D5F-247F-4372-8CEA-A9F171C88E6C}">
      <dgm:prSet/>
      <dgm:spPr>
        <a:ln w="22225">
          <a:prstDash val="dash"/>
        </a:ln>
      </dgm:spPr>
      <dgm:t>
        <a:bodyPr/>
        <a:lstStyle/>
        <a:p>
          <a:pPr algn="ctr"/>
          <a:endParaRPr lang="zh-CN" altLang="en-US" b="0">
            <a:solidFill>
              <a:srgbClr val="4B5161"/>
            </a:solidFill>
            <a:latin typeface="+mj-ea"/>
            <a:ea typeface="+mj-ea"/>
          </a:endParaRPr>
        </a:p>
      </dgm:t>
    </dgm:pt>
    <dgm:pt modelId="{FA56D14F-0876-4E4A-9F85-00714015478C}" type="sibTrans" cxnId="{5EA48D5F-247F-4372-8CEA-A9F171C88E6C}">
      <dgm:prSet/>
      <dgm:spPr/>
      <dgm:t>
        <a:bodyPr/>
        <a:lstStyle/>
        <a:p>
          <a:pPr algn="ctr"/>
          <a:endParaRPr lang="zh-CN" altLang="en-US" b="0">
            <a:latin typeface="+mj-ea"/>
            <a:ea typeface="+mj-ea"/>
          </a:endParaRPr>
        </a:p>
      </dgm:t>
    </dgm:pt>
    <dgm:pt modelId="{133087FD-39C6-4610-8BBE-9064EA160F45}">
      <dgm:prSet phldrT="[文本]" custT="1"/>
      <dgm:spPr>
        <a:solidFill>
          <a:srgbClr val="4B5161"/>
        </a:solidFill>
        <a:ln w="12700" cap="flat" cmpd="sng" algn="ctr">
          <a:noFill/>
          <a:prstDash val="solid"/>
          <a:miter lim="800000"/>
        </a:ln>
        <a:effectLst>
          <a:outerShdw blurRad="38100" dist="63500" dir="4200000" sx="102000" sy="102000" algn="tl" rotWithShape="0">
            <a:prstClr val="black">
              <a:alpha val="17000"/>
            </a:prstClr>
          </a:outerShdw>
        </a:effectLst>
      </dgm:spPr>
      <dgm:t>
        <a:bodyPr spcFirstLastPara="0" vert="horz" wrap="square" lIns="15240" tIns="15240" rIns="15240" bIns="15240" numCol="1" spcCol="1270" anchor="ctr" anchorCtr="0"/>
        <a:lstStyle/>
        <a:p>
          <a:pPr marL="0" marR="0" lvl="0" indent="0" algn="ctr" defTabSz="1066800" rtl="0" eaLnBrk="1" fontAlgn="base" latinLnBrk="0" hangingPunct="1">
            <a:lnSpc>
              <a:spcPct val="90000"/>
            </a:lnSpc>
            <a:spcBef>
              <a:spcPct val="0"/>
            </a:spcBef>
            <a:spcAft>
              <a:spcPct val="35000"/>
            </a:spcAft>
            <a:buClrTx/>
            <a:buSzTx/>
            <a:buFontTx/>
            <a:buNone/>
            <a:tabLst/>
          </a:pPr>
          <a:r>
            <a:rPr lang="zh-CN" altLang="en-US" sz="2400" b="0" kern="1200" spc="300" dirty="0">
              <a:solidFill>
                <a:prstClr val="white"/>
              </a:solidFill>
              <a:latin typeface="+mn-ea"/>
              <a:ea typeface="+mn-ea"/>
              <a:cs typeface="+mn-ea"/>
              <a:sym typeface="+mn-lt"/>
            </a:rPr>
            <a:t>销售费用</a:t>
          </a:r>
        </a:p>
      </dgm:t>
    </dgm:pt>
    <dgm:pt modelId="{CA5E7869-C96D-4530-B00F-6DE6616656B5}" type="parTrans" cxnId="{DF4324A5-9B61-4153-83A7-990DADFCEBC9}">
      <dgm:prSet/>
      <dgm:spPr>
        <a:ln w="22225">
          <a:prstDash val="dash"/>
        </a:ln>
      </dgm:spPr>
      <dgm:t>
        <a:bodyPr/>
        <a:lstStyle/>
        <a:p>
          <a:pPr algn="ctr"/>
          <a:endParaRPr lang="zh-CN" altLang="en-US" b="0">
            <a:solidFill>
              <a:srgbClr val="4B5161"/>
            </a:solidFill>
            <a:latin typeface="+mj-ea"/>
            <a:ea typeface="+mj-ea"/>
          </a:endParaRPr>
        </a:p>
      </dgm:t>
    </dgm:pt>
    <dgm:pt modelId="{6DD6F46C-E7D3-4BF7-8E2C-4E4E6614934C}" type="sibTrans" cxnId="{DF4324A5-9B61-4153-83A7-990DADFCEBC9}">
      <dgm:prSet/>
      <dgm:spPr/>
      <dgm:t>
        <a:bodyPr/>
        <a:lstStyle/>
        <a:p>
          <a:pPr algn="ctr"/>
          <a:endParaRPr lang="zh-CN" altLang="en-US" b="0">
            <a:latin typeface="+mj-ea"/>
            <a:ea typeface="+mj-ea"/>
          </a:endParaRPr>
        </a:p>
      </dgm:t>
    </dgm:pt>
    <dgm:pt modelId="{249B36D5-D6C2-4299-8D16-7A0B027721AB}">
      <dgm:prSet phldrT="[文本]" custT="1"/>
      <dgm:spPr>
        <a:solidFill>
          <a:srgbClr val="4B5161"/>
        </a:solidFill>
        <a:ln>
          <a:noFill/>
        </a:ln>
        <a:effectLst>
          <a:outerShdw blurRad="38100" dist="63500" dir="4200000" sx="102000" sy="102000" algn="tl" rotWithShape="0">
            <a:prstClr val="black">
              <a:alpha val="17000"/>
            </a:prstClr>
          </a:outerShdw>
        </a:effectLst>
      </dgm:spPr>
      <dgm:t>
        <a:bodyPr/>
        <a:lstStyle/>
        <a:p>
          <a:pPr algn="ctr" eaLnBrk="1" hangingPunct="1"/>
          <a:r>
            <a:rPr lang="zh-CN" altLang="en-US" sz="2400" b="0" spc="300" dirty="0">
              <a:solidFill>
                <a:schemeClr val="bg1"/>
              </a:solidFill>
              <a:latin typeface="+mn-ea"/>
              <a:ea typeface="+mn-ea"/>
              <a:cs typeface="+mn-ea"/>
              <a:sym typeface="+mn-lt"/>
            </a:rPr>
            <a:t>营业成本</a:t>
          </a:r>
        </a:p>
      </dgm:t>
    </dgm:pt>
    <dgm:pt modelId="{331AE64E-DAC3-4C6C-9928-76C7AFFD2334}" type="sibTrans" cxnId="{56DB2060-4F74-4AA0-84D9-58F7DCB1B43C}">
      <dgm:prSet/>
      <dgm:spPr/>
      <dgm:t>
        <a:bodyPr/>
        <a:lstStyle/>
        <a:p>
          <a:pPr algn="ctr"/>
          <a:endParaRPr lang="zh-CN" altLang="en-US" b="0">
            <a:latin typeface="+mj-ea"/>
            <a:ea typeface="+mj-ea"/>
          </a:endParaRPr>
        </a:p>
      </dgm:t>
    </dgm:pt>
    <dgm:pt modelId="{E35C0E6A-201A-4CD8-8D10-FEB6823F9570}" type="parTrans" cxnId="{56DB2060-4F74-4AA0-84D9-58F7DCB1B43C}">
      <dgm:prSet/>
      <dgm:spPr>
        <a:ln w="22225">
          <a:prstDash val="dash"/>
        </a:ln>
      </dgm:spPr>
      <dgm:t>
        <a:bodyPr/>
        <a:lstStyle/>
        <a:p>
          <a:pPr algn="ctr"/>
          <a:endParaRPr lang="zh-CN" altLang="en-US" b="0">
            <a:solidFill>
              <a:srgbClr val="4B5161"/>
            </a:solidFill>
            <a:latin typeface="+mj-ea"/>
            <a:ea typeface="+mj-ea"/>
          </a:endParaRPr>
        </a:p>
      </dgm:t>
    </dgm:pt>
    <dgm:pt modelId="{98AC6C87-1B3E-42E0-88A7-8AF21F8D406D}" type="pres">
      <dgm:prSet presAssocID="{4B51DFEF-EA21-48F2-8A9B-84DE1E690DFD}" presName="Name0" presStyleCnt="0">
        <dgm:presLayoutVars>
          <dgm:chPref val="1"/>
          <dgm:dir/>
          <dgm:animOne val="branch"/>
          <dgm:animLvl val="lvl"/>
          <dgm:resizeHandles val="exact"/>
        </dgm:presLayoutVars>
      </dgm:prSet>
      <dgm:spPr/>
    </dgm:pt>
    <dgm:pt modelId="{20757C00-7477-4741-A962-AF5C42F10D84}" type="pres">
      <dgm:prSet presAssocID="{473C41BD-8F08-432B-BBCA-69A5F307EAD1}" presName="root1" presStyleCnt="0"/>
      <dgm:spPr/>
    </dgm:pt>
    <dgm:pt modelId="{C34F6B27-2F9A-4FF5-BBB4-53A0C409159B}" type="pres">
      <dgm:prSet presAssocID="{473C41BD-8F08-432B-BBCA-69A5F307EAD1}" presName="LevelOneTextNode" presStyleLbl="node0" presStyleIdx="0" presStyleCnt="1" custAng="5400000" custScaleX="261118" custScaleY="49856" custLinFactX="-200000" custLinFactNeighborX="-264508" custLinFactNeighborY="-2863">
        <dgm:presLayoutVars>
          <dgm:chPref val="3"/>
        </dgm:presLayoutVars>
      </dgm:prSet>
      <dgm:spPr>
        <a:xfrm>
          <a:off x="392034" y="1525061"/>
          <a:ext cx="1510469" cy="699757"/>
        </a:xfrm>
        <a:prstGeom prst="ellipse">
          <a:avLst/>
        </a:prstGeom>
      </dgm:spPr>
    </dgm:pt>
    <dgm:pt modelId="{3CDA805A-7380-44CA-AFAD-71F19194E5FF}" type="pres">
      <dgm:prSet presAssocID="{473C41BD-8F08-432B-BBCA-69A5F307EAD1}" presName="level2hierChild" presStyleCnt="0"/>
      <dgm:spPr/>
    </dgm:pt>
    <dgm:pt modelId="{5E2B71ED-1B16-4C86-9B94-1D8F24BF937F}" type="pres">
      <dgm:prSet presAssocID="{E35C0E6A-201A-4CD8-8D10-FEB6823F9570}" presName="conn2-1" presStyleLbl="parChTrans1D2" presStyleIdx="0" presStyleCnt="4"/>
      <dgm:spPr/>
    </dgm:pt>
    <dgm:pt modelId="{0144460E-2031-463A-B542-F3D3DFB2B005}" type="pres">
      <dgm:prSet presAssocID="{E35C0E6A-201A-4CD8-8D10-FEB6823F9570}" presName="connTx" presStyleLbl="parChTrans1D2" presStyleIdx="0" presStyleCnt="4"/>
      <dgm:spPr/>
    </dgm:pt>
    <dgm:pt modelId="{8CF88187-6135-41AA-8D8D-55BBA8072CBA}" type="pres">
      <dgm:prSet presAssocID="{249B36D5-D6C2-4299-8D16-7A0B027721AB}" presName="root2" presStyleCnt="0"/>
      <dgm:spPr/>
    </dgm:pt>
    <dgm:pt modelId="{8005928B-337E-4561-8508-D920E547444D}" type="pres">
      <dgm:prSet presAssocID="{249B36D5-D6C2-4299-8D16-7A0B027721AB}" presName="LevelTwoTextNode" presStyleLbl="node2" presStyleIdx="0" presStyleCnt="4" custLinFactNeighborX="33813">
        <dgm:presLayoutVars>
          <dgm:chPref val="3"/>
        </dgm:presLayoutVars>
      </dgm:prSet>
      <dgm:spPr>
        <a:prstGeom prst="roundRect">
          <a:avLst/>
        </a:prstGeom>
      </dgm:spPr>
    </dgm:pt>
    <dgm:pt modelId="{1BE60384-0F9B-4B8C-99F5-7DD39C182F6D}" type="pres">
      <dgm:prSet presAssocID="{249B36D5-D6C2-4299-8D16-7A0B027721AB}" presName="level3hierChild" presStyleCnt="0"/>
      <dgm:spPr/>
    </dgm:pt>
    <dgm:pt modelId="{084C88E3-0BF5-4CD9-8CAF-1940C9A1CAFE}" type="pres">
      <dgm:prSet presAssocID="{BF28BF44-B095-4A47-924F-47045C424ECF}" presName="conn2-1" presStyleLbl="parChTrans1D2" presStyleIdx="1" presStyleCnt="4"/>
      <dgm:spPr/>
    </dgm:pt>
    <dgm:pt modelId="{6D9ACF1C-1CFB-45D9-B5E2-2B315BE5E540}" type="pres">
      <dgm:prSet presAssocID="{BF28BF44-B095-4A47-924F-47045C424ECF}" presName="connTx" presStyleLbl="parChTrans1D2" presStyleIdx="1" presStyleCnt="4"/>
      <dgm:spPr/>
    </dgm:pt>
    <dgm:pt modelId="{20927E67-703C-4E19-847A-5F0FAE331F6E}" type="pres">
      <dgm:prSet presAssocID="{161A82BD-8061-413E-9F35-2588D7A7154E}" presName="root2" presStyleCnt="0"/>
      <dgm:spPr/>
    </dgm:pt>
    <dgm:pt modelId="{F902141E-A3D5-4B0C-89AD-E504CFF4F559}" type="pres">
      <dgm:prSet presAssocID="{161A82BD-8061-413E-9F35-2588D7A7154E}" presName="LevelTwoTextNode" presStyleLbl="node2" presStyleIdx="1" presStyleCnt="4" custLinFactNeighborX="33813">
        <dgm:presLayoutVars>
          <dgm:chPref val="3"/>
        </dgm:presLayoutVars>
      </dgm:prSet>
      <dgm:spPr>
        <a:xfrm>
          <a:off x="2901871" y="1138599"/>
          <a:ext cx="2478865" cy="755751"/>
        </a:xfrm>
        <a:prstGeom prst="roundRect">
          <a:avLst/>
        </a:prstGeom>
      </dgm:spPr>
    </dgm:pt>
    <dgm:pt modelId="{5284A065-911C-45E1-ABEE-C32535D28316}" type="pres">
      <dgm:prSet presAssocID="{161A82BD-8061-413E-9F35-2588D7A7154E}" presName="level3hierChild" presStyleCnt="0"/>
      <dgm:spPr/>
    </dgm:pt>
    <dgm:pt modelId="{B704C17A-D8D9-4EBB-8AB3-9F2E503C8847}" type="pres">
      <dgm:prSet presAssocID="{C555737C-BF79-4460-93A3-4AF3BD1A4299}" presName="conn2-1" presStyleLbl="parChTrans1D2" presStyleIdx="2" presStyleCnt="4"/>
      <dgm:spPr/>
    </dgm:pt>
    <dgm:pt modelId="{71CF1CB0-D70F-4DCF-8554-0293B2697C3F}" type="pres">
      <dgm:prSet presAssocID="{C555737C-BF79-4460-93A3-4AF3BD1A4299}" presName="connTx" presStyleLbl="parChTrans1D2" presStyleIdx="2" presStyleCnt="4"/>
      <dgm:spPr/>
    </dgm:pt>
    <dgm:pt modelId="{EBBFB5EE-CAAE-4908-AB2E-2D9FDD694055}" type="pres">
      <dgm:prSet presAssocID="{BD7DCB89-8C46-41D1-81D6-67B71882D1DA}" presName="root2" presStyleCnt="0"/>
      <dgm:spPr/>
    </dgm:pt>
    <dgm:pt modelId="{E1BFE9A4-E557-43CC-9DA1-7F855B853798}" type="pres">
      <dgm:prSet presAssocID="{BD7DCB89-8C46-41D1-81D6-67B71882D1DA}" presName="LevelTwoTextNode" presStyleLbl="node2" presStyleIdx="2" presStyleCnt="4" custLinFactNeighborX="33813">
        <dgm:presLayoutVars>
          <dgm:chPref val="3"/>
        </dgm:presLayoutVars>
      </dgm:prSet>
      <dgm:spPr>
        <a:xfrm>
          <a:off x="2901871" y="2083288"/>
          <a:ext cx="2478865" cy="755751"/>
        </a:xfrm>
        <a:prstGeom prst="roundRect">
          <a:avLst/>
        </a:prstGeom>
      </dgm:spPr>
    </dgm:pt>
    <dgm:pt modelId="{ABDFC350-514B-4715-97B4-3F2C8F5DE006}" type="pres">
      <dgm:prSet presAssocID="{BD7DCB89-8C46-41D1-81D6-67B71882D1DA}" presName="level3hierChild" presStyleCnt="0"/>
      <dgm:spPr/>
    </dgm:pt>
    <dgm:pt modelId="{C5349013-CADF-48BE-82CB-56BA2E3F618F}" type="pres">
      <dgm:prSet presAssocID="{CA5E7869-C96D-4530-B00F-6DE6616656B5}" presName="conn2-1" presStyleLbl="parChTrans1D2" presStyleIdx="3" presStyleCnt="4"/>
      <dgm:spPr/>
    </dgm:pt>
    <dgm:pt modelId="{8BF48F08-5E36-4EA6-A272-295F907B9572}" type="pres">
      <dgm:prSet presAssocID="{CA5E7869-C96D-4530-B00F-6DE6616656B5}" presName="connTx" presStyleLbl="parChTrans1D2" presStyleIdx="3" presStyleCnt="4"/>
      <dgm:spPr/>
    </dgm:pt>
    <dgm:pt modelId="{6CC1EE5B-EBCA-4CF3-B613-D1699F460213}" type="pres">
      <dgm:prSet presAssocID="{133087FD-39C6-4610-8BBE-9064EA160F45}" presName="root2" presStyleCnt="0"/>
      <dgm:spPr/>
    </dgm:pt>
    <dgm:pt modelId="{EA2DC5E4-F43E-4BC0-AF21-D55BAAAC696D}" type="pres">
      <dgm:prSet presAssocID="{133087FD-39C6-4610-8BBE-9064EA160F45}" presName="LevelTwoTextNode" presStyleLbl="node2" presStyleIdx="3" presStyleCnt="4" custLinFactNeighborX="33813">
        <dgm:presLayoutVars>
          <dgm:chPref val="3"/>
        </dgm:presLayoutVars>
      </dgm:prSet>
      <dgm:spPr>
        <a:xfrm>
          <a:off x="2901871" y="3027978"/>
          <a:ext cx="2478865" cy="755751"/>
        </a:xfrm>
        <a:prstGeom prst="roundRect">
          <a:avLst/>
        </a:prstGeom>
      </dgm:spPr>
    </dgm:pt>
    <dgm:pt modelId="{1CB063B8-559F-4D9D-9393-5D4AD0E1D1B7}" type="pres">
      <dgm:prSet presAssocID="{133087FD-39C6-4610-8BBE-9064EA160F45}" presName="level3hierChild" presStyleCnt="0"/>
      <dgm:spPr/>
    </dgm:pt>
  </dgm:ptLst>
  <dgm:cxnLst>
    <dgm:cxn modelId="{354D0D17-5169-4525-B263-B794B2049359}" type="presOf" srcId="{BF28BF44-B095-4A47-924F-47045C424ECF}" destId="{084C88E3-0BF5-4CD9-8CAF-1940C9A1CAFE}" srcOrd="0" destOrd="0" presId="urn:microsoft.com/office/officeart/2008/layout/HorizontalMultiLevelHierarchy"/>
    <dgm:cxn modelId="{EE63DA23-9B05-40B5-879A-91E2A57937F9}" type="presOf" srcId="{CA5E7869-C96D-4530-B00F-6DE6616656B5}" destId="{8BF48F08-5E36-4EA6-A272-295F907B9572}" srcOrd="1" destOrd="0" presId="urn:microsoft.com/office/officeart/2008/layout/HorizontalMultiLevelHierarchy"/>
    <dgm:cxn modelId="{8F9E7F34-D097-4978-B441-49B5B522B682}" type="presOf" srcId="{E35C0E6A-201A-4CD8-8D10-FEB6823F9570}" destId="{5E2B71ED-1B16-4C86-9B94-1D8F24BF937F}" srcOrd="0" destOrd="0" presId="urn:microsoft.com/office/officeart/2008/layout/HorizontalMultiLevelHierarchy"/>
    <dgm:cxn modelId="{5EA48D5F-247F-4372-8CEA-A9F171C88E6C}" srcId="{473C41BD-8F08-432B-BBCA-69A5F307EAD1}" destId="{BD7DCB89-8C46-41D1-81D6-67B71882D1DA}" srcOrd="2" destOrd="0" parTransId="{C555737C-BF79-4460-93A3-4AF3BD1A4299}" sibTransId="{FA56D14F-0876-4E4A-9F85-00714015478C}"/>
    <dgm:cxn modelId="{56DB2060-4F74-4AA0-84D9-58F7DCB1B43C}" srcId="{473C41BD-8F08-432B-BBCA-69A5F307EAD1}" destId="{249B36D5-D6C2-4299-8D16-7A0B027721AB}" srcOrd="0" destOrd="0" parTransId="{E35C0E6A-201A-4CD8-8D10-FEB6823F9570}" sibTransId="{331AE64E-DAC3-4C6C-9928-76C7AFFD2334}"/>
    <dgm:cxn modelId="{A6190E41-BBBF-4B32-9251-8414DB2564D5}" type="presOf" srcId="{C555737C-BF79-4460-93A3-4AF3BD1A4299}" destId="{B704C17A-D8D9-4EBB-8AB3-9F2E503C8847}" srcOrd="0" destOrd="0" presId="urn:microsoft.com/office/officeart/2008/layout/HorizontalMultiLevelHierarchy"/>
    <dgm:cxn modelId="{C47ED84D-AF49-48DF-94CA-0440CEAEAA0A}" type="presOf" srcId="{161A82BD-8061-413E-9F35-2588D7A7154E}" destId="{F902141E-A3D5-4B0C-89AD-E504CFF4F559}" srcOrd="0" destOrd="0" presId="urn:microsoft.com/office/officeart/2008/layout/HorizontalMultiLevelHierarchy"/>
    <dgm:cxn modelId="{890B557D-66E2-43B9-A69A-0F8AA9749565}" type="presOf" srcId="{4B51DFEF-EA21-48F2-8A9B-84DE1E690DFD}" destId="{98AC6C87-1B3E-42E0-88A7-8AF21F8D406D}" srcOrd="0" destOrd="0" presId="urn:microsoft.com/office/officeart/2008/layout/HorizontalMultiLevelHierarchy"/>
    <dgm:cxn modelId="{C789B17E-6571-4D3D-B745-38E28D1A6466}" type="presOf" srcId="{C555737C-BF79-4460-93A3-4AF3BD1A4299}" destId="{71CF1CB0-D70F-4DCF-8554-0293B2697C3F}" srcOrd="1" destOrd="0" presId="urn:microsoft.com/office/officeart/2008/layout/HorizontalMultiLevelHierarchy"/>
    <dgm:cxn modelId="{D14BFD86-0D7D-4896-8B1E-141F836D4FB3}" type="presOf" srcId="{BF28BF44-B095-4A47-924F-47045C424ECF}" destId="{6D9ACF1C-1CFB-45D9-B5E2-2B315BE5E540}" srcOrd="1" destOrd="0" presId="urn:microsoft.com/office/officeart/2008/layout/HorizontalMultiLevelHierarchy"/>
    <dgm:cxn modelId="{309E00A0-F31D-4056-B52F-CF94B0A4E888}" srcId="{473C41BD-8F08-432B-BBCA-69A5F307EAD1}" destId="{161A82BD-8061-413E-9F35-2588D7A7154E}" srcOrd="1" destOrd="0" parTransId="{BF28BF44-B095-4A47-924F-47045C424ECF}" sibTransId="{DD0FD072-9667-4332-9A05-5D2353DFE339}"/>
    <dgm:cxn modelId="{DF4324A5-9B61-4153-83A7-990DADFCEBC9}" srcId="{473C41BD-8F08-432B-BBCA-69A5F307EAD1}" destId="{133087FD-39C6-4610-8BBE-9064EA160F45}" srcOrd="3" destOrd="0" parTransId="{CA5E7869-C96D-4530-B00F-6DE6616656B5}" sibTransId="{6DD6F46C-E7D3-4BF7-8E2C-4E4E6614934C}"/>
    <dgm:cxn modelId="{700C48A6-D40D-49C1-88BA-93784D2F9CC1}" type="presOf" srcId="{133087FD-39C6-4610-8BBE-9064EA160F45}" destId="{EA2DC5E4-F43E-4BC0-AF21-D55BAAAC696D}" srcOrd="0" destOrd="0" presId="urn:microsoft.com/office/officeart/2008/layout/HorizontalMultiLevelHierarchy"/>
    <dgm:cxn modelId="{905E54B8-953F-4697-BDC5-7CBEC042043F}" type="presOf" srcId="{CA5E7869-C96D-4530-B00F-6DE6616656B5}" destId="{C5349013-CADF-48BE-82CB-56BA2E3F618F}" srcOrd="0" destOrd="0" presId="urn:microsoft.com/office/officeart/2008/layout/HorizontalMultiLevelHierarchy"/>
    <dgm:cxn modelId="{E8AB70BC-F4D9-4DD0-88D3-654E214A010D}" type="presOf" srcId="{BD7DCB89-8C46-41D1-81D6-67B71882D1DA}" destId="{E1BFE9A4-E557-43CC-9DA1-7F855B853798}" srcOrd="0" destOrd="0" presId="urn:microsoft.com/office/officeart/2008/layout/HorizontalMultiLevelHierarchy"/>
    <dgm:cxn modelId="{DB86F7C5-9B65-4FFC-B3B6-14AE09BD275C}" type="presOf" srcId="{473C41BD-8F08-432B-BBCA-69A5F307EAD1}" destId="{C34F6B27-2F9A-4FF5-BBB4-53A0C409159B}" srcOrd="0" destOrd="0" presId="urn:microsoft.com/office/officeart/2008/layout/HorizontalMultiLevelHierarchy"/>
    <dgm:cxn modelId="{BA397FD8-1690-454E-BE18-F54763C01668}" type="presOf" srcId="{249B36D5-D6C2-4299-8D16-7A0B027721AB}" destId="{8005928B-337E-4561-8508-D920E547444D}" srcOrd="0" destOrd="0" presId="urn:microsoft.com/office/officeart/2008/layout/HorizontalMultiLevelHierarchy"/>
    <dgm:cxn modelId="{B74551F0-A467-4252-8D5D-BF97B6E0FDA8}" type="presOf" srcId="{E35C0E6A-201A-4CD8-8D10-FEB6823F9570}" destId="{0144460E-2031-463A-B542-F3D3DFB2B005}" srcOrd="1" destOrd="0" presId="urn:microsoft.com/office/officeart/2008/layout/HorizontalMultiLevelHierarchy"/>
    <dgm:cxn modelId="{67694FFD-C105-4959-8244-E152AB232B11}" srcId="{4B51DFEF-EA21-48F2-8A9B-84DE1E690DFD}" destId="{473C41BD-8F08-432B-BBCA-69A5F307EAD1}" srcOrd="0" destOrd="0" parTransId="{63EB4F8A-FD8E-4B0E-B849-629FD87D93BC}" sibTransId="{2E1840F0-8E82-42E1-BC25-4A7BCD4A0C28}"/>
    <dgm:cxn modelId="{700ADD5B-FFB4-4F64-AB96-7FBE5C5FB3A2}" type="presParOf" srcId="{98AC6C87-1B3E-42E0-88A7-8AF21F8D406D}" destId="{20757C00-7477-4741-A962-AF5C42F10D84}" srcOrd="0" destOrd="0" presId="urn:microsoft.com/office/officeart/2008/layout/HorizontalMultiLevelHierarchy"/>
    <dgm:cxn modelId="{BEE44CAE-F36C-4458-A6AE-D70A7DDA1E6E}" type="presParOf" srcId="{20757C00-7477-4741-A962-AF5C42F10D84}" destId="{C34F6B27-2F9A-4FF5-BBB4-53A0C409159B}" srcOrd="0" destOrd="0" presId="urn:microsoft.com/office/officeart/2008/layout/HorizontalMultiLevelHierarchy"/>
    <dgm:cxn modelId="{525059FB-A0FB-493A-900B-7694E3C99052}" type="presParOf" srcId="{20757C00-7477-4741-A962-AF5C42F10D84}" destId="{3CDA805A-7380-44CA-AFAD-71F19194E5FF}" srcOrd="1" destOrd="0" presId="urn:microsoft.com/office/officeart/2008/layout/HorizontalMultiLevelHierarchy"/>
    <dgm:cxn modelId="{F3925A69-81B4-422D-9FB1-51B75E998971}" type="presParOf" srcId="{3CDA805A-7380-44CA-AFAD-71F19194E5FF}" destId="{5E2B71ED-1B16-4C86-9B94-1D8F24BF937F}" srcOrd="0" destOrd="0" presId="urn:microsoft.com/office/officeart/2008/layout/HorizontalMultiLevelHierarchy"/>
    <dgm:cxn modelId="{56436233-B179-4765-A1E8-5C5C899AA997}" type="presParOf" srcId="{5E2B71ED-1B16-4C86-9B94-1D8F24BF937F}" destId="{0144460E-2031-463A-B542-F3D3DFB2B005}" srcOrd="0" destOrd="0" presId="urn:microsoft.com/office/officeart/2008/layout/HorizontalMultiLevelHierarchy"/>
    <dgm:cxn modelId="{011397ED-485D-458F-8A51-357BD59D5593}" type="presParOf" srcId="{3CDA805A-7380-44CA-AFAD-71F19194E5FF}" destId="{8CF88187-6135-41AA-8D8D-55BBA8072CBA}" srcOrd="1" destOrd="0" presId="urn:microsoft.com/office/officeart/2008/layout/HorizontalMultiLevelHierarchy"/>
    <dgm:cxn modelId="{1CA23268-F419-4239-B93C-FF1BBBD626C0}" type="presParOf" srcId="{8CF88187-6135-41AA-8D8D-55BBA8072CBA}" destId="{8005928B-337E-4561-8508-D920E547444D}" srcOrd="0" destOrd="0" presId="urn:microsoft.com/office/officeart/2008/layout/HorizontalMultiLevelHierarchy"/>
    <dgm:cxn modelId="{FFEB92FB-3E30-4BE0-9AB2-88F17F2AB64E}" type="presParOf" srcId="{8CF88187-6135-41AA-8D8D-55BBA8072CBA}" destId="{1BE60384-0F9B-4B8C-99F5-7DD39C182F6D}" srcOrd="1" destOrd="0" presId="urn:microsoft.com/office/officeart/2008/layout/HorizontalMultiLevelHierarchy"/>
    <dgm:cxn modelId="{C22C07AB-A85F-4901-95D3-9D8C6DFE3BD3}" type="presParOf" srcId="{3CDA805A-7380-44CA-AFAD-71F19194E5FF}" destId="{084C88E3-0BF5-4CD9-8CAF-1940C9A1CAFE}" srcOrd="2" destOrd="0" presId="urn:microsoft.com/office/officeart/2008/layout/HorizontalMultiLevelHierarchy"/>
    <dgm:cxn modelId="{D435E29D-2CAE-443F-9757-4A99B2B66E6F}" type="presParOf" srcId="{084C88E3-0BF5-4CD9-8CAF-1940C9A1CAFE}" destId="{6D9ACF1C-1CFB-45D9-B5E2-2B315BE5E540}" srcOrd="0" destOrd="0" presId="urn:microsoft.com/office/officeart/2008/layout/HorizontalMultiLevelHierarchy"/>
    <dgm:cxn modelId="{C05ED09B-520C-48F9-9931-34168B609E43}" type="presParOf" srcId="{3CDA805A-7380-44CA-AFAD-71F19194E5FF}" destId="{20927E67-703C-4E19-847A-5F0FAE331F6E}" srcOrd="3" destOrd="0" presId="urn:microsoft.com/office/officeart/2008/layout/HorizontalMultiLevelHierarchy"/>
    <dgm:cxn modelId="{388E0345-C827-409A-86AB-93FEB3C12575}" type="presParOf" srcId="{20927E67-703C-4E19-847A-5F0FAE331F6E}" destId="{F902141E-A3D5-4B0C-89AD-E504CFF4F559}" srcOrd="0" destOrd="0" presId="urn:microsoft.com/office/officeart/2008/layout/HorizontalMultiLevelHierarchy"/>
    <dgm:cxn modelId="{A627F65D-74C2-47B4-A702-8BCAC858DF86}" type="presParOf" srcId="{20927E67-703C-4E19-847A-5F0FAE331F6E}" destId="{5284A065-911C-45E1-ABEE-C32535D28316}" srcOrd="1" destOrd="0" presId="urn:microsoft.com/office/officeart/2008/layout/HorizontalMultiLevelHierarchy"/>
    <dgm:cxn modelId="{57171CD3-76E9-42C9-891C-8D1AE47302B6}" type="presParOf" srcId="{3CDA805A-7380-44CA-AFAD-71F19194E5FF}" destId="{B704C17A-D8D9-4EBB-8AB3-9F2E503C8847}" srcOrd="4" destOrd="0" presId="urn:microsoft.com/office/officeart/2008/layout/HorizontalMultiLevelHierarchy"/>
    <dgm:cxn modelId="{DF29BA6C-3949-4886-8622-FFF930E44348}" type="presParOf" srcId="{B704C17A-D8D9-4EBB-8AB3-9F2E503C8847}" destId="{71CF1CB0-D70F-4DCF-8554-0293B2697C3F}" srcOrd="0" destOrd="0" presId="urn:microsoft.com/office/officeart/2008/layout/HorizontalMultiLevelHierarchy"/>
    <dgm:cxn modelId="{4ED3CF37-6BC3-43A1-A6BF-6B52E75C61B9}" type="presParOf" srcId="{3CDA805A-7380-44CA-AFAD-71F19194E5FF}" destId="{EBBFB5EE-CAAE-4908-AB2E-2D9FDD694055}" srcOrd="5" destOrd="0" presId="urn:microsoft.com/office/officeart/2008/layout/HorizontalMultiLevelHierarchy"/>
    <dgm:cxn modelId="{C0063B56-3253-4E42-9F47-F354AB851400}" type="presParOf" srcId="{EBBFB5EE-CAAE-4908-AB2E-2D9FDD694055}" destId="{E1BFE9A4-E557-43CC-9DA1-7F855B853798}" srcOrd="0" destOrd="0" presId="urn:microsoft.com/office/officeart/2008/layout/HorizontalMultiLevelHierarchy"/>
    <dgm:cxn modelId="{1CB5C021-3947-4FF1-866D-57E5106677D8}" type="presParOf" srcId="{EBBFB5EE-CAAE-4908-AB2E-2D9FDD694055}" destId="{ABDFC350-514B-4715-97B4-3F2C8F5DE006}" srcOrd="1" destOrd="0" presId="urn:microsoft.com/office/officeart/2008/layout/HorizontalMultiLevelHierarchy"/>
    <dgm:cxn modelId="{116BD617-7EF4-4D3D-9693-4D7FEB4131AE}" type="presParOf" srcId="{3CDA805A-7380-44CA-AFAD-71F19194E5FF}" destId="{C5349013-CADF-48BE-82CB-56BA2E3F618F}" srcOrd="6" destOrd="0" presId="urn:microsoft.com/office/officeart/2008/layout/HorizontalMultiLevelHierarchy"/>
    <dgm:cxn modelId="{DEA357B8-9F43-49A9-ABEA-57EEBE595262}" type="presParOf" srcId="{C5349013-CADF-48BE-82CB-56BA2E3F618F}" destId="{8BF48F08-5E36-4EA6-A272-295F907B9572}" srcOrd="0" destOrd="0" presId="urn:microsoft.com/office/officeart/2008/layout/HorizontalMultiLevelHierarchy"/>
    <dgm:cxn modelId="{4547F96F-3CA7-44ED-AE43-082D76C5A49E}" type="presParOf" srcId="{3CDA805A-7380-44CA-AFAD-71F19194E5FF}" destId="{6CC1EE5B-EBCA-4CF3-B613-D1699F460213}" srcOrd="7" destOrd="0" presId="urn:microsoft.com/office/officeart/2008/layout/HorizontalMultiLevelHierarchy"/>
    <dgm:cxn modelId="{8A9FC8D2-7E4A-420A-B34C-FC91EF50AAF6}" type="presParOf" srcId="{6CC1EE5B-EBCA-4CF3-B613-D1699F460213}" destId="{EA2DC5E4-F43E-4BC0-AF21-D55BAAAC696D}" srcOrd="0" destOrd="0" presId="urn:microsoft.com/office/officeart/2008/layout/HorizontalMultiLevelHierarchy"/>
    <dgm:cxn modelId="{70B68AAB-8125-4F51-BE44-227AD968A9BD}" type="presParOf" srcId="{6CC1EE5B-EBCA-4CF3-B613-D1699F460213}" destId="{1CB063B8-559F-4D9D-9393-5D4AD0E1D1B7}"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349013-CADF-48BE-82CB-56BA2E3F618F}">
      <dsp:nvSpPr>
        <dsp:cNvPr id="0" name=""/>
        <dsp:cNvSpPr/>
      </dsp:nvSpPr>
      <dsp:spPr>
        <a:xfrm>
          <a:off x="1978247" y="1874940"/>
          <a:ext cx="2897315" cy="1530914"/>
        </a:xfrm>
        <a:custGeom>
          <a:avLst/>
          <a:gdLst/>
          <a:ahLst/>
          <a:cxnLst/>
          <a:rect l="0" t="0" r="0" b="0"/>
          <a:pathLst>
            <a:path>
              <a:moveTo>
                <a:pt x="0" y="0"/>
              </a:moveTo>
              <a:lnTo>
                <a:pt x="1448657" y="0"/>
              </a:lnTo>
              <a:lnTo>
                <a:pt x="1448657" y="1530914"/>
              </a:lnTo>
              <a:lnTo>
                <a:pt x="2897315" y="1530914"/>
              </a:lnTo>
            </a:path>
          </a:pathLst>
        </a:custGeom>
        <a:noFill/>
        <a:ln w="22225" cap="flat" cmpd="sng" algn="ctr">
          <a:solidFill>
            <a:scrgbClr r="0" g="0" b="0"/>
          </a:solidFill>
          <a:prstDash val="dash"/>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b="0" kern="1200">
            <a:solidFill>
              <a:srgbClr val="4B5161"/>
            </a:solidFill>
            <a:latin typeface="+mj-ea"/>
            <a:ea typeface="+mj-ea"/>
          </a:endParaRPr>
        </a:p>
      </dsp:txBody>
      <dsp:txXfrm>
        <a:off x="3344982" y="2558474"/>
        <a:ext cx="163845" cy="163845"/>
      </dsp:txXfrm>
    </dsp:sp>
    <dsp:sp modelId="{B704C17A-D8D9-4EBB-8AB3-9F2E503C8847}">
      <dsp:nvSpPr>
        <dsp:cNvPr id="0" name=""/>
        <dsp:cNvSpPr/>
      </dsp:nvSpPr>
      <dsp:spPr>
        <a:xfrm>
          <a:off x="1978247" y="1874940"/>
          <a:ext cx="2897315" cy="586224"/>
        </a:xfrm>
        <a:custGeom>
          <a:avLst/>
          <a:gdLst/>
          <a:ahLst/>
          <a:cxnLst/>
          <a:rect l="0" t="0" r="0" b="0"/>
          <a:pathLst>
            <a:path>
              <a:moveTo>
                <a:pt x="0" y="0"/>
              </a:moveTo>
              <a:lnTo>
                <a:pt x="1448657" y="0"/>
              </a:lnTo>
              <a:lnTo>
                <a:pt x="1448657" y="586224"/>
              </a:lnTo>
              <a:lnTo>
                <a:pt x="2897315" y="586224"/>
              </a:lnTo>
            </a:path>
          </a:pathLst>
        </a:custGeom>
        <a:noFill/>
        <a:ln w="22225" cap="flat" cmpd="sng" algn="ctr">
          <a:solidFill>
            <a:scrgbClr r="0" g="0" b="0"/>
          </a:solidFill>
          <a:prstDash val="dash"/>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zh-CN" altLang="en-US" sz="700" b="0" kern="1200">
            <a:solidFill>
              <a:srgbClr val="4B5161"/>
            </a:solidFill>
            <a:latin typeface="+mj-ea"/>
            <a:ea typeface="+mj-ea"/>
          </a:endParaRPr>
        </a:p>
      </dsp:txBody>
      <dsp:txXfrm>
        <a:off x="3353004" y="2094151"/>
        <a:ext cx="147801" cy="147801"/>
      </dsp:txXfrm>
    </dsp:sp>
    <dsp:sp modelId="{084C88E3-0BF5-4CD9-8CAF-1940C9A1CAFE}">
      <dsp:nvSpPr>
        <dsp:cNvPr id="0" name=""/>
        <dsp:cNvSpPr/>
      </dsp:nvSpPr>
      <dsp:spPr>
        <a:xfrm>
          <a:off x="1978247" y="1516475"/>
          <a:ext cx="2897315" cy="358464"/>
        </a:xfrm>
        <a:custGeom>
          <a:avLst/>
          <a:gdLst/>
          <a:ahLst/>
          <a:cxnLst/>
          <a:rect l="0" t="0" r="0" b="0"/>
          <a:pathLst>
            <a:path>
              <a:moveTo>
                <a:pt x="0" y="358464"/>
              </a:moveTo>
              <a:lnTo>
                <a:pt x="1448657" y="358464"/>
              </a:lnTo>
              <a:lnTo>
                <a:pt x="1448657" y="0"/>
              </a:lnTo>
              <a:lnTo>
                <a:pt x="2897315" y="0"/>
              </a:lnTo>
            </a:path>
          </a:pathLst>
        </a:custGeom>
        <a:noFill/>
        <a:ln w="22225" cap="flat" cmpd="sng" algn="ctr">
          <a:solidFill>
            <a:scrgbClr r="0" g="0" b="0"/>
          </a:solidFill>
          <a:prstDash val="dash"/>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zh-CN" altLang="en-US" sz="700" b="0" kern="1200">
            <a:solidFill>
              <a:srgbClr val="4B5161"/>
            </a:solidFill>
            <a:latin typeface="+mj-ea"/>
            <a:ea typeface="+mj-ea"/>
          </a:endParaRPr>
        </a:p>
      </dsp:txBody>
      <dsp:txXfrm>
        <a:off x="3353920" y="1622722"/>
        <a:ext cx="145970" cy="145970"/>
      </dsp:txXfrm>
    </dsp:sp>
    <dsp:sp modelId="{5E2B71ED-1B16-4C86-9B94-1D8F24BF937F}">
      <dsp:nvSpPr>
        <dsp:cNvPr id="0" name=""/>
        <dsp:cNvSpPr/>
      </dsp:nvSpPr>
      <dsp:spPr>
        <a:xfrm>
          <a:off x="1978247" y="571785"/>
          <a:ext cx="2897315" cy="1303154"/>
        </a:xfrm>
        <a:custGeom>
          <a:avLst/>
          <a:gdLst/>
          <a:ahLst/>
          <a:cxnLst/>
          <a:rect l="0" t="0" r="0" b="0"/>
          <a:pathLst>
            <a:path>
              <a:moveTo>
                <a:pt x="0" y="1303154"/>
              </a:moveTo>
              <a:lnTo>
                <a:pt x="1448657" y="1303154"/>
              </a:lnTo>
              <a:lnTo>
                <a:pt x="1448657" y="0"/>
              </a:lnTo>
              <a:lnTo>
                <a:pt x="2897315" y="0"/>
              </a:lnTo>
            </a:path>
          </a:pathLst>
        </a:custGeom>
        <a:noFill/>
        <a:ln w="22225" cap="flat" cmpd="sng" algn="ctr">
          <a:solidFill>
            <a:scrgbClr r="0" g="0" b="0"/>
          </a:solidFill>
          <a:prstDash val="dash"/>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zh-CN" altLang="en-US" sz="700" b="0" kern="1200">
            <a:solidFill>
              <a:srgbClr val="4B5161"/>
            </a:solidFill>
            <a:latin typeface="+mj-ea"/>
            <a:ea typeface="+mj-ea"/>
          </a:endParaRPr>
        </a:p>
      </dsp:txBody>
      <dsp:txXfrm>
        <a:off x="3347483" y="1143940"/>
        <a:ext cx="158844" cy="158844"/>
      </dsp:txXfrm>
    </dsp:sp>
    <dsp:sp modelId="{C34F6B27-2F9A-4FF5-BBB4-53A0C409159B}">
      <dsp:nvSpPr>
        <dsp:cNvPr id="0" name=""/>
        <dsp:cNvSpPr/>
      </dsp:nvSpPr>
      <dsp:spPr>
        <a:xfrm>
          <a:off x="0" y="888238"/>
          <a:ext cx="1983092" cy="1973403"/>
        </a:xfrm>
        <a:prstGeom prst="ellipse">
          <a:avLst/>
        </a:prstGeom>
        <a:solidFill>
          <a:srgbClr val="4B5161"/>
        </a:solidFill>
        <a:ln w="12700" cap="flat" cmpd="sng" algn="ctr">
          <a:solidFill>
            <a:srgbClr val="4B5161"/>
          </a:solidFill>
          <a:prstDash val="solid"/>
          <a:miter lim="800000"/>
        </a:ln>
        <a:effectLst>
          <a:outerShdw blurRad="38100" dist="63500" dir="4200000" sx="102000" sy="102000" algn="tl" rotWithShape="0">
            <a:prstClr val="black">
              <a:alpha val="17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1066800" rtl="0" eaLnBrk="1" fontAlgn="base" latinLnBrk="0" hangingPunct="1">
            <a:lnSpc>
              <a:spcPct val="90000"/>
            </a:lnSpc>
            <a:spcBef>
              <a:spcPct val="0"/>
            </a:spcBef>
            <a:spcAft>
              <a:spcPct val="35000"/>
            </a:spcAft>
            <a:buClrTx/>
            <a:buSzTx/>
            <a:buFontTx/>
            <a:buNone/>
            <a:tabLst/>
          </a:pPr>
          <a:r>
            <a:rPr lang="zh-CN" altLang="en-US" sz="2400" b="0" kern="1200" spc="300" dirty="0">
              <a:solidFill>
                <a:prstClr val="white"/>
              </a:solidFill>
              <a:latin typeface="+mn-ea"/>
              <a:ea typeface="+mn-ea"/>
              <a:cs typeface="+mn-ea"/>
              <a:sym typeface="+mn-lt"/>
            </a:rPr>
            <a:t>营业费用</a:t>
          </a:r>
        </a:p>
      </dsp:txBody>
      <dsp:txXfrm>
        <a:off x="290417" y="1177236"/>
        <a:ext cx="1402258" cy="1395407"/>
      </dsp:txXfrm>
    </dsp:sp>
    <dsp:sp modelId="{8005928B-337E-4561-8508-D920E547444D}">
      <dsp:nvSpPr>
        <dsp:cNvPr id="0" name=""/>
        <dsp:cNvSpPr/>
      </dsp:nvSpPr>
      <dsp:spPr>
        <a:xfrm>
          <a:off x="4875562" y="193909"/>
          <a:ext cx="2478865" cy="755751"/>
        </a:xfrm>
        <a:prstGeom prst="roundRect">
          <a:avLst/>
        </a:prstGeom>
        <a:solidFill>
          <a:srgbClr val="4B5161"/>
        </a:solidFill>
        <a:ln w="12700" cap="flat" cmpd="sng" algn="ctr">
          <a:noFill/>
          <a:prstDash val="solid"/>
          <a:miter lim="800000"/>
        </a:ln>
        <a:effectLst>
          <a:outerShdw blurRad="38100" dist="63500" dir="4200000" sx="102000" sy="102000" algn="tl" rotWithShape="0">
            <a:prstClr val="black">
              <a:alpha val="17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eaLnBrk="1" hangingPunct="1">
            <a:lnSpc>
              <a:spcPct val="90000"/>
            </a:lnSpc>
            <a:spcBef>
              <a:spcPct val="0"/>
            </a:spcBef>
            <a:spcAft>
              <a:spcPct val="35000"/>
            </a:spcAft>
            <a:buNone/>
          </a:pPr>
          <a:r>
            <a:rPr lang="zh-CN" altLang="en-US" sz="2400" b="0" kern="1200" spc="300" dirty="0">
              <a:solidFill>
                <a:schemeClr val="bg1"/>
              </a:solidFill>
              <a:latin typeface="+mn-ea"/>
              <a:ea typeface="+mn-ea"/>
              <a:cs typeface="+mn-ea"/>
              <a:sym typeface="+mn-lt"/>
            </a:rPr>
            <a:t>营业成本</a:t>
          </a:r>
        </a:p>
      </dsp:txBody>
      <dsp:txXfrm>
        <a:off x="4912455" y="230802"/>
        <a:ext cx="2405079" cy="681965"/>
      </dsp:txXfrm>
    </dsp:sp>
    <dsp:sp modelId="{F902141E-A3D5-4B0C-89AD-E504CFF4F559}">
      <dsp:nvSpPr>
        <dsp:cNvPr id="0" name=""/>
        <dsp:cNvSpPr/>
      </dsp:nvSpPr>
      <dsp:spPr>
        <a:xfrm>
          <a:off x="4875562" y="1138599"/>
          <a:ext cx="2478865" cy="755751"/>
        </a:xfrm>
        <a:prstGeom prst="roundRect">
          <a:avLst/>
        </a:prstGeom>
        <a:solidFill>
          <a:srgbClr val="4B5161"/>
        </a:solidFill>
        <a:ln w="12700" cap="flat" cmpd="sng" algn="ctr">
          <a:noFill/>
          <a:prstDash val="solid"/>
          <a:miter lim="800000"/>
        </a:ln>
        <a:effectLst>
          <a:outerShdw blurRad="38100" dist="63500" dir="4200000" sx="102000" sy="102000" algn="tl" rotWithShape="0">
            <a:prstClr val="black">
              <a:alpha val="17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1066800" rtl="0" eaLnBrk="1" fontAlgn="base" latinLnBrk="0" hangingPunct="1">
            <a:lnSpc>
              <a:spcPct val="90000"/>
            </a:lnSpc>
            <a:spcBef>
              <a:spcPct val="0"/>
            </a:spcBef>
            <a:spcAft>
              <a:spcPct val="35000"/>
            </a:spcAft>
            <a:buClrTx/>
            <a:buSzTx/>
            <a:buFontTx/>
            <a:buNone/>
            <a:tabLst/>
          </a:pPr>
          <a:r>
            <a:rPr lang="zh-CN" altLang="en-US" sz="2400" b="0" kern="1200" spc="300" dirty="0">
              <a:solidFill>
                <a:prstClr val="white"/>
              </a:solidFill>
              <a:latin typeface="+mn-ea"/>
              <a:ea typeface="+mn-ea"/>
              <a:cs typeface="+mn-ea"/>
              <a:sym typeface="+mn-lt"/>
            </a:rPr>
            <a:t>管理费用</a:t>
          </a:r>
        </a:p>
      </dsp:txBody>
      <dsp:txXfrm>
        <a:off x="4912455" y="1175492"/>
        <a:ext cx="2405079" cy="681965"/>
      </dsp:txXfrm>
    </dsp:sp>
    <dsp:sp modelId="{E1BFE9A4-E557-43CC-9DA1-7F855B853798}">
      <dsp:nvSpPr>
        <dsp:cNvPr id="0" name=""/>
        <dsp:cNvSpPr/>
      </dsp:nvSpPr>
      <dsp:spPr>
        <a:xfrm>
          <a:off x="4875562" y="2083288"/>
          <a:ext cx="2478865" cy="755751"/>
        </a:xfrm>
        <a:prstGeom prst="roundRect">
          <a:avLst/>
        </a:prstGeom>
        <a:solidFill>
          <a:srgbClr val="4B5161"/>
        </a:solidFill>
        <a:ln w="12700" cap="flat" cmpd="sng" algn="ctr">
          <a:noFill/>
          <a:prstDash val="solid"/>
          <a:miter lim="800000"/>
        </a:ln>
        <a:effectLst>
          <a:outerShdw blurRad="38100" dist="63500" dir="4200000" sx="102000" sy="102000" algn="tl" rotWithShape="0">
            <a:prstClr val="black">
              <a:alpha val="17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1066800" rtl="0" eaLnBrk="1" fontAlgn="base" latinLnBrk="0" hangingPunct="1">
            <a:lnSpc>
              <a:spcPct val="90000"/>
            </a:lnSpc>
            <a:spcBef>
              <a:spcPct val="0"/>
            </a:spcBef>
            <a:spcAft>
              <a:spcPct val="35000"/>
            </a:spcAft>
            <a:buClrTx/>
            <a:buSzTx/>
            <a:buFontTx/>
            <a:buNone/>
            <a:tabLst/>
          </a:pPr>
          <a:r>
            <a:rPr lang="zh-CN" altLang="en-US" sz="2400" b="0" kern="1200" spc="300" dirty="0">
              <a:solidFill>
                <a:prstClr val="white"/>
              </a:solidFill>
              <a:latin typeface="+mn-ea"/>
              <a:ea typeface="+mn-ea"/>
              <a:cs typeface="+mn-ea"/>
              <a:sym typeface="+mn-lt"/>
            </a:rPr>
            <a:t>财务费用</a:t>
          </a:r>
        </a:p>
      </dsp:txBody>
      <dsp:txXfrm>
        <a:off x="4912455" y="2120181"/>
        <a:ext cx="2405079" cy="681965"/>
      </dsp:txXfrm>
    </dsp:sp>
    <dsp:sp modelId="{EA2DC5E4-F43E-4BC0-AF21-D55BAAAC696D}">
      <dsp:nvSpPr>
        <dsp:cNvPr id="0" name=""/>
        <dsp:cNvSpPr/>
      </dsp:nvSpPr>
      <dsp:spPr>
        <a:xfrm>
          <a:off x="4875562" y="3027978"/>
          <a:ext cx="2478865" cy="755751"/>
        </a:xfrm>
        <a:prstGeom prst="roundRect">
          <a:avLst/>
        </a:prstGeom>
        <a:solidFill>
          <a:srgbClr val="4B5161"/>
        </a:solidFill>
        <a:ln w="12700" cap="flat" cmpd="sng" algn="ctr">
          <a:noFill/>
          <a:prstDash val="solid"/>
          <a:miter lim="800000"/>
        </a:ln>
        <a:effectLst>
          <a:outerShdw blurRad="38100" dist="63500" dir="4200000" sx="102000" sy="102000" algn="tl" rotWithShape="0">
            <a:prstClr val="black">
              <a:alpha val="17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1066800" rtl="0" eaLnBrk="1" fontAlgn="base" latinLnBrk="0" hangingPunct="1">
            <a:lnSpc>
              <a:spcPct val="90000"/>
            </a:lnSpc>
            <a:spcBef>
              <a:spcPct val="0"/>
            </a:spcBef>
            <a:spcAft>
              <a:spcPct val="35000"/>
            </a:spcAft>
            <a:buClrTx/>
            <a:buSzTx/>
            <a:buFontTx/>
            <a:buNone/>
            <a:tabLst/>
          </a:pPr>
          <a:r>
            <a:rPr lang="zh-CN" altLang="en-US" sz="2400" b="0" kern="1200" spc="300" dirty="0">
              <a:solidFill>
                <a:prstClr val="white"/>
              </a:solidFill>
              <a:latin typeface="+mn-ea"/>
              <a:ea typeface="+mn-ea"/>
              <a:cs typeface="+mn-ea"/>
              <a:sym typeface="+mn-lt"/>
            </a:rPr>
            <a:t>销售费用</a:t>
          </a:r>
        </a:p>
      </dsp:txBody>
      <dsp:txXfrm>
        <a:off x="4912455" y="3064871"/>
        <a:ext cx="2405079" cy="681965"/>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D7A7A3-0654-44E7-BB6D-F35B92B8EDC8}"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0C6141-57B2-4A22-8663-903845C4683D}" type="slidenum">
              <a:rPr lang="zh-CN" altLang="en-US" smtClean="0"/>
              <a:t>‹#›</a:t>
            </a:fld>
            <a:endParaRPr lang="zh-CN" altLang="en-US"/>
          </a:p>
        </p:txBody>
      </p:sp>
    </p:spTree>
    <p:extLst>
      <p:ext uri="{BB962C8B-B14F-4D97-AF65-F5344CB8AC3E}">
        <p14:creationId xmlns:p14="http://schemas.microsoft.com/office/powerpoint/2010/main" val="2388614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1</a:t>
            </a:fld>
            <a:endParaRPr lang="zh-CN" altLang="en-US"/>
          </a:p>
        </p:txBody>
      </p:sp>
    </p:spTree>
    <p:extLst>
      <p:ext uri="{BB962C8B-B14F-4D97-AF65-F5344CB8AC3E}">
        <p14:creationId xmlns:p14="http://schemas.microsoft.com/office/powerpoint/2010/main" val="122274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10</a:t>
            </a:fld>
            <a:endParaRPr lang="zh-CN" altLang="en-US"/>
          </a:p>
        </p:txBody>
      </p:sp>
    </p:spTree>
    <p:extLst>
      <p:ext uri="{BB962C8B-B14F-4D97-AF65-F5344CB8AC3E}">
        <p14:creationId xmlns:p14="http://schemas.microsoft.com/office/powerpoint/2010/main" val="4178606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11</a:t>
            </a:fld>
            <a:endParaRPr lang="zh-CN" altLang="en-US"/>
          </a:p>
        </p:txBody>
      </p:sp>
    </p:spTree>
    <p:extLst>
      <p:ext uri="{BB962C8B-B14F-4D97-AF65-F5344CB8AC3E}">
        <p14:creationId xmlns:p14="http://schemas.microsoft.com/office/powerpoint/2010/main" val="4053997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12</a:t>
            </a:fld>
            <a:endParaRPr lang="zh-CN" altLang="en-US"/>
          </a:p>
        </p:txBody>
      </p:sp>
    </p:spTree>
    <p:extLst>
      <p:ext uri="{BB962C8B-B14F-4D97-AF65-F5344CB8AC3E}">
        <p14:creationId xmlns:p14="http://schemas.microsoft.com/office/powerpoint/2010/main" val="3488784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13</a:t>
            </a:fld>
            <a:endParaRPr lang="zh-CN" altLang="en-US"/>
          </a:p>
        </p:txBody>
      </p:sp>
    </p:spTree>
    <p:extLst>
      <p:ext uri="{BB962C8B-B14F-4D97-AF65-F5344CB8AC3E}">
        <p14:creationId xmlns:p14="http://schemas.microsoft.com/office/powerpoint/2010/main" val="2956839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14</a:t>
            </a:fld>
            <a:endParaRPr lang="zh-CN" altLang="en-US"/>
          </a:p>
        </p:txBody>
      </p:sp>
    </p:spTree>
    <p:extLst>
      <p:ext uri="{BB962C8B-B14F-4D97-AF65-F5344CB8AC3E}">
        <p14:creationId xmlns:p14="http://schemas.microsoft.com/office/powerpoint/2010/main" val="542163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15</a:t>
            </a:fld>
            <a:endParaRPr lang="zh-CN" altLang="en-US"/>
          </a:p>
        </p:txBody>
      </p:sp>
    </p:spTree>
    <p:extLst>
      <p:ext uri="{BB962C8B-B14F-4D97-AF65-F5344CB8AC3E}">
        <p14:creationId xmlns:p14="http://schemas.microsoft.com/office/powerpoint/2010/main" val="37067718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16</a:t>
            </a:fld>
            <a:endParaRPr lang="zh-CN" altLang="en-US"/>
          </a:p>
        </p:txBody>
      </p:sp>
    </p:spTree>
    <p:extLst>
      <p:ext uri="{BB962C8B-B14F-4D97-AF65-F5344CB8AC3E}">
        <p14:creationId xmlns:p14="http://schemas.microsoft.com/office/powerpoint/2010/main" val="3804150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17</a:t>
            </a:fld>
            <a:endParaRPr lang="zh-CN" altLang="en-US"/>
          </a:p>
        </p:txBody>
      </p:sp>
    </p:spTree>
    <p:extLst>
      <p:ext uri="{BB962C8B-B14F-4D97-AF65-F5344CB8AC3E}">
        <p14:creationId xmlns:p14="http://schemas.microsoft.com/office/powerpoint/2010/main" val="3513727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18</a:t>
            </a:fld>
            <a:endParaRPr lang="zh-CN" altLang="en-US"/>
          </a:p>
        </p:txBody>
      </p:sp>
    </p:spTree>
    <p:extLst>
      <p:ext uri="{BB962C8B-B14F-4D97-AF65-F5344CB8AC3E}">
        <p14:creationId xmlns:p14="http://schemas.microsoft.com/office/powerpoint/2010/main" val="22498684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19</a:t>
            </a:fld>
            <a:endParaRPr lang="zh-CN" altLang="en-US"/>
          </a:p>
        </p:txBody>
      </p:sp>
    </p:spTree>
    <p:extLst>
      <p:ext uri="{BB962C8B-B14F-4D97-AF65-F5344CB8AC3E}">
        <p14:creationId xmlns:p14="http://schemas.microsoft.com/office/powerpoint/2010/main" val="522496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2</a:t>
            </a:fld>
            <a:endParaRPr lang="zh-CN" altLang="en-US"/>
          </a:p>
        </p:txBody>
      </p:sp>
    </p:spTree>
    <p:extLst>
      <p:ext uri="{BB962C8B-B14F-4D97-AF65-F5344CB8AC3E}">
        <p14:creationId xmlns:p14="http://schemas.microsoft.com/office/powerpoint/2010/main" val="41912883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A44E20-0C75-462A-8864-C8E48516E337}" type="slidenum">
              <a:rPr lang="zh-CN" altLang="en-US" smtClean="0"/>
              <a:t>20</a:t>
            </a:fld>
            <a:endParaRPr lang="zh-CN" altLang="en-US"/>
          </a:p>
        </p:txBody>
      </p:sp>
    </p:spTree>
    <p:extLst>
      <p:ext uri="{BB962C8B-B14F-4D97-AF65-F5344CB8AC3E}">
        <p14:creationId xmlns:p14="http://schemas.microsoft.com/office/powerpoint/2010/main" val="2128672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21</a:t>
            </a:fld>
            <a:endParaRPr lang="zh-CN" altLang="en-US"/>
          </a:p>
        </p:txBody>
      </p:sp>
    </p:spTree>
    <p:extLst>
      <p:ext uri="{BB962C8B-B14F-4D97-AF65-F5344CB8AC3E}">
        <p14:creationId xmlns:p14="http://schemas.microsoft.com/office/powerpoint/2010/main" val="17657167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22</a:t>
            </a:fld>
            <a:endParaRPr lang="zh-CN" altLang="en-US"/>
          </a:p>
        </p:txBody>
      </p:sp>
    </p:spTree>
    <p:extLst>
      <p:ext uri="{BB962C8B-B14F-4D97-AF65-F5344CB8AC3E}">
        <p14:creationId xmlns:p14="http://schemas.microsoft.com/office/powerpoint/2010/main" val="1085421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23</a:t>
            </a:fld>
            <a:endParaRPr lang="zh-CN" altLang="en-US"/>
          </a:p>
        </p:txBody>
      </p:sp>
    </p:spTree>
    <p:extLst>
      <p:ext uri="{BB962C8B-B14F-4D97-AF65-F5344CB8AC3E}">
        <p14:creationId xmlns:p14="http://schemas.microsoft.com/office/powerpoint/2010/main" val="13529541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24</a:t>
            </a:fld>
            <a:endParaRPr lang="zh-CN" altLang="en-US"/>
          </a:p>
        </p:txBody>
      </p:sp>
    </p:spTree>
    <p:extLst>
      <p:ext uri="{BB962C8B-B14F-4D97-AF65-F5344CB8AC3E}">
        <p14:creationId xmlns:p14="http://schemas.microsoft.com/office/powerpoint/2010/main" val="21213326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25</a:t>
            </a:fld>
            <a:endParaRPr lang="zh-CN" altLang="en-US"/>
          </a:p>
        </p:txBody>
      </p:sp>
    </p:spTree>
    <p:extLst>
      <p:ext uri="{BB962C8B-B14F-4D97-AF65-F5344CB8AC3E}">
        <p14:creationId xmlns:p14="http://schemas.microsoft.com/office/powerpoint/2010/main" val="32672365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26</a:t>
            </a:fld>
            <a:endParaRPr lang="zh-CN" altLang="en-US"/>
          </a:p>
        </p:txBody>
      </p:sp>
    </p:spTree>
    <p:extLst>
      <p:ext uri="{BB962C8B-B14F-4D97-AF65-F5344CB8AC3E}">
        <p14:creationId xmlns:p14="http://schemas.microsoft.com/office/powerpoint/2010/main" val="33589410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27</a:t>
            </a:fld>
            <a:endParaRPr lang="zh-CN" altLang="en-US"/>
          </a:p>
        </p:txBody>
      </p:sp>
    </p:spTree>
    <p:extLst>
      <p:ext uri="{BB962C8B-B14F-4D97-AF65-F5344CB8AC3E}">
        <p14:creationId xmlns:p14="http://schemas.microsoft.com/office/powerpoint/2010/main" val="488220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3</a:t>
            </a:fld>
            <a:endParaRPr lang="zh-CN" altLang="en-US"/>
          </a:p>
        </p:txBody>
      </p:sp>
    </p:spTree>
    <p:extLst>
      <p:ext uri="{BB962C8B-B14F-4D97-AF65-F5344CB8AC3E}">
        <p14:creationId xmlns:p14="http://schemas.microsoft.com/office/powerpoint/2010/main" val="262863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4</a:t>
            </a:fld>
            <a:endParaRPr lang="zh-CN" altLang="en-US"/>
          </a:p>
        </p:txBody>
      </p:sp>
    </p:spTree>
    <p:extLst>
      <p:ext uri="{BB962C8B-B14F-4D97-AF65-F5344CB8AC3E}">
        <p14:creationId xmlns:p14="http://schemas.microsoft.com/office/powerpoint/2010/main" val="3887245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5</a:t>
            </a:fld>
            <a:endParaRPr lang="zh-CN" altLang="en-US"/>
          </a:p>
        </p:txBody>
      </p:sp>
    </p:spTree>
    <p:extLst>
      <p:ext uri="{BB962C8B-B14F-4D97-AF65-F5344CB8AC3E}">
        <p14:creationId xmlns:p14="http://schemas.microsoft.com/office/powerpoint/2010/main" val="3765232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6</a:t>
            </a:fld>
            <a:endParaRPr lang="zh-CN" altLang="en-US"/>
          </a:p>
        </p:txBody>
      </p:sp>
    </p:spTree>
    <p:extLst>
      <p:ext uri="{BB962C8B-B14F-4D97-AF65-F5344CB8AC3E}">
        <p14:creationId xmlns:p14="http://schemas.microsoft.com/office/powerpoint/2010/main" val="20825972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7</a:t>
            </a:fld>
            <a:endParaRPr lang="zh-CN" altLang="en-US"/>
          </a:p>
        </p:txBody>
      </p:sp>
    </p:spTree>
    <p:extLst>
      <p:ext uri="{BB962C8B-B14F-4D97-AF65-F5344CB8AC3E}">
        <p14:creationId xmlns:p14="http://schemas.microsoft.com/office/powerpoint/2010/main" val="3281221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8</a:t>
            </a:fld>
            <a:endParaRPr lang="zh-CN" altLang="en-US"/>
          </a:p>
        </p:txBody>
      </p:sp>
    </p:spTree>
    <p:extLst>
      <p:ext uri="{BB962C8B-B14F-4D97-AF65-F5344CB8AC3E}">
        <p14:creationId xmlns:p14="http://schemas.microsoft.com/office/powerpoint/2010/main" val="2189107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0C6141-57B2-4A22-8663-903845C4683D}" type="slidenum">
              <a:rPr lang="zh-CN" altLang="en-US" smtClean="0"/>
              <a:t>9</a:t>
            </a:fld>
            <a:endParaRPr lang="zh-CN" altLang="en-US"/>
          </a:p>
        </p:txBody>
      </p:sp>
    </p:spTree>
    <p:extLst>
      <p:ext uri="{BB962C8B-B14F-4D97-AF65-F5344CB8AC3E}">
        <p14:creationId xmlns:p14="http://schemas.microsoft.com/office/powerpoint/2010/main" val="3359733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01368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D89D34E-5229-4229-80B0-D68E2AC6A116}"/>
              </a:ext>
            </a:extLst>
          </p:cNvPr>
          <p:cNvSpPr>
            <a:spLocks noGrp="1"/>
          </p:cNvSpPr>
          <p:nvPr>
            <p:ph type="dt" sz="half" idx="10"/>
          </p:nvPr>
        </p:nvSpPr>
        <p:spPr/>
        <p:txBody>
          <a:bodyPr/>
          <a:lstStyle/>
          <a:p>
            <a:fld id="{DCC33314-572C-4FB2-98A2-3421EDBDE17E}" type="datetimeFigureOut">
              <a:rPr lang="zh-CN" altLang="en-US" smtClean="0"/>
              <a:t>2019/4/12</a:t>
            </a:fld>
            <a:endParaRPr lang="zh-CN" altLang="en-US"/>
          </a:p>
        </p:txBody>
      </p:sp>
      <p:sp>
        <p:nvSpPr>
          <p:cNvPr id="3" name="页脚占位符 2">
            <a:extLst>
              <a:ext uri="{FF2B5EF4-FFF2-40B4-BE49-F238E27FC236}">
                <a16:creationId xmlns:a16="http://schemas.microsoft.com/office/drawing/2014/main" id="{F5632999-4BA1-4A7C-A086-E5C2F56BAE7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4E0CF36-9131-4CCF-878C-D0B4A6DD1F8E}"/>
              </a:ext>
            </a:extLst>
          </p:cNvPr>
          <p:cNvSpPr>
            <a:spLocks noGrp="1"/>
          </p:cNvSpPr>
          <p:nvPr>
            <p:ph type="sldNum" sz="quarter" idx="12"/>
          </p:nvPr>
        </p:nvSpPr>
        <p:spPr/>
        <p:txBody>
          <a:bodyPr/>
          <a:lstStyle/>
          <a:p>
            <a:fld id="{6F147F6C-C052-4040-A6C6-65962C130545}" type="slidenum">
              <a:rPr lang="zh-CN" altLang="en-US" smtClean="0"/>
              <a:t>‹#›</a:t>
            </a:fld>
            <a:endParaRPr lang="zh-CN" altLang="en-US"/>
          </a:p>
        </p:txBody>
      </p:sp>
    </p:spTree>
    <p:extLst>
      <p:ext uri="{BB962C8B-B14F-4D97-AF65-F5344CB8AC3E}">
        <p14:creationId xmlns:p14="http://schemas.microsoft.com/office/powerpoint/2010/main" val="4112531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EFDB12-4E1A-4319-9A80-3EB84D41E5B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928AFFB-704C-4416-AF58-CD1D6D32C5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A4F3D17-6430-404D-BF74-5660B6E0D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E14FD50-4725-4F1B-A489-04C61ABD82AB}"/>
              </a:ext>
            </a:extLst>
          </p:cNvPr>
          <p:cNvSpPr>
            <a:spLocks noGrp="1"/>
          </p:cNvSpPr>
          <p:nvPr>
            <p:ph type="dt" sz="half" idx="10"/>
          </p:nvPr>
        </p:nvSpPr>
        <p:spPr/>
        <p:txBody>
          <a:bodyPr/>
          <a:lstStyle/>
          <a:p>
            <a:fld id="{DCC33314-572C-4FB2-98A2-3421EDBDE17E}"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0E138CE0-FB12-4DDD-A70D-956A77B019F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EE0CE63-0117-4DE2-B697-A9BACD732DAC}"/>
              </a:ext>
            </a:extLst>
          </p:cNvPr>
          <p:cNvSpPr>
            <a:spLocks noGrp="1"/>
          </p:cNvSpPr>
          <p:nvPr>
            <p:ph type="sldNum" sz="quarter" idx="12"/>
          </p:nvPr>
        </p:nvSpPr>
        <p:spPr/>
        <p:txBody>
          <a:bodyPr/>
          <a:lstStyle/>
          <a:p>
            <a:fld id="{6F147F6C-C052-4040-A6C6-65962C130545}" type="slidenum">
              <a:rPr lang="zh-CN" altLang="en-US" smtClean="0"/>
              <a:t>‹#›</a:t>
            </a:fld>
            <a:endParaRPr lang="zh-CN" altLang="en-US"/>
          </a:p>
        </p:txBody>
      </p:sp>
    </p:spTree>
    <p:extLst>
      <p:ext uri="{BB962C8B-B14F-4D97-AF65-F5344CB8AC3E}">
        <p14:creationId xmlns:p14="http://schemas.microsoft.com/office/powerpoint/2010/main" val="4111149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1E9F4A-68E5-465D-8733-9C40850279E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5B6A8F3-DCEA-4378-BE21-D10C72167B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26CED80-2C08-4DBF-B8D8-23539C057D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0112C40-9A2E-46F2-A265-09F09386D390}"/>
              </a:ext>
            </a:extLst>
          </p:cNvPr>
          <p:cNvSpPr>
            <a:spLocks noGrp="1"/>
          </p:cNvSpPr>
          <p:nvPr>
            <p:ph type="dt" sz="half" idx="10"/>
          </p:nvPr>
        </p:nvSpPr>
        <p:spPr/>
        <p:txBody>
          <a:bodyPr/>
          <a:lstStyle/>
          <a:p>
            <a:fld id="{DCC33314-572C-4FB2-98A2-3421EDBDE17E}"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E688EE08-1895-4CBD-821B-409A170A99D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D8574EE-D04D-4A08-B832-FDD62745395D}"/>
              </a:ext>
            </a:extLst>
          </p:cNvPr>
          <p:cNvSpPr>
            <a:spLocks noGrp="1"/>
          </p:cNvSpPr>
          <p:nvPr>
            <p:ph type="sldNum" sz="quarter" idx="12"/>
          </p:nvPr>
        </p:nvSpPr>
        <p:spPr/>
        <p:txBody>
          <a:bodyPr/>
          <a:lstStyle/>
          <a:p>
            <a:fld id="{6F147F6C-C052-4040-A6C6-65962C130545}" type="slidenum">
              <a:rPr lang="zh-CN" altLang="en-US" smtClean="0"/>
              <a:t>‹#›</a:t>
            </a:fld>
            <a:endParaRPr lang="zh-CN" altLang="en-US"/>
          </a:p>
        </p:txBody>
      </p:sp>
    </p:spTree>
    <p:extLst>
      <p:ext uri="{BB962C8B-B14F-4D97-AF65-F5344CB8AC3E}">
        <p14:creationId xmlns:p14="http://schemas.microsoft.com/office/powerpoint/2010/main" val="2347597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DCF1F6-9699-4868-829A-A379ED1EC47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799C7DB-BE81-4378-A6F0-8B16AA3A848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CA21B60-C441-418F-9FD2-470D0A461B4A}"/>
              </a:ext>
            </a:extLst>
          </p:cNvPr>
          <p:cNvSpPr>
            <a:spLocks noGrp="1"/>
          </p:cNvSpPr>
          <p:nvPr>
            <p:ph type="dt" sz="half" idx="10"/>
          </p:nvPr>
        </p:nvSpPr>
        <p:spPr/>
        <p:txBody>
          <a:bodyPr/>
          <a:lstStyle/>
          <a:p>
            <a:fld id="{DCC33314-572C-4FB2-98A2-3421EDBDE17E}"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676AE600-7B68-410C-A9E2-0CA503387F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B1F7190-4151-41CB-9159-AEBAAF9F9D37}"/>
              </a:ext>
            </a:extLst>
          </p:cNvPr>
          <p:cNvSpPr>
            <a:spLocks noGrp="1"/>
          </p:cNvSpPr>
          <p:nvPr>
            <p:ph type="sldNum" sz="quarter" idx="12"/>
          </p:nvPr>
        </p:nvSpPr>
        <p:spPr/>
        <p:txBody>
          <a:bodyPr/>
          <a:lstStyle/>
          <a:p>
            <a:fld id="{6F147F6C-C052-4040-A6C6-65962C130545}" type="slidenum">
              <a:rPr lang="zh-CN" altLang="en-US" smtClean="0"/>
              <a:t>‹#›</a:t>
            </a:fld>
            <a:endParaRPr lang="zh-CN" altLang="en-US"/>
          </a:p>
        </p:txBody>
      </p:sp>
    </p:spTree>
    <p:extLst>
      <p:ext uri="{BB962C8B-B14F-4D97-AF65-F5344CB8AC3E}">
        <p14:creationId xmlns:p14="http://schemas.microsoft.com/office/powerpoint/2010/main" val="25873154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1A04BF6-B852-401E-8466-F5DB067B700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A84AAC2-6497-440A-9BEF-276B75C7F53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E8854E-2B07-472F-B3F0-BBFF0CCD9FCE}"/>
              </a:ext>
            </a:extLst>
          </p:cNvPr>
          <p:cNvSpPr>
            <a:spLocks noGrp="1"/>
          </p:cNvSpPr>
          <p:nvPr>
            <p:ph type="dt" sz="half" idx="10"/>
          </p:nvPr>
        </p:nvSpPr>
        <p:spPr/>
        <p:txBody>
          <a:bodyPr/>
          <a:lstStyle/>
          <a:p>
            <a:fld id="{DCC33314-572C-4FB2-98A2-3421EDBDE17E}"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71BF36A9-E0DF-4355-973E-E38568DB68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38EF21-7FF8-4A73-83E8-562CF81E9065}"/>
              </a:ext>
            </a:extLst>
          </p:cNvPr>
          <p:cNvSpPr>
            <a:spLocks noGrp="1"/>
          </p:cNvSpPr>
          <p:nvPr>
            <p:ph type="sldNum" sz="quarter" idx="12"/>
          </p:nvPr>
        </p:nvSpPr>
        <p:spPr/>
        <p:txBody>
          <a:bodyPr/>
          <a:lstStyle/>
          <a:p>
            <a:fld id="{6F147F6C-C052-4040-A6C6-65962C130545}" type="slidenum">
              <a:rPr lang="zh-CN" altLang="en-US" smtClean="0"/>
              <a:t>‹#›</a:t>
            </a:fld>
            <a:endParaRPr lang="zh-CN" altLang="en-US"/>
          </a:p>
        </p:txBody>
      </p:sp>
    </p:spTree>
    <p:extLst>
      <p:ext uri="{BB962C8B-B14F-4D97-AF65-F5344CB8AC3E}">
        <p14:creationId xmlns:p14="http://schemas.microsoft.com/office/powerpoint/2010/main" val="35187197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974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971425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5" name="内容占位符 4">
            <a:extLst>
              <a:ext uri="{FF2B5EF4-FFF2-40B4-BE49-F238E27FC236}">
                <a16:creationId xmlns:a16="http://schemas.microsoft.com/office/drawing/2014/main" id="{2DD5DE92-F1B4-47D0-9DF7-C8FBB9380DB5}"/>
              </a:ext>
            </a:extLst>
          </p:cNvPr>
          <p:cNvSpPr>
            <a:spLocks noGrp="1"/>
          </p:cNvSpPr>
          <p:nvPr>
            <p:ph sz="quarter" idx="11"/>
          </p:nvPr>
        </p:nvSpPr>
        <p:spPr>
          <a:xfrm>
            <a:off x="844103" y="384175"/>
            <a:ext cx="5457825" cy="415975"/>
          </a:xfrm>
        </p:spPr>
        <p:txBody>
          <a:bodyPr>
            <a:normAutofit/>
          </a:bodyPr>
          <a:lstStyle>
            <a:lvl1pPr marL="0" indent="0" algn="l" defTabSz="914400" rtl="0" eaLnBrk="1" latinLnBrk="0" hangingPunct="1">
              <a:buNone/>
              <a:defRPr lang="zh-CN" altLang="en-US" sz="2000" b="1" kern="1200" spc="300" dirty="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单击此处编辑母版文本样式</a:t>
            </a:r>
          </a:p>
        </p:txBody>
      </p:sp>
      <p:sp>
        <p:nvSpPr>
          <p:cNvPr id="7" name="标题 1">
            <a:extLst>
              <a:ext uri="{FF2B5EF4-FFF2-40B4-BE49-F238E27FC236}">
                <a16:creationId xmlns:a16="http://schemas.microsoft.com/office/drawing/2014/main" id="{8825757B-B0C5-4253-86EA-5B43D03B844E}"/>
              </a:ext>
            </a:extLst>
          </p:cNvPr>
          <p:cNvSpPr>
            <a:spLocks noGrp="1"/>
          </p:cNvSpPr>
          <p:nvPr>
            <p:ph type="title" idx="4294967295" hasCustomPrompt="1"/>
          </p:nvPr>
        </p:nvSpPr>
        <p:spPr>
          <a:xfrm>
            <a:off x="844103" y="1056440"/>
            <a:ext cx="8420100" cy="480131"/>
          </a:xfrm>
          <a:noFill/>
        </p:spPr>
        <p:txBody>
          <a:bodyPr vert="horz" wrap="square" rtlCol="0">
            <a:spAutoFit/>
          </a:bodyPr>
          <a:lstStyle>
            <a:lvl1pPr>
              <a:defRPr/>
            </a:lvl1pPr>
          </a:lstStyle>
          <a:p>
            <a:r>
              <a:rPr lang="zh-CN" altLang="en-US" sz="2800" b="1" spc="300" dirty="0">
                <a:solidFill>
                  <a:schemeClr val="tx1">
                    <a:lumMod val="65000"/>
                    <a:lumOff val="35000"/>
                  </a:schemeClr>
                </a:solidFill>
                <a:latin typeface="+mn-ea"/>
                <a:ea typeface="+mn-ea"/>
                <a:cs typeface="+mn-cs"/>
              </a:rPr>
              <a:t>单击此处编辑母版文本样式</a:t>
            </a:r>
          </a:p>
        </p:txBody>
      </p:sp>
      <p:grpSp>
        <p:nvGrpSpPr>
          <p:cNvPr id="8" name="组合 7">
            <a:extLst>
              <a:ext uri="{FF2B5EF4-FFF2-40B4-BE49-F238E27FC236}">
                <a16:creationId xmlns:a16="http://schemas.microsoft.com/office/drawing/2014/main" id="{B83ED397-6A0C-4C55-A98E-7F39303A1735}"/>
              </a:ext>
            </a:extLst>
          </p:cNvPr>
          <p:cNvGrpSpPr/>
          <p:nvPr userDrawn="1"/>
        </p:nvGrpSpPr>
        <p:grpSpPr>
          <a:xfrm rot="16200000">
            <a:off x="5689782" y="-5702063"/>
            <a:ext cx="811253" cy="12193185"/>
            <a:chOff x="11632570" y="-2538209"/>
            <a:chExt cx="559429" cy="8408254"/>
          </a:xfrm>
        </p:grpSpPr>
        <p:cxnSp>
          <p:nvCxnSpPr>
            <p:cNvPr id="9" name="直接连接符 8">
              <a:extLst>
                <a:ext uri="{FF2B5EF4-FFF2-40B4-BE49-F238E27FC236}">
                  <a16:creationId xmlns:a16="http://schemas.microsoft.com/office/drawing/2014/main" id="{E4A1F9EF-9AD1-440E-9849-7C8250A65154}"/>
                </a:ext>
              </a:extLst>
            </p:cNvPr>
            <p:cNvCxnSpPr>
              <a:cxnSpLocks/>
            </p:cNvCxnSpPr>
            <p:nvPr/>
          </p:nvCxnSpPr>
          <p:spPr>
            <a:xfrm flipV="1">
              <a:off x="11918950" y="4746095"/>
              <a:ext cx="0" cy="1123950"/>
            </a:xfrm>
            <a:prstGeom prst="line">
              <a:avLst/>
            </a:prstGeom>
            <a:ln w="101600" cap="sq">
              <a:solidFill>
                <a:srgbClr val="3C4560"/>
              </a:solidFill>
              <a:round/>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B6E2DEDE-6642-41DE-BB18-54C03F6A66DC}"/>
                </a:ext>
              </a:extLst>
            </p:cNvPr>
            <p:cNvSpPr/>
            <p:nvPr/>
          </p:nvSpPr>
          <p:spPr>
            <a:xfrm>
              <a:off x="11632570" y="-2538209"/>
              <a:ext cx="559429" cy="50292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内容占位符 2">
            <a:extLst>
              <a:ext uri="{FF2B5EF4-FFF2-40B4-BE49-F238E27FC236}">
                <a16:creationId xmlns:a16="http://schemas.microsoft.com/office/drawing/2014/main" id="{83BCB975-78B4-4E0E-8BE8-1B3A5EB1FA7B}"/>
              </a:ext>
            </a:extLst>
          </p:cNvPr>
          <p:cNvSpPr>
            <a:spLocks noGrp="1"/>
          </p:cNvSpPr>
          <p:nvPr>
            <p:ph sz="quarter" idx="10"/>
          </p:nvPr>
        </p:nvSpPr>
        <p:spPr>
          <a:xfrm>
            <a:off x="844103" y="1873083"/>
            <a:ext cx="10296337" cy="424732"/>
          </a:xfrm>
        </p:spPr>
        <p:txBody>
          <a:bodyPr wrap="square">
            <a:spAutoFit/>
          </a:bodyPr>
          <a:lstStyle>
            <a:lvl1pPr marL="0" indent="0">
              <a:buNone/>
              <a:defRPr lang="zh-CN" altLang="en-US" sz="2400" spc="300" dirty="0" smtClean="0"/>
            </a:lvl1pPr>
          </a:lstStyle>
          <a:p>
            <a:pPr marL="0" lvl="0"/>
            <a:r>
              <a:rPr lang="zh-CN" altLang="en-US" dirty="0"/>
              <a:t>单击此处编辑母版文本样式</a:t>
            </a:r>
          </a:p>
        </p:txBody>
      </p:sp>
      <p:sp>
        <p:nvSpPr>
          <p:cNvPr id="13" name="矩形 12">
            <a:extLst>
              <a:ext uri="{FF2B5EF4-FFF2-40B4-BE49-F238E27FC236}">
                <a16:creationId xmlns:a16="http://schemas.microsoft.com/office/drawing/2014/main" id="{CD976179-CECB-4739-BDE1-E2791EE988B8}"/>
              </a:ext>
            </a:extLst>
          </p:cNvPr>
          <p:cNvSpPr/>
          <p:nvPr userDrawn="1"/>
        </p:nvSpPr>
        <p:spPr>
          <a:xfrm>
            <a:off x="0" y="6294500"/>
            <a:ext cx="12192000" cy="56350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图片 13">
            <a:extLst>
              <a:ext uri="{FF2B5EF4-FFF2-40B4-BE49-F238E27FC236}">
                <a16:creationId xmlns:a16="http://schemas.microsoft.com/office/drawing/2014/main" id="{903835E9-4571-47AC-85E2-DF886EE536D9}"/>
              </a:ext>
            </a:extLst>
          </p:cNvPr>
          <p:cNvPicPr>
            <a:picLocks noChangeAspect="1"/>
          </p:cNvPicPr>
          <p:nvPr userDrawn="1"/>
        </p:nvPicPr>
        <p:blipFill>
          <a:blip r:embed="rId2"/>
          <a:stretch>
            <a:fillRect/>
          </a:stretch>
        </p:blipFill>
        <p:spPr>
          <a:xfrm>
            <a:off x="10313988" y="6358428"/>
            <a:ext cx="1701772" cy="459822"/>
          </a:xfrm>
          <a:prstGeom prst="rect">
            <a:avLst/>
          </a:prstGeom>
        </p:spPr>
      </p:pic>
      <p:sp>
        <p:nvSpPr>
          <p:cNvPr id="15" name="矩形 14">
            <a:extLst>
              <a:ext uri="{FF2B5EF4-FFF2-40B4-BE49-F238E27FC236}">
                <a16:creationId xmlns:a16="http://schemas.microsoft.com/office/drawing/2014/main" id="{BE44993E-AEAE-4F0D-A13A-568C14F7851B}"/>
              </a:ext>
            </a:extLst>
          </p:cNvPr>
          <p:cNvSpPr/>
          <p:nvPr userDrawn="1"/>
        </p:nvSpPr>
        <p:spPr>
          <a:xfrm>
            <a:off x="0" y="6298536"/>
            <a:ext cx="12192000" cy="56350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6" name="图片 15">
            <a:extLst>
              <a:ext uri="{FF2B5EF4-FFF2-40B4-BE49-F238E27FC236}">
                <a16:creationId xmlns:a16="http://schemas.microsoft.com/office/drawing/2014/main" id="{0E1EAC5F-4073-4176-9B60-7934440C7AEB}"/>
              </a:ext>
            </a:extLst>
          </p:cNvPr>
          <p:cNvPicPr>
            <a:picLocks noChangeAspect="1"/>
          </p:cNvPicPr>
          <p:nvPr userDrawn="1"/>
        </p:nvPicPr>
        <p:blipFill>
          <a:blip r:embed="rId2"/>
          <a:stretch>
            <a:fillRect/>
          </a:stretch>
        </p:blipFill>
        <p:spPr>
          <a:xfrm>
            <a:off x="10400003" y="6372072"/>
            <a:ext cx="1541172" cy="416428"/>
          </a:xfrm>
          <a:prstGeom prst="rect">
            <a:avLst/>
          </a:prstGeom>
        </p:spPr>
      </p:pic>
      <p:sp>
        <p:nvSpPr>
          <p:cNvPr id="17" name="标题 1">
            <a:extLst>
              <a:ext uri="{FF2B5EF4-FFF2-40B4-BE49-F238E27FC236}">
                <a16:creationId xmlns:a16="http://schemas.microsoft.com/office/drawing/2014/main" id="{49BD4F89-22DA-4BDC-9739-2BB89F774B24}"/>
              </a:ext>
            </a:extLst>
          </p:cNvPr>
          <p:cNvSpPr txBox="1">
            <a:spLocks/>
          </p:cNvSpPr>
          <p:nvPr userDrawn="1"/>
        </p:nvSpPr>
        <p:spPr>
          <a:xfrm>
            <a:off x="1118953" y="6419887"/>
            <a:ext cx="1406811"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zh-CN" altLang="en-US" sz="2000" spc="300" dirty="0">
                <a:solidFill>
                  <a:srgbClr val="EFEFEF"/>
                </a:solidFill>
              </a:rPr>
              <a:t>会计学院</a:t>
            </a:r>
          </a:p>
        </p:txBody>
      </p:sp>
      <p:sp>
        <p:nvSpPr>
          <p:cNvPr id="18" name="标题 1">
            <a:extLst>
              <a:ext uri="{FF2B5EF4-FFF2-40B4-BE49-F238E27FC236}">
                <a16:creationId xmlns:a16="http://schemas.microsoft.com/office/drawing/2014/main" id="{4D941F4C-F278-4F3B-9F6E-BC012F0670AD}"/>
              </a:ext>
            </a:extLst>
          </p:cNvPr>
          <p:cNvSpPr txBox="1">
            <a:spLocks/>
          </p:cNvSpPr>
          <p:nvPr userDrawn="1"/>
        </p:nvSpPr>
        <p:spPr>
          <a:xfrm>
            <a:off x="5124437" y="6419887"/>
            <a:ext cx="1943126"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altLang="zh-CN" sz="2000" spc="300" dirty="0">
                <a:solidFill>
                  <a:srgbClr val="EFEFEF"/>
                </a:solidFill>
              </a:rPr>
              <a:t>《</a:t>
            </a:r>
            <a:r>
              <a:rPr lang="zh-CN" altLang="en-US" sz="2000" spc="300" dirty="0">
                <a:solidFill>
                  <a:srgbClr val="EFEFEF"/>
                </a:solidFill>
              </a:rPr>
              <a:t>财务分析学</a:t>
            </a:r>
            <a:r>
              <a:rPr lang="en-US" altLang="zh-CN" sz="2000" spc="300" dirty="0">
                <a:solidFill>
                  <a:srgbClr val="EFEFEF"/>
                </a:solidFill>
              </a:rPr>
              <a:t>》</a:t>
            </a:r>
            <a:endParaRPr lang="zh-CN" altLang="en-US" sz="2000" spc="300" dirty="0">
              <a:solidFill>
                <a:srgbClr val="EFEFEF"/>
              </a:solidFill>
            </a:endParaRPr>
          </a:p>
        </p:txBody>
      </p:sp>
      <p:sp>
        <p:nvSpPr>
          <p:cNvPr id="19" name="标题 1">
            <a:extLst>
              <a:ext uri="{FF2B5EF4-FFF2-40B4-BE49-F238E27FC236}">
                <a16:creationId xmlns:a16="http://schemas.microsoft.com/office/drawing/2014/main" id="{21655B68-1EFD-4EBC-AFB2-DC5F450734EF}"/>
              </a:ext>
            </a:extLst>
          </p:cNvPr>
          <p:cNvSpPr txBox="1">
            <a:spLocks/>
          </p:cNvSpPr>
          <p:nvPr userDrawn="1"/>
        </p:nvSpPr>
        <p:spPr>
          <a:xfrm>
            <a:off x="215349" y="6403495"/>
            <a:ext cx="935905"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altLang="zh-CN" sz="2400" spc="300" dirty="0">
                <a:solidFill>
                  <a:srgbClr val="EFEFEF"/>
                </a:solidFill>
              </a:rPr>
              <a:t>&gt;&gt;&gt;</a:t>
            </a:r>
            <a:endParaRPr lang="zh-CN" altLang="en-US" sz="2400" spc="300" dirty="0">
              <a:solidFill>
                <a:srgbClr val="EFEFEF"/>
              </a:solidFill>
            </a:endParaRPr>
          </a:p>
        </p:txBody>
      </p:sp>
    </p:spTree>
    <p:extLst>
      <p:ext uri="{BB962C8B-B14F-4D97-AF65-F5344CB8AC3E}">
        <p14:creationId xmlns:p14="http://schemas.microsoft.com/office/powerpoint/2010/main" val="2493743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0241B86-D9B9-4E7B-BD24-251C20043D8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112" r="29284" b="9051"/>
          <a:stretch>
            <a:fillRect/>
          </a:stretch>
        </p:blipFill>
        <p:spPr>
          <a:xfrm>
            <a:off x="-3112" y="-1"/>
            <a:ext cx="12195112" cy="6858001"/>
          </a:xfrm>
          <a:prstGeom prst="rect">
            <a:avLst/>
          </a:prstGeom>
        </p:spPr>
      </p:pic>
      <p:sp>
        <p:nvSpPr>
          <p:cNvPr id="7" name="矩形 6">
            <a:extLst>
              <a:ext uri="{FF2B5EF4-FFF2-40B4-BE49-F238E27FC236}">
                <a16:creationId xmlns:a16="http://schemas.microsoft.com/office/drawing/2014/main" id="{821C86DB-0844-46A4-912C-A74BB6596A73}"/>
              </a:ext>
            </a:extLst>
          </p:cNvPr>
          <p:cNvSpPr/>
          <p:nvPr userDrawn="1"/>
        </p:nvSpPr>
        <p:spPr>
          <a:xfrm>
            <a:off x="0" y="6294500"/>
            <a:ext cx="12192000" cy="56350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a:extLst>
              <a:ext uri="{FF2B5EF4-FFF2-40B4-BE49-F238E27FC236}">
                <a16:creationId xmlns:a16="http://schemas.microsoft.com/office/drawing/2014/main" id="{1EDC5DC3-45E6-46D3-81E7-2008FC6CB590}"/>
              </a:ext>
            </a:extLst>
          </p:cNvPr>
          <p:cNvPicPr>
            <a:picLocks noChangeAspect="1"/>
          </p:cNvPicPr>
          <p:nvPr userDrawn="1"/>
        </p:nvPicPr>
        <p:blipFill>
          <a:blip r:embed="rId3"/>
          <a:stretch>
            <a:fillRect/>
          </a:stretch>
        </p:blipFill>
        <p:spPr>
          <a:xfrm>
            <a:off x="10313988" y="6358428"/>
            <a:ext cx="1701772" cy="459822"/>
          </a:xfrm>
          <a:prstGeom prst="rect">
            <a:avLst/>
          </a:prstGeom>
        </p:spPr>
      </p:pic>
      <p:sp>
        <p:nvSpPr>
          <p:cNvPr id="11" name="矩形 10">
            <a:extLst>
              <a:ext uri="{FF2B5EF4-FFF2-40B4-BE49-F238E27FC236}">
                <a16:creationId xmlns:a16="http://schemas.microsoft.com/office/drawing/2014/main" id="{B30341D4-C633-48FC-AF54-B5576A4DB6DE}"/>
              </a:ext>
            </a:extLst>
          </p:cNvPr>
          <p:cNvSpPr/>
          <p:nvPr userDrawn="1"/>
        </p:nvSpPr>
        <p:spPr>
          <a:xfrm>
            <a:off x="0" y="6298536"/>
            <a:ext cx="12192000" cy="56350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a:extLst>
              <a:ext uri="{FF2B5EF4-FFF2-40B4-BE49-F238E27FC236}">
                <a16:creationId xmlns:a16="http://schemas.microsoft.com/office/drawing/2014/main" id="{5D9F9A19-9AF3-4177-B380-FE49AF92B8BA}"/>
              </a:ext>
            </a:extLst>
          </p:cNvPr>
          <p:cNvPicPr>
            <a:picLocks noChangeAspect="1"/>
          </p:cNvPicPr>
          <p:nvPr userDrawn="1"/>
        </p:nvPicPr>
        <p:blipFill>
          <a:blip r:embed="rId3"/>
          <a:stretch>
            <a:fillRect/>
          </a:stretch>
        </p:blipFill>
        <p:spPr>
          <a:xfrm>
            <a:off x="10400003" y="6372072"/>
            <a:ext cx="1541172" cy="416428"/>
          </a:xfrm>
          <a:prstGeom prst="rect">
            <a:avLst/>
          </a:prstGeom>
        </p:spPr>
      </p:pic>
      <p:sp>
        <p:nvSpPr>
          <p:cNvPr id="9" name="标题 1">
            <a:extLst>
              <a:ext uri="{FF2B5EF4-FFF2-40B4-BE49-F238E27FC236}">
                <a16:creationId xmlns:a16="http://schemas.microsoft.com/office/drawing/2014/main" id="{05B4B34E-BD9C-4041-86F9-DCC0B67D7EF6}"/>
              </a:ext>
            </a:extLst>
          </p:cNvPr>
          <p:cNvSpPr txBox="1">
            <a:spLocks/>
          </p:cNvSpPr>
          <p:nvPr userDrawn="1"/>
        </p:nvSpPr>
        <p:spPr>
          <a:xfrm>
            <a:off x="1118953" y="6419887"/>
            <a:ext cx="1406811"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zh-CN" altLang="en-US" sz="2000" spc="300" dirty="0">
                <a:solidFill>
                  <a:srgbClr val="EFEFEF"/>
                </a:solidFill>
              </a:rPr>
              <a:t>会计学院</a:t>
            </a:r>
          </a:p>
        </p:txBody>
      </p:sp>
      <p:sp>
        <p:nvSpPr>
          <p:cNvPr id="10" name="标题 1">
            <a:extLst>
              <a:ext uri="{FF2B5EF4-FFF2-40B4-BE49-F238E27FC236}">
                <a16:creationId xmlns:a16="http://schemas.microsoft.com/office/drawing/2014/main" id="{D1CFEDAE-72A9-48C8-9D92-BA2F09681504}"/>
              </a:ext>
            </a:extLst>
          </p:cNvPr>
          <p:cNvSpPr txBox="1">
            <a:spLocks/>
          </p:cNvSpPr>
          <p:nvPr userDrawn="1"/>
        </p:nvSpPr>
        <p:spPr>
          <a:xfrm>
            <a:off x="5124437" y="6419887"/>
            <a:ext cx="1943126"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altLang="zh-CN" sz="2000" spc="300" dirty="0">
                <a:solidFill>
                  <a:srgbClr val="EFEFEF"/>
                </a:solidFill>
              </a:rPr>
              <a:t>《</a:t>
            </a:r>
            <a:r>
              <a:rPr lang="zh-CN" altLang="en-US" sz="2000" spc="300" dirty="0">
                <a:solidFill>
                  <a:srgbClr val="EFEFEF"/>
                </a:solidFill>
              </a:rPr>
              <a:t>财务分析学</a:t>
            </a:r>
            <a:r>
              <a:rPr lang="en-US" altLang="zh-CN" sz="2000" spc="300" dirty="0">
                <a:solidFill>
                  <a:srgbClr val="EFEFEF"/>
                </a:solidFill>
              </a:rPr>
              <a:t>》</a:t>
            </a:r>
            <a:endParaRPr lang="zh-CN" altLang="en-US" sz="2000" spc="300" dirty="0">
              <a:solidFill>
                <a:srgbClr val="EFEFEF"/>
              </a:solidFill>
            </a:endParaRPr>
          </a:p>
        </p:txBody>
      </p:sp>
      <p:sp>
        <p:nvSpPr>
          <p:cNvPr id="13" name="标题 1">
            <a:extLst>
              <a:ext uri="{FF2B5EF4-FFF2-40B4-BE49-F238E27FC236}">
                <a16:creationId xmlns:a16="http://schemas.microsoft.com/office/drawing/2014/main" id="{4B05B648-47A1-4759-887D-897DA1AB72F7}"/>
              </a:ext>
            </a:extLst>
          </p:cNvPr>
          <p:cNvSpPr txBox="1">
            <a:spLocks/>
          </p:cNvSpPr>
          <p:nvPr userDrawn="1"/>
        </p:nvSpPr>
        <p:spPr>
          <a:xfrm>
            <a:off x="215349" y="6403495"/>
            <a:ext cx="935905"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altLang="zh-CN" sz="2400" spc="300" dirty="0">
                <a:solidFill>
                  <a:srgbClr val="EFEFEF"/>
                </a:solidFill>
              </a:rPr>
              <a:t>&gt;&gt;&gt;</a:t>
            </a:r>
            <a:endParaRPr lang="zh-CN" altLang="en-US" sz="2400" spc="300" dirty="0">
              <a:solidFill>
                <a:srgbClr val="EFEFEF"/>
              </a:solidFill>
            </a:endParaRPr>
          </a:p>
        </p:txBody>
      </p:sp>
    </p:spTree>
    <p:extLst>
      <p:ext uri="{BB962C8B-B14F-4D97-AF65-F5344CB8AC3E}">
        <p14:creationId xmlns:p14="http://schemas.microsoft.com/office/powerpoint/2010/main" val="17866293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24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821C86DB-0844-46A4-912C-A74BB6596A73}"/>
              </a:ext>
            </a:extLst>
          </p:cNvPr>
          <p:cNvSpPr/>
          <p:nvPr userDrawn="1"/>
        </p:nvSpPr>
        <p:spPr>
          <a:xfrm>
            <a:off x="0" y="6294500"/>
            <a:ext cx="12192000" cy="56350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a:extLst>
              <a:ext uri="{FF2B5EF4-FFF2-40B4-BE49-F238E27FC236}">
                <a16:creationId xmlns:a16="http://schemas.microsoft.com/office/drawing/2014/main" id="{1EDC5DC3-45E6-46D3-81E7-2008FC6CB590}"/>
              </a:ext>
            </a:extLst>
          </p:cNvPr>
          <p:cNvPicPr>
            <a:picLocks noChangeAspect="1"/>
          </p:cNvPicPr>
          <p:nvPr userDrawn="1"/>
        </p:nvPicPr>
        <p:blipFill>
          <a:blip r:embed="rId2"/>
          <a:stretch>
            <a:fillRect/>
          </a:stretch>
        </p:blipFill>
        <p:spPr>
          <a:xfrm>
            <a:off x="10313988" y="6358428"/>
            <a:ext cx="1701772" cy="459822"/>
          </a:xfrm>
          <a:prstGeom prst="rect">
            <a:avLst/>
          </a:prstGeom>
        </p:spPr>
      </p:pic>
      <p:sp>
        <p:nvSpPr>
          <p:cNvPr id="11" name="矩形 10">
            <a:extLst>
              <a:ext uri="{FF2B5EF4-FFF2-40B4-BE49-F238E27FC236}">
                <a16:creationId xmlns:a16="http://schemas.microsoft.com/office/drawing/2014/main" id="{B30341D4-C633-48FC-AF54-B5576A4DB6DE}"/>
              </a:ext>
            </a:extLst>
          </p:cNvPr>
          <p:cNvSpPr/>
          <p:nvPr userDrawn="1"/>
        </p:nvSpPr>
        <p:spPr>
          <a:xfrm>
            <a:off x="0" y="6298536"/>
            <a:ext cx="12192000" cy="56350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a:extLst>
              <a:ext uri="{FF2B5EF4-FFF2-40B4-BE49-F238E27FC236}">
                <a16:creationId xmlns:a16="http://schemas.microsoft.com/office/drawing/2014/main" id="{5D9F9A19-9AF3-4177-B380-FE49AF92B8BA}"/>
              </a:ext>
            </a:extLst>
          </p:cNvPr>
          <p:cNvPicPr>
            <a:picLocks noChangeAspect="1"/>
          </p:cNvPicPr>
          <p:nvPr userDrawn="1"/>
        </p:nvPicPr>
        <p:blipFill>
          <a:blip r:embed="rId2"/>
          <a:stretch>
            <a:fillRect/>
          </a:stretch>
        </p:blipFill>
        <p:spPr>
          <a:xfrm>
            <a:off x="10400003" y="6372072"/>
            <a:ext cx="1541172" cy="416428"/>
          </a:xfrm>
          <a:prstGeom prst="rect">
            <a:avLst/>
          </a:prstGeom>
        </p:spPr>
      </p:pic>
      <p:sp>
        <p:nvSpPr>
          <p:cNvPr id="9" name="标题 1">
            <a:extLst>
              <a:ext uri="{FF2B5EF4-FFF2-40B4-BE49-F238E27FC236}">
                <a16:creationId xmlns:a16="http://schemas.microsoft.com/office/drawing/2014/main" id="{05B4B34E-BD9C-4041-86F9-DCC0B67D7EF6}"/>
              </a:ext>
            </a:extLst>
          </p:cNvPr>
          <p:cNvSpPr txBox="1">
            <a:spLocks/>
          </p:cNvSpPr>
          <p:nvPr userDrawn="1"/>
        </p:nvSpPr>
        <p:spPr>
          <a:xfrm>
            <a:off x="1118953" y="6419887"/>
            <a:ext cx="1406811"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zh-CN" altLang="en-US" sz="2000" spc="300" dirty="0">
                <a:solidFill>
                  <a:srgbClr val="EFEFEF"/>
                </a:solidFill>
              </a:rPr>
              <a:t>会计学院</a:t>
            </a:r>
          </a:p>
        </p:txBody>
      </p:sp>
      <p:sp>
        <p:nvSpPr>
          <p:cNvPr id="10" name="标题 1">
            <a:extLst>
              <a:ext uri="{FF2B5EF4-FFF2-40B4-BE49-F238E27FC236}">
                <a16:creationId xmlns:a16="http://schemas.microsoft.com/office/drawing/2014/main" id="{D1CFEDAE-72A9-48C8-9D92-BA2F09681504}"/>
              </a:ext>
            </a:extLst>
          </p:cNvPr>
          <p:cNvSpPr txBox="1">
            <a:spLocks/>
          </p:cNvSpPr>
          <p:nvPr userDrawn="1"/>
        </p:nvSpPr>
        <p:spPr>
          <a:xfrm>
            <a:off x="5124437" y="6419887"/>
            <a:ext cx="1943126"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altLang="zh-CN" sz="2000" spc="300" dirty="0">
                <a:solidFill>
                  <a:srgbClr val="EFEFEF"/>
                </a:solidFill>
              </a:rPr>
              <a:t>《</a:t>
            </a:r>
            <a:r>
              <a:rPr lang="zh-CN" altLang="en-US" sz="2000" spc="300" dirty="0">
                <a:solidFill>
                  <a:srgbClr val="EFEFEF"/>
                </a:solidFill>
              </a:rPr>
              <a:t>财务分析学</a:t>
            </a:r>
            <a:r>
              <a:rPr lang="en-US" altLang="zh-CN" sz="2000" spc="300" dirty="0">
                <a:solidFill>
                  <a:srgbClr val="EFEFEF"/>
                </a:solidFill>
              </a:rPr>
              <a:t>》</a:t>
            </a:r>
            <a:endParaRPr lang="zh-CN" altLang="en-US" sz="2000" spc="300" dirty="0">
              <a:solidFill>
                <a:srgbClr val="EFEFEF"/>
              </a:solidFill>
            </a:endParaRPr>
          </a:p>
        </p:txBody>
      </p:sp>
      <p:sp>
        <p:nvSpPr>
          <p:cNvPr id="13" name="标题 1">
            <a:extLst>
              <a:ext uri="{FF2B5EF4-FFF2-40B4-BE49-F238E27FC236}">
                <a16:creationId xmlns:a16="http://schemas.microsoft.com/office/drawing/2014/main" id="{4B05B648-47A1-4759-887D-897DA1AB72F7}"/>
              </a:ext>
            </a:extLst>
          </p:cNvPr>
          <p:cNvSpPr txBox="1">
            <a:spLocks/>
          </p:cNvSpPr>
          <p:nvPr userDrawn="1"/>
        </p:nvSpPr>
        <p:spPr>
          <a:xfrm>
            <a:off x="215349" y="6403495"/>
            <a:ext cx="935905"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altLang="zh-CN" sz="2400" spc="300" dirty="0">
                <a:solidFill>
                  <a:srgbClr val="EFEFEF"/>
                </a:solidFill>
              </a:rPr>
              <a:t>&gt;&gt;&gt;</a:t>
            </a:r>
            <a:endParaRPr lang="zh-CN" altLang="en-US" sz="2400" spc="300" dirty="0">
              <a:solidFill>
                <a:srgbClr val="EFEFEF"/>
              </a:solidFill>
            </a:endParaRPr>
          </a:p>
        </p:txBody>
      </p:sp>
    </p:spTree>
    <p:extLst>
      <p:ext uri="{BB962C8B-B14F-4D97-AF65-F5344CB8AC3E}">
        <p14:creationId xmlns:p14="http://schemas.microsoft.com/office/powerpoint/2010/main" val="27740960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4247">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ECFA2C0D-C9B6-4569-94F0-BB9A81798D63}"/>
              </a:ext>
            </a:extLst>
          </p:cNvPr>
          <p:cNvSpPr/>
          <p:nvPr userDrawn="1"/>
        </p:nvSpPr>
        <p:spPr>
          <a:xfrm>
            <a:off x="0" y="0"/>
            <a:ext cx="12192000" cy="12065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id="{3C25AE79-33CE-41FC-810E-87B674E10D7E}"/>
              </a:ext>
            </a:extLst>
          </p:cNvPr>
          <p:cNvSpPr/>
          <p:nvPr userDrawn="1"/>
        </p:nvSpPr>
        <p:spPr>
          <a:xfrm>
            <a:off x="0" y="6294500"/>
            <a:ext cx="12192000" cy="56350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a:extLst>
              <a:ext uri="{FF2B5EF4-FFF2-40B4-BE49-F238E27FC236}">
                <a16:creationId xmlns:a16="http://schemas.microsoft.com/office/drawing/2014/main" id="{98B72475-7AE6-4DBC-9FD7-B7C9D2297E6D}"/>
              </a:ext>
            </a:extLst>
          </p:cNvPr>
          <p:cNvPicPr>
            <a:picLocks noChangeAspect="1"/>
          </p:cNvPicPr>
          <p:nvPr userDrawn="1"/>
        </p:nvPicPr>
        <p:blipFill>
          <a:blip r:embed="rId2"/>
          <a:stretch>
            <a:fillRect/>
          </a:stretch>
        </p:blipFill>
        <p:spPr>
          <a:xfrm>
            <a:off x="10313988" y="6358428"/>
            <a:ext cx="1701772" cy="459822"/>
          </a:xfrm>
          <a:prstGeom prst="rect">
            <a:avLst/>
          </a:prstGeom>
        </p:spPr>
      </p:pic>
      <p:sp>
        <p:nvSpPr>
          <p:cNvPr id="13" name="矩形 12">
            <a:extLst>
              <a:ext uri="{FF2B5EF4-FFF2-40B4-BE49-F238E27FC236}">
                <a16:creationId xmlns:a16="http://schemas.microsoft.com/office/drawing/2014/main" id="{D9858B6A-43C6-4F53-9B66-FD37AE5076BE}"/>
              </a:ext>
            </a:extLst>
          </p:cNvPr>
          <p:cNvSpPr/>
          <p:nvPr userDrawn="1"/>
        </p:nvSpPr>
        <p:spPr>
          <a:xfrm>
            <a:off x="0" y="6298536"/>
            <a:ext cx="12192000" cy="56350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图片 13">
            <a:extLst>
              <a:ext uri="{FF2B5EF4-FFF2-40B4-BE49-F238E27FC236}">
                <a16:creationId xmlns:a16="http://schemas.microsoft.com/office/drawing/2014/main" id="{2AC15ABE-A260-4682-B0B6-B648633FADFD}"/>
              </a:ext>
            </a:extLst>
          </p:cNvPr>
          <p:cNvPicPr>
            <a:picLocks noChangeAspect="1"/>
          </p:cNvPicPr>
          <p:nvPr userDrawn="1"/>
        </p:nvPicPr>
        <p:blipFill>
          <a:blip r:embed="rId2"/>
          <a:stretch>
            <a:fillRect/>
          </a:stretch>
        </p:blipFill>
        <p:spPr>
          <a:xfrm>
            <a:off x="10400003" y="6372072"/>
            <a:ext cx="1541172" cy="416428"/>
          </a:xfrm>
          <a:prstGeom prst="rect">
            <a:avLst/>
          </a:prstGeom>
        </p:spPr>
      </p:pic>
      <p:sp>
        <p:nvSpPr>
          <p:cNvPr id="15" name="标题 1">
            <a:extLst>
              <a:ext uri="{FF2B5EF4-FFF2-40B4-BE49-F238E27FC236}">
                <a16:creationId xmlns:a16="http://schemas.microsoft.com/office/drawing/2014/main" id="{1DB85A6A-959C-4B9A-81EC-0B70868163EC}"/>
              </a:ext>
            </a:extLst>
          </p:cNvPr>
          <p:cNvSpPr txBox="1">
            <a:spLocks/>
          </p:cNvSpPr>
          <p:nvPr userDrawn="1"/>
        </p:nvSpPr>
        <p:spPr>
          <a:xfrm>
            <a:off x="1118953" y="6419887"/>
            <a:ext cx="1406811"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zh-CN" altLang="en-US" sz="2000" spc="300" dirty="0">
                <a:solidFill>
                  <a:srgbClr val="EFEFEF"/>
                </a:solidFill>
              </a:rPr>
              <a:t>会计学院</a:t>
            </a:r>
          </a:p>
        </p:txBody>
      </p:sp>
      <p:sp>
        <p:nvSpPr>
          <p:cNvPr id="16" name="标题 1">
            <a:extLst>
              <a:ext uri="{FF2B5EF4-FFF2-40B4-BE49-F238E27FC236}">
                <a16:creationId xmlns:a16="http://schemas.microsoft.com/office/drawing/2014/main" id="{DCA861A8-CCB6-481C-ADC1-CF284212B73D}"/>
              </a:ext>
            </a:extLst>
          </p:cNvPr>
          <p:cNvSpPr txBox="1">
            <a:spLocks/>
          </p:cNvSpPr>
          <p:nvPr userDrawn="1"/>
        </p:nvSpPr>
        <p:spPr>
          <a:xfrm>
            <a:off x="5124437" y="6419887"/>
            <a:ext cx="1943126"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altLang="zh-CN" sz="2000" spc="300" dirty="0">
                <a:solidFill>
                  <a:srgbClr val="EFEFEF"/>
                </a:solidFill>
              </a:rPr>
              <a:t>《</a:t>
            </a:r>
            <a:r>
              <a:rPr lang="zh-CN" altLang="en-US" sz="2000" spc="300" dirty="0">
                <a:solidFill>
                  <a:srgbClr val="EFEFEF"/>
                </a:solidFill>
              </a:rPr>
              <a:t>财务分析学</a:t>
            </a:r>
            <a:r>
              <a:rPr lang="en-US" altLang="zh-CN" sz="2000" spc="300" dirty="0">
                <a:solidFill>
                  <a:srgbClr val="EFEFEF"/>
                </a:solidFill>
              </a:rPr>
              <a:t>》</a:t>
            </a:r>
            <a:endParaRPr lang="zh-CN" altLang="en-US" sz="2000" spc="300" dirty="0">
              <a:solidFill>
                <a:srgbClr val="EFEFEF"/>
              </a:solidFill>
            </a:endParaRPr>
          </a:p>
        </p:txBody>
      </p:sp>
      <p:sp>
        <p:nvSpPr>
          <p:cNvPr id="17" name="标题 1">
            <a:extLst>
              <a:ext uri="{FF2B5EF4-FFF2-40B4-BE49-F238E27FC236}">
                <a16:creationId xmlns:a16="http://schemas.microsoft.com/office/drawing/2014/main" id="{3B40A8A2-8ABD-4D9C-9B47-E7CAB86468A4}"/>
              </a:ext>
            </a:extLst>
          </p:cNvPr>
          <p:cNvSpPr txBox="1">
            <a:spLocks/>
          </p:cNvSpPr>
          <p:nvPr userDrawn="1"/>
        </p:nvSpPr>
        <p:spPr>
          <a:xfrm>
            <a:off x="215349" y="6403495"/>
            <a:ext cx="935905" cy="35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altLang="zh-CN" sz="2400" spc="300" dirty="0">
                <a:solidFill>
                  <a:srgbClr val="EFEFEF"/>
                </a:solidFill>
              </a:rPr>
              <a:t>&gt;&gt;&gt;</a:t>
            </a:r>
            <a:endParaRPr lang="zh-CN" altLang="en-US" sz="2400" spc="300" dirty="0">
              <a:solidFill>
                <a:srgbClr val="EFEFEF"/>
              </a:solidFill>
            </a:endParaRPr>
          </a:p>
        </p:txBody>
      </p:sp>
      <p:sp>
        <p:nvSpPr>
          <p:cNvPr id="18" name="内容占位符 4">
            <a:extLst>
              <a:ext uri="{FF2B5EF4-FFF2-40B4-BE49-F238E27FC236}">
                <a16:creationId xmlns:a16="http://schemas.microsoft.com/office/drawing/2014/main" id="{A904DBF0-300F-4895-8CFE-DA592F47BD8F}"/>
              </a:ext>
            </a:extLst>
          </p:cNvPr>
          <p:cNvSpPr>
            <a:spLocks noGrp="1"/>
          </p:cNvSpPr>
          <p:nvPr>
            <p:ph sz="quarter" idx="11"/>
          </p:nvPr>
        </p:nvSpPr>
        <p:spPr>
          <a:xfrm>
            <a:off x="710753" y="517525"/>
            <a:ext cx="5457825" cy="415975"/>
          </a:xfrm>
        </p:spPr>
        <p:txBody>
          <a:bodyPr>
            <a:normAutofit/>
          </a:bodyPr>
          <a:lstStyle>
            <a:lvl1pPr marL="0" indent="0" algn="l" defTabSz="914400" rtl="0" eaLnBrk="1" latinLnBrk="0" hangingPunct="1">
              <a:buNone/>
              <a:defRPr lang="zh-CN" altLang="en-US" sz="2000" b="1" kern="1200" spc="300" dirty="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单击此处编辑母版文本样式</a:t>
            </a:r>
          </a:p>
        </p:txBody>
      </p:sp>
      <p:sp>
        <p:nvSpPr>
          <p:cNvPr id="19" name="标题 1">
            <a:extLst>
              <a:ext uri="{FF2B5EF4-FFF2-40B4-BE49-F238E27FC236}">
                <a16:creationId xmlns:a16="http://schemas.microsoft.com/office/drawing/2014/main" id="{F904AD05-8D07-4265-A5AB-C2565848A50E}"/>
              </a:ext>
            </a:extLst>
          </p:cNvPr>
          <p:cNvSpPr>
            <a:spLocks noGrp="1"/>
          </p:cNvSpPr>
          <p:nvPr>
            <p:ph type="title" idx="4294967295" hasCustomPrompt="1"/>
          </p:nvPr>
        </p:nvSpPr>
        <p:spPr>
          <a:xfrm>
            <a:off x="710753" y="1265990"/>
            <a:ext cx="8420100" cy="480131"/>
          </a:xfrm>
          <a:noFill/>
        </p:spPr>
        <p:txBody>
          <a:bodyPr vert="horz" wrap="square" rtlCol="0">
            <a:spAutoFit/>
          </a:bodyPr>
          <a:lstStyle>
            <a:lvl1pPr>
              <a:defRPr/>
            </a:lvl1pPr>
          </a:lstStyle>
          <a:p>
            <a:r>
              <a:rPr lang="zh-CN" altLang="en-US" sz="2800" b="1" spc="300" dirty="0">
                <a:solidFill>
                  <a:schemeClr val="tx1">
                    <a:lumMod val="65000"/>
                    <a:lumOff val="35000"/>
                  </a:schemeClr>
                </a:solidFill>
                <a:latin typeface="+mn-ea"/>
                <a:ea typeface="+mn-ea"/>
                <a:cs typeface="+mn-cs"/>
              </a:rPr>
              <a:t>单击此处编辑母版文本样式</a:t>
            </a:r>
          </a:p>
        </p:txBody>
      </p:sp>
      <p:sp>
        <p:nvSpPr>
          <p:cNvPr id="20" name="内容占位符 2">
            <a:extLst>
              <a:ext uri="{FF2B5EF4-FFF2-40B4-BE49-F238E27FC236}">
                <a16:creationId xmlns:a16="http://schemas.microsoft.com/office/drawing/2014/main" id="{588E90E1-2AFF-4471-B88F-242E0B11A1BD}"/>
              </a:ext>
            </a:extLst>
          </p:cNvPr>
          <p:cNvSpPr>
            <a:spLocks noGrp="1"/>
          </p:cNvSpPr>
          <p:nvPr>
            <p:ph sz="quarter" idx="10"/>
          </p:nvPr>
        </p:nvSpPr>
        <p:spPr>
          <a:xfrm>
            <a:off x="710753" y="2006433"/>
            <a:ext cx="10296337" cy="424732"/>
          </a:xfrm>
        </p:spPr>
        <p:txBody>
          <a:bodyPr wrap="square">
            <a:spAutoFit/>
          </a:bodyPr>
          <a:lstStyle>
            <a:lvl1pPr marL="0" indent="0">
              <a:buNone/>
              <a:defRPr lang="zh-CN" altLang="en-US" sz="2400" spc="300" dirty="0" smtClean="0"/>
            </a:lvl1pPr>
          </a:lstStyle>
          <a:p>
            <a:pPr marL="0" lvl="0"/>
            <a:r>
              <a:rPr lang="zh-CN" altLang="en-US" dirty="0"/>
              <a:t>单击此处编辑母版文本样式</a:t>
            </a:r>
          </a:p>
        </p:txBody>
      </p:sp>
    </p:spTree>
    <p:extLst>
      <p:ext uri="{BB962C8B-B14F-4D97-AF65-F5344CB8AC3E}">
        <p14:creationId xmlns:p14="http://schemas.microsoft.com/office/powerpoint/2010/main" val="13839185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2"/>
            <a:ext cx="2743200" cy="365125"/>
          </a:xfrm>
          <a:prstGeom prst="rect">
            <a:avLst/>
          </a:prstGeom>
        </p:spPr>
        <p:txBody>
          <a:bodyPr/>
          <a:lstStyle/>
          <a:p>
            <a:fld id="{8BD8D2F0-5ABA-4909-B0FC-17505B6EA2CF}" type="datetimeFigureOut">
              <a:rPr lang="zh-CN" altLang="en-US" smtClean="0"/>
              <a:t>2019/4/12</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79A26BE4-7DFF-42C0-83F1-CB3BC1CDD048}" type="slidenum">
              <a:rPr lang="zh-CN" altLang="en-US" smtClean="0"/>
              <a:t>‹#›</a:t>
            </a:fld>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6112" r="29284" b="9051"/>
          <a:stretch>
            <a:fillRect/>
          </a:stretch>
        </p:blipFill>
        <p:spPr>
          <a:xfrm>
            <a:off x="-15916" y="-1"/>
            <a:ext cx="12195112" cy="6858001"/>
          </a:xfrm>
          <a:prstGeom prst="rect">
            <a:avLst/>
          </a:prstGeom>
        </p:spPr>
      </p:pic>
    </p:spTree>
    <p:extLst>
      <p:ext uri="{BB962C8B-B14F-4D97-AF65-F5344CB8AC3E}">
        <p14:creationId xmlns:p14="http://schemas.microsoft.com/office/powerpoint/2010/main" val="4199002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42D66E8-F432-493F-A26A-4D923E3A36A4}"/>
              </a:ext>
            </a:extLst>
          </p:cNvPr>
          <p:cNvGrpSpPr/>
          <p:nvPr userDrawn="1"/>
        </p:nvGrpSpPr>
        <p:grpSpPr>
          <a:xfrm>
            <a:off x="-2705101" y="1714500"/>
            <a:ext cx="6440625" cy="6096000"/>
            <a:chOff x="8425818" y="6899093"/>
            <a:chExt cx="3157537" cy="3100387"/>
          </a:xfrm>
          <a:solidFill>
            <a:schemeClr val="bg1">
              <a:lumMod val="85000"/>
              <a:alpha val="76000"/>
            </a:schemeClr>
          </a:solidFill>
        </p:grpSpPr>
        <p:sp>
          <p:nvSpPr>
            <p:cNvPr id="8" name="Freeform 177">
              <a:extLst>
                <a:ext uri="{FF2B5EF4-FFF2-40B4-BE49-F238E27FC236}">
                  <a16:creationId xmlns:a16="http://schemas.microsoft.com/office/drawing/2014/main" id="{E018858E-B338-43F5-AD1A-948D69CB55D5}"/>
                </a:ext>
              </a:extLst>
            </p:cNvPr>
            <p:cNvSpPr>
              <a:spLocks noEditPoints="1"/>
            </p:cNvSpPr>
            <p:nvPr/>
          </p:nvSpPr>
          <p:spPr bwMode="auto">
            <a:xfrm>
              <a:off x="8425818" y="6899093"/>
              <a:ext cx="3157537" cy="3100387"/>
            </a:xfrm>
            <a:custGeom>
              <a:avLst/>
              <a:gdLst>
                <a:gd name="T0" fmla="*/ 378 w 1308"/>
                <a:gd name="T1" fmla="*/ 1222 h 1289"/>
                <a:gd name="T2" fmla="*/ 350 w 1308"/>
                <a:gd name="T3" fmla="*/ 1209 h 1289"/>
                <a:gd name="T4" fmla="*/ 313 w 1308"/>
                <a:gd name="T5" fmla="*/ 1187 h 1289"/>
                <a:gd name="T6" fmla="*/ 274 w 1308"/>
                <a:gd name="T7" fmla="*/ 1164 h 1289"/>
                <a:gd name="T8" fmla="*/ 210 w 1308"/>
                <a:gd name="T9" fmla="*/ 1108 h 1289"/>
                <a:gd name="T10" fmla="*/ 131 w 1308"/>
                <a:gd name="T11" fmla="*/ 1017 h 1289"/>
                <a:gd name="T12" fmla="*/ 84 w 1308"/>
                <a:gd name="T13" fmla="*/ 943 h 1289"/>
                <a:gd name="T14" fmla="*/ 68 w 1308"/>
                <a:gd name="T15" fmla="*/ 909 h 1289"/>
                <a:gd name="T16" fmla="*/ 14 w 1308"/>
                <a:gd name="T17" fmla="*/ 709 h 1289"/>
                <a:gd name="T18" fmla="*/ 111 w 1308"/>
                <a:gd name="T19" fmla="*/ 301 h 1289"/>
                <a:gd name="T20" fmla="*/ 117 w 1308"/>
                <a:gd name="T21" fmla="*/ 286 h 1289"/>
                <a:gd name="T22" fmla="*/ 168 w 1308"/>
                <a:gd name="T23" fmla="*/ 224 h 1289"/>
                <a:gd name="T24" fmla="*/ 200 w 1308"/>
                <a:gd name="T25" fmla="*/ 190 h 1289"/>
                <a:gd name="T26" fmla="*/ 225 w 1308"/>
                <a:gd name="T27" fmla="*/ 163 h 1289"/>
                <a:gd name="T28" fmla="*/ 259 w 1308"/>
                <a:gd name="T29" fmla="*/ 135 h 1289"/>
                <a:gd name="T30" fmla="*/ 319 w 1308"/>
                <a:gd name="T31" fmla="*/ 96 h 1289"/>
                <a:gd name="T32" fmla="*/ 387 w 1308"/>
                <a:gd name="T33" fmla="*/ 62 h 1289"/>
                <a:gd name="T34" fmla="*/ 468 w 1308"/>
                <a:gd name="T35" fmla="*/ 30 h 1289"/>
                <a:gd name="T36" fmla="*/ 468 w 1308"/>
                <a:gd name="T37" fmla="*/ 30 h 1289"/>
                <a:gd name="T38" fmla="*/ 488 w 1308"/>
                <a:gd name="T39" fmla="*/ 26 h 1289"/>
                <a:gd name="T40" fmla="*/ 728 w 1308"/>
                <a:gd name="T41" fmla="*/ 11 h 1289"/>
                <a:gd name="T42" fmla="*/ 820 w 1308"/>
                <a:gd name="T43" fmla="*/ 27 h 1289"/>
                <a:gd name="T44" fmla="*/ 819 w 1308"/>
                <a:gd name="T45" fmla="*/ 27 h 1289"/>
                <a:gd name="T46" fmla="*/ 884 w 1308"/>
                <a:gd name="T47" fmla="*/ 48 h 1289"/>
                <a:gd name="T48" fmla="*/ 1221 w 1308"/>
                <a:gd name="T49" fmla="*/ 355 h 1289"/>
                <a:gd name="T50" fmla="*/ 1247 w 1308"/>
                <a:gd name="T51" fmla="*/ 411 h 1289"/>
                <a:gd name="T52" fmla="*/ 1254 w 1308"/>
                <a:gd name="T53" fmla="*/ 433 h 1289"/>
                <a:gd name="T54" fmla="*/ 1257 w 1308"/>
                <a:gd name="T55" fmla="*/ 449 h 1289"/>
                <a:gd name="T56" fmla="*/ 1215 w 1308"/>
                <a:gd name="T57" fmla="*/ 941 h 1289"/>
                <a:gd name="T58" fmla="*/ 1209 w 1308"/>
                <a:gd name="T59" fmla="*/ 956 h 1289"/>
                <a:gd name="T60" fmla="*/ 1128 w 1308"/>
                <a:gd name="T61" fmla="*/ 1066 h 1289"/>
                <a:gd name="T62" fmla="*/ 1096 w 1308"/>
                <a:gd name="T63" fmla="*/ 1100 h 1289"/>
                <a:gd name="T64" fmla="*/ 1071 w 1308"/>
                <a:gd name="T65" fmla="*/ 1127 h 1289"/>
                <a:gd name="T66" fmla="*/ 1011 w 1308"/>
                <a:gd name="T67" fmla="*/ 1171 h 1289"/>
                <a:gd name="T68" fmla="*/ 968 w 1308"/>
                <a:gd name="T69" fmla="*/ 1200 h 1289"/>
                <a:gd name="T70" fmla="*/ 937 w 1308"/>
                <a:gd name="T71" fmla="*/ 1214 h 1289"/>
                <a:gd name="T72" fmla="*/ 843 w 1308"/>
                <a:gd name="T73" fmla="*/ 1254 h 1289"/>
                <a:gd name="T74" fmla="*/ 844 w 1308"/>
                <a:gd name="T75" fmla="*/ 1254 h 1289"/>
                <a:gd name="T76" fmla="*/ 829 w 1308"/>
                <a:gd name="T77" fmla="*/ 1257 h 1289"/>
                <a:gd name="T78" fmla="*/ 691 w 1308"/>
                <a:gd name="T79" fmla="*/ 1280 h 1289"/>
                <a:gd name="T80" fmla="*/ 378 w 1308"/>
                <a:gd name="T81" fmla="*/ 1222 h 1289"/>
                <a:gd name="T82" fmla="*/ 648 w 1308"/>
                <a:gd name="T83" fmla="*/ 1267 h 1289"/>
                <a:gd name="T84" fmla="*/ 1272 w 1308"/>
                <a:gd name="T85" fmla="*/ 655 h 1289"/>
                <a:gd name="T86" fmla="*/ 651 w 1308"/>
                <a:gd name="T87" fmla="*/ 21 h 1289"/>
                <a:gd name="T88" fmla="*/ 26 w 1308"/>
                <a:gd name="T89" fmla="*/ 642 h 1289"/>
                <a:gd name="T90" fmla="*/ 648 w 1308"/>
                <a:gd name="T91" fmla="*/ 1267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8" h="1289">
                  <a:moveTo>
                    <a:pt x="378" y="1222"/>
                  </a:moveTo>
                  <a:cubicBezTo>
                    <a:pt x="369" y="1218"/>
                    <a:pt x="359" y="1214"/>
                    <a:pt x="350" y="1209"/>
                  </a:cubicBezTo>
                  <a:cubicBezTo>
                    <a:pt x="338" y="1202"/>
                    <a:pt x="326" y="1194"/>
                    <a:pt x="313" y="1187"/>
                  </a:cubicBezTo>
                  <a:cubicBezTo>
                    <a:pt x="300" y="1179"/>
                    <a:pt x="287" y="1172"/>
                    <a:pt x="274" y="1164"/>
                  </a:cubicBezTo>
                  <a:cubicBezTo>
                    <a:pt x="253" y="1146"/>
                    <a:pt x="229" y="1129"/>
                    <a:pt x="210" y="1108"/>
                  </a:cubicBezTo>
                  <a:cubicBezTo>
                    <a:pt x="182" y="1079"/>
                    <a:pt x="157" y="1048"/>
                    <a:pt x="131" y="1017"/>
                  </a:cubicBezTo>
                  <a:cubicBezTo>
                    <a:pt x="115" y="993"/>
                    <a:pt x="100" y="968"/>
                    <a:pt x="84" y="943"/>
                  </a:cubicBezTo>
                  <a:cubicBezTo>
                    <a:pt x="79" y="932"/>
                    <a:pt x="73" y="921"/>
                    <a:pt x="68" y="909"/>
                  </a:cubicBezTo>
                  <a:cubicBezTo>
                    <a:pt x="40" y="845"/>
                    <a:pt x="21" y="779"/>
                    <a:pt x="14" y="709"/>
                  </a:cubicBezTo>
                  <a:cubicBezTo>
                    <a:pt x="0" y="562"/>
                    <a:pt x="32" y="426"/>
                    <a:pt x="111" y="301"/>
                  </a:cubicBezTo>
                  <a:cubicBezTo>
                    <a:pt x="114" y="296"/>
                    <a:pt x="115" y="291"/>
                    <a:pt x="117" y="286"/>
                  </a:cubicBezTo>
                  <a:cubicBezTo>
                    <a:pt x="134" y="265"/>
                    <a:pt x="151" y="245"/>
                    <a:pt x="168" y="224"/>
                  </a:cubicBezTo>
                  <a:cubicBezTo>
                    <a:pt x="179" y="213"/>
                    <a:pt x="189" y="201"/>
                    <a:pt x="200" y="190"/>
                  </a:cubicBezTo>
                  <a:cubicBezTo>
                    <a:pt x="208" y="181"/>
                    <a:pt x="217" y="172"/>
                    <a:pt x="225" y="163"/>
                  </a:cubicBezTo>
                  <a:cubicBezTo>
                    <a:pt x="237" y="154"/>
                    <a:pt x="248" y="144"/>
                    <a:pt x="259" y="135"/>
                  </a:cubicBezTo>
                  <a:cubicBezTo>
                    <a:pt x="279" y="122"/>
                    <a:pt x="299" y="109"/>
                    <a:pt x="319" y="96"/>
                  </a:cubicBezTo>
                  <a:cubicBezTo>
                    <a:pt x="342" y="84"/>
                    <a:pt x="364" y="73"/>
                    <a:pt x="387" y="62"/>
                  </a:cubicBezTo>
                  <a:cubicBezTo>
                    <a:pt x="414" y="51"/>
                    <a:pt x="441" y="40"/>
                    <a:pt x="468" y="30"/>
                  </a:cubicBezTo>
                  <a:cubicBezTo>
                    <a:pt x="468" y="30"/>
                    <a:pt x="468" y="30"/>
                    <a:pt x="468" y="30"/>
                  </a:cubicBezTo>
                  <a:cubicBezTo>
                    <a:pt x="475" y="29"/>
                    <a:pt x="481" y="28"/>
                    <a:pt x="488" y="26"/>
                  </a:cubicBezTo>
                  <a:cubicBezTo>
                    <a:pt x="567" y="6"/>
                    <a:pt x="647" y="0"/>
                    <a:pt x="728" y="11"/>
                  </a:cubicBezTo>
                  <a:cubicBezTo>
                    <a:pt x="759" y="15"/>
                    <a:pt x="789" y="22"/>
                    <a:pt x="820" y="27"/>
                  </a:cubicBezTo>
                  <a:cubicBezTo>
                    <a:pt x="819" y="27"/>
                    <a:pt x="819" y="27"/>
                    <a:pt x="819" y="27"/>
                  </a:cubicBezTo>
                  <a:cubicBezTo>
                    <a:pt x="840" y="34"/>
                    <a:pt x="862" y="41"/>
                    <a:pt x="884" y="48"/>
                  </a:cubicBezTo>
                  <a:cubicBezTo>
                    <a:pt x="1034" y="109"/>
                    <a:pt x="1146" y="212"/>
                    <a:pt x="1221" y="355"/>
                  </a:cubicBezTo>
                  <a:cubicBezTo>
                    <a:pt x="1230" y="374"/>
                    <a:pt x="1238" y="393"/>
                    <a:pt x="1247" y="411"/>
                  </a:cubicBezTo>
                  <a:cubicBezTo>
                    <a:pt x="1249" y="419"/>
                    <a:pt x="1252" y="426"/>
                    <a:pt x="1254" y="433"/>
                  </a:cubicBezTo>
                  <a:cubicBezTo>
                    <a:pt x="1255" y="439"/>
                    <a:pt x="1256" y="444"/>
                    <a:pt x="1257" y="449"/>
                  </a:cubicBezTo>
                  <a:cubicBezTo>
                    <a:pt x="1308" y="619"/>
                    <a:pt x="1295" y="783"/>
                    <a:pt x="1215" y="941"/>
                  </a:cubicBezTo>
                  <a:cubicBezTo>
                    <a:pt x="1212" y="945"/>
                    <a:pt x="1211" y="951"/>
                    <a:pt x="1209" y="956"/>
                  </a:cubicBezTo>
                  <a:cubicBezTo>
                    <a:pt x="1182" y="993"/>
                    <a:pt x="1155" y="1029"/>
                    <a:pt x="1128" y="1066"/>
                  </a:cubicBezTo>
                  <a:cubicBezTo>
                    <a:pt x="1118" y="1077"/>
                    <a:pt x="1107" y="1089"/>
                    <a:pt x="1096" y="1100"/>
                  </a:cubicBezTo>
                  <a:cubicBezTo>
                    <a:pt x="1088" y="1109"/>
                    <a:pt x="1079" y="1118"/>
                    <a:pt x="1071" y="1127"/>
                  </a:cubicBezTo>
                  <a:cubicBezTo>
                    <a:pt x="1051" y="1142"/>
                    <a:pt x="1032" y="1157"/>
                    <a:pt x="1011" y="1171"/>
                  </a:cubicBezTo>
                  <a:cubicBezTo>
                    <a:pt x="997" y="1182"/>
                    <a:pt x="982" y="1190"/>
                    <a:pt x="968" y="1200"/>
                  </a:cubicBezTo>
                  <a:cubicBezTo>
                    <a:pt x="957" y="1205"/>
                    <a:pt x="947" y="1210"/>
                    <a:pt x="937" y="1214"/>
                  </a:cubicBezTo>
                  <a:cubicBezTo>
                    <a:pt x="906" y="1228"/>
                    <a:pt x="874" y="1241"/>
                    <a:pt x="843" y="1254"/>
                  </a:cubicBezTo>
                  <a:cubicBezTo>
                    <a:pt x="843" y="1254"/>
                    <a:pt x="844" y="1254"/>
                    <a:pt x="844" y="1254"/>
                  </a:cubicBezTo>
                  <a:cubicBezTo>
                    <a:pt x="839" y="1255"/>
                    <a:pt x="834" y="1256"/>
                    <a:pt x="829" y="1257"/>
                  </a:cubicBezTo>
                  <a:cubicBezTo>
                    <a:pt x="783" y="1265"/>
                    <a:pt x="737" y="1277"/>
                    <a:pt x="691" y="1280"/>
                  </a:cubicBezTo>
                  <a:cubicBezTo>
                    <a:pt x="582" y="1289"/>
                    <a:pt x="477" y="1268"/>
                    <a:pt x="378" y="1222"/>
                  </a:cubicBezTo>
                  <a:close/>
                  <a:moveTo>
                    <a:pt x="648" y="1267"/>
                  </a:moveTo>
                  <a:cubicBezTo>
                    <a:pt x="993" y="1267"/>
                    <a:pt x="1266" y="991"/>
                    <a:pt x="1272" y="655"/>
                  </a:cubicBezTo>
                  <a:cubicBezTo>
                    <a:pt x="1278" y="306"/>
                    <a:pt x="997" y="22"/>
                    <a:pt x="651" y="21"/>
                  </a:cubicBezTo>
                  <a:cubicBezTo>
                    <a:pt x="307" y="20"/>
                    <a:pt x="27" y="298"/>
                    <a:pt x="26" y="642"/>
                  </a:cubicBezTo>
                  <a:cubicBezTo>
                    <a:pt x="25" y="988"/>
                    <a:pt x="303" y="1266"/>
                    <a:pt x="648" y="1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84">
              <a:extLst>
                <a:ext uri="{FF2B5EF4-FFF2-40B4-BE49-F238E27FC236}">
                  <a16:creationId xmlns:a16="http://schemas.microsoft.com/office/drawing/2014/main" id="{825D9AB2-BDDC-4E92-99B4-2FC099F032CD}"/>
                </a:ext>
              </a:extLst>
            </p:cNvPr>
            <p:cNvSpPr>
              <a:spLocks/>
            </p:cNvSpPr>
            <p:nvPr/>
          </p:nvSpPr>
          <p:spPr bwMode="auto">
            <a:xfrm>
              <a:off x="9087805" y="9697855"/>
              <a:ext cx="182562" cy="109537"/>
            </a:xfrm>
            <a:custGeom>
              <a:avLst/>
              <a:gdLst>
                <a:gd name="T0" fmla="*/ 0 w 76"/>
                <a:gd name="T1" fmla="*/ 0 h 45"/>
                <a:gd name="T2" fmla="*/ 39 w 76"/>
                <a:gd name="T3" fmla="*/ 23 h 45"/>
                <a:gd name="T4" fmla="*/ 76 w 76"/>
                <a:gd name="T5" fmla="*/ 45 h 45"/>
                <a:gd name="T6" fmla="*/ 0 w 76"/>
                <a:gd name="T7" fmla="*/ 0 h 45"/>
              </a:gdLst>
              <a:ahLst/>
              <a:cxnLst>
                <a:cxn ang="0">
                  <a:pos x="T0" y="T1"/>
                </a:cxn>
                <a:cxn ang="0">
                  <a:pos x="T2" y="T3"/>
                </a:cxn>
                <a:cxn ang="0">
                  <a:pos x="T4" y="T5"/>
                </a:cxn>
                <a:cxn ang="0">
                  <a:pos x="T6" y="T7"/>
                </a:cxn>
              </a:cxnLst>
              <a:rect l="0" t="0" r="r" b="b"/>
              <a:pathLst>
                <a:path w="76" h="45">
                  <a:moveTo>
                    <a:pt x="0" y="0"/>
                  </a:moveTo>
                  <a:cubicBezTo>
                    <a:pt x="13" y="8"/>
                    <a:pt x="26" y="15"/>
                    <a:pt x="39" y="23"/>
                  </a:cubicBezTo>
                  <a:cubicBezTo>
                    <a:pt x="52" y="30"/>
                    <a:pt x="64" y="38"/>
                    <a:pt x="76" y="45"/>
                  </a:cubicBezTo>
                  <a:cubicBezTo>
                    <a:pt x="51" y="30"/>
                    <a:pt x="26" y="1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88">
              <a:extLst>
                <a:ext uri="{FF2B5EF4-FFF2-40B4-BE49-F238E27FC236}">
                  <a16:creationId xmlns:a16="http://schemas.microsoft.com/office/drawing/2014/main" id="{355A404F-8FC3-4E68-9A52-FB2FFE65EB35}"/>
                </a:ext>
              </a:extLst>
            </p:cNvPr>
            <p:cNvSpPr>
              <a:spLocks/>
            </p:cNvSpPr>
            <p:nvPr/>
          </p:nvSpPr>
          <p:spPr bwMode="auto">
            <a:xfrm>
              <a:off x="9051293" y="7129280"/>
              <a:ext cx="144462" cy="95250"/>
            </a:xfrm>
            <a:custGeom>
              <a:avLst/>
              <a:gdLst>
                <a:gd name="T0" fmla="*/ 60 w 60"/>
                <a:gd name="T1" fmla="*/ 0 h 39"/>
                <a:gd name="T2" fmla="*/ 0 w 60"/>
                <a:gd name="T3" fmla="*/ 39 h 39"/>
                <a:gd name="T4" fmla="*/ 60 w 60"/>
                <a:gd name="T5" fmla="*/ 0 h 39"/>
              </a:gdLst>
              <a:ahLst/>
              <a:cxnLst>
                <a:cxn ang="0">
                  <a:pos x="T0" y="T1"/>
                </a:cxn>
                <a:cxn ang="0">
                  <a:pos x="T2" y="T3"/>
                </a:cxn>
                <a:cxn ang="0">
                  <a:pos x="T4" y="T5"/>
                </a:cxn>
              </a:cxnLst>
              <a:rect l="0" t="0" r="r" b="b"/>
              <a:pathLst>
                <a:path w="60" h="39">
                  <a:moveTo>
                    <a:pt x="60" y="0"/>
                  </a:moveTo>
                  <a:cubicBezTo>
                    <a:pt x="40" y="13"/>
                    <a:pt x="20" y="26"/>
                    <a:pt x="0" y="39"/>
                  </a:cubicBezTo>
                  <a:cubicBezTo>
                    <a:pt x="20" y="26"/>
                    <a:pt x="40" y="13"/>
                    <a:pt x="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89">
              <a:extLst>
                <a:ext uri="{FF2B5EF4-FFF2-40B4-BE49-F238E27FC236}">
                  <a16:creationId xmlns:a16="http://schemas.microsoft.com/office/drawing/2014/main" id="{5E30B80E-9DE5-4687-A78B-E4D45451A842}"/>
                </a:ext>
              </a:extLst>
            </p:cNvPr>
            <p:cNvSpPr>
              <a:spLocks/>
            </p:cNvSpPr>
            <p:nvPr/>
          </p:nvSpPr>
          <p:spPr bwMode="auto">
            <a:xfrm>
              <a:off x="10403843" y="6964180"/>
              <a:ext cx="157162" cy="50800"/>
            </a:xfrm>
            <a:custGeom>
              <a:avLst/>
              <a:gdLst>
                <a:gd name="T0" fmla="*/ 65 w 65"/>
                <a:gd name="T1" fmla="*/ 21 h 21"/>
                <a:gd name="T2" fmla="*/ 0 w 65"/>
                <a:gd name="T3" fmla="*/ 0 h 21"/>
                <a:gd name="T4" fmla="*/ 65 w 65"/>
                <a:gd name="T5" fmla="*/ 21 h 21"/>
              </a:gdLst>
              <a:ahLst/>
              <a:cxnLst>
                <a:cxn ang="0">
                  <a:pos x="T0" y="T1"/>
                </a:cxn>
                <a:cxn ang="0">
                  <a:pos x="T2" y="T3"/>
                </a:cxn>
                <a:cxn ang="0">
                  <a:pos x="T4" y="T5"/>
                </a:cxn>
              </a:cxnLst>
              <a:rect l="0" t="0" r="r" b="b"/>
              <a:pathLst>
                <a:path w="65" h="21">
                  <a:moveTo>
                    <a:pt x="65" y="21"/>
                  </a:moveTo>
                  <a:cubicBezTo>
                    <a:pt x="43" y="14"/>
                    <a:pt x="21" y="7"/>
                    <a:pt x="0" y="0"/>
                  </a:cubicBezTo>
                  <a:cubicBezTo>
                    <a:pt x="21" y="7"/>
                    <a:pt x="43" y="14"/>
                    <a:pt x="6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90">
              <a:extLst>
                <a:ext uri="{FF2B5EF4-FFF2-40B4-BE49-F238E27FC236}">
                  <a16:creationId xmlns:a16="http://schemas.microsoft.com/office/drawing/2014/main" id="{D813E205-7E82-48B0-8A88-5D4A279D128A}"/>
                </a:ext>
              </a:extLst>
            </p:cNvPr>
            <p:cNvSpPr>
              <a:spLocks/>
            </p:cNvSpPr>
            <p:nvPr/>
          </p:nvSpPr>
          <p:spPr bwMode="auto">
            <a:xfrm>
              <a:off x="11373805" y="7753168"/>
              <a:ext cx="63500" cy="134937"/>
            </a:xfrm>
            <a:custGeom>
              <a:avLst/>
              <a:gdLst>
                <a:gd name="T0" fmla="*/ 26 w 26"/>
                <a:gd name="T1" fmla="*/ 56 h 56"/>
                <a:gd name="T2" fmla="*/ 0 w 26"/>
                <a:gd name="T3" fmla="*/ 0 h 56"/>
                <a:gd name="T4" fmla="*/ 26 w 26"/>
                <a:gd name="T5" fmla="*/ 56 h 56"/>
              </a:gdLst>
              <a:ahLst/>
              <a:cxnLst>
                <a:cxn ang="0">
                  <a:pos x="T0" y="T1"/>
                </a:cxn>
                <a:cxn ang="0">
                  <a:pos x="T2" y="T3"/>
                </a:cxn>
                <a:cxn ang="0">
                  <a:pos x="T4" y="T5"/>
                </a:cxn>
              </a:cxnLst>
              <a:rect l="0" t="0" r="r" b="b"/>
              <a:pathLst>
                <a:path w="26" h="56">
                  <a:moveTo>
                    <a:pt x="26" y="56"/>
                  </a:moveTo>
                  <a:cubicBezTo>
                    <a:pt x="17" y="38"/>
                    <a:pt x="9" y="19"/>
                    <a:pt x="0" y="0"/>
                  </a:cubicBezTo>
                  <a:cubicBezTo>
                    <a:pt x="9" y="19"/>
                    <a:pt x="17" y="38"/>
                    <a:pt x="2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93">
              <a:extLst>
                <a:ext uri="{FF2B5EF4-FFF2-40B4-BE49-F238E27FC236}">
                  <a16:creationId xmlns:a16="http://schemas.microsoft.com/office/drawing/2014/main" id="{C17B79AD-DC1E-45F2-B3B3-5564ADDBA28C}"/>
                </a:ext>
              </a:extLst>
            </p:cNvPr>
            <p:cNvSpPr>
              <a:spLocks/>
            </p:cNvSpPr>
            <p:nvPr/>
          </p:nvSpPr>
          <p:spPr bwMode="auto">
            <a:xfrm>
              <a:off x="9865680" y="6975293"/>
              <a:ext cx="252412" cy="307975"/>
            </a:xfrm>
            <a:custGeom>
              <a:avLst/>
              <a:gdLst>
                <a:gd name="T0" fmla="*/ 54 w 105"/>
                <a:gd name="T1" fmla="*/ 20 h 128"/>
                <a:gd name="T2" fmla="*/ 44 w 105"/>
                <a:gd name="T3" fmla="*/ 5 h 128"/>
                <a:gd name="T4" fmla="*/ 48 w 105"/>
                <a:gd name="T5" fmla="*/ 0 h 128"/>
                <a:gd name="T6" fmla="*/ 71 w 105"/>
                <a:gd name="T7" fmla="*/ 17 h 128"/>
                <a:gd name="T8" fmla="*/ 69 w 105"/>
                <a:gd name="T9" fmla="*/ 19 h 128"/>
                <a:gd name="T10" fmla="*/ 105 w 105"/>
                <a:gd name="T11" fmla="*/ 26 h 128"/>
                <a:gd name="T12" fmla="*/ 105 w 105"/>
                <a:gd name="T13" fmla="*/ 32 h 128"/>
                <a:gd name="T14" fmla="*/ 65 w 105"/>
                <a:gd name="T15" fmla="*/ 42 h 128"/>
                <a:gd name="T16" fmla="*/ 66 w 105"/>
                <a:gd name="T17" fmla="*/ 45 h 128"/>
                <a:gd name="T18" fmla="*/ 78 w 105"/>
                <a:gd name="T19" fmla="*/ 48 h 128"/>
                <a:gd name="T20" fmla="*/ 91 w 105"/>
                <a:gd name="T21" fmla="*/ 65 h 128"/>
                <a:gd name="T22" fmla="*/ 90 w 105"/>
                <a:gd name="T23" fmla="*/ 109 h 128"/>
                <a:gd name="T24" fmla="*/ 82 w 105"/>
                <a:gd name="T25" fmla="*/ 127 h 128"/>
                <a:gd name="T26" fmla="*/ 60 w 105"/>
                <a:gd name="T27" fmla="*/ 115 h 128"/>
                <a:gd name="T28" fmla="*/ 72 w 105"/>
                <a:gd name="T29" fmla="*/ 87 h 128"/>
                <a:gd name="T30" fmla="*/ 48 w 105"/>
                <a:gd name="T31" fmla="*/ 100 h 128"/>
                <a:gd name="T32" fmla="*/ 41 w 105"/>
                <a:gd name="T33" fmla="*/ 71 h 128"/>
                <a:gd name="T34" fmla="*/ 36 w 105"/>
                <a:gd name="T35" fmla="*/ 71 h 128"/>
                <a:gd name="T36" fmla="*/ 30 w 105"/>
                <a:gd name="T37" fmla="*/ 98 h 128"/>
                <a:gd name="T38" fmla="*/ 29 w 105"/>
                <a:gd name="T39" fmla="*/ 110 h 128"/>
                <a:gd name="T40" fmla="*/ 24 w 105"/>
                <a:gd name="T41" fmla="*/ 123 h 128"/>
                <a:gd name="T42" fmla="*/ 13 w 105"/>
                <a:gd name="T43" fmla="*/ 111 h 128"/>
                <a:gd name="T44" fmla="*/ 20 w 105"/>
                <a:gd name="T45" fmla="*/ 56 h 128"/>
                <a:gd name="T46" fmla="*/ 44 w 105"/>
                <a:gd name="T47" fmla="*/ 56 h 128"/>
                <a:gd name="T48" fmla="*/ 30 w 105"/>
                <a:gd name="T49" fmla="*/ 40 h 128"/>
                <a:gd name="T50" fmla="*/ 4 w 105"/>
                <a:gd name="T51" fmla="*/ 45 h 128"/>
                <a:gd name="T52" fmla="*/ 0 w 105"/>
                <a:gd name="T53" fmla="*/ 37 h 128"/>
                <a:gd name="T54" fmla="*/ 54 w 105"/>
                <a:gd name="T55"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 h="128">
                  <a:moveTo>
                    <a:pt x="54" y="20"/>
                  </a:moveTo>
                  <a:cubicBezTo>
                    <a:pt x="50" y="15"/>
                    <a:pt x="47" y="10"/>
                    <a:pt x="44" y="5"/>
                  </a:cubicBezTo>
                  <a:cubicBezTo>
                    <a:pt x="45" y="3"/>
                    <a:pt x="47" y="2"/>
                    <a:pt x="48" y="0"/>
                  </a:cubicBezTo>
                  <a:cubicBezTo>
                    <a:pt x="56" y="6"/>
                    <a:pt x="64" y="11"/>
                    <a:pt x="71" y="17"/>
                  </a:cubicBezTo>
                  <a:cubicBezTo>
                    <a:pt x="71" y="18"/>
                    <a:pt x="70" y="18"/>
                    <a:pt x="69" y="19"/>
                  </a:cubicBezTo>
                  <a:cubicBezTo>
                    <a:pt x="81" y="21"/>
                    <a:pt x="93" y="24"/>
                    <a:pt x="105" y="26"/>
                  </a:cubicBezTo>
                  <a:cubicBezTo>
                    <a:pt x="105" y="28"/>
                    <a:pt x="105" y="30"/>
                    <a:pt x="105" y="32"/>
                  </a:cubicBezTo>
                  <a:cubicBezTo>
                    <a:pt x="92" y="35"/>
                    <a:pt x="79" y="39"/>
                    <a:pt x="65" y="42"/>
                  </a:cubicBezTo>
                  <a:cubicBezTo>
                    <a:pt x="65" y="43"/>
                    <a:pt x="66" y="44"/>
                    <a:pt x="66" y="45"/>
                  </a:cubicBezTo>
                  <a:cubicBezTo>
                    <a:pt x="70" y="46"/>
                    <a:pt x="74" y="47"/>
                    <a:pt x="78" y="48"/>
                  </a:cubicBezTo>
                  <a:cubicBezTo>
                    <a:pt x="87" y="50"/>
                    <a:pt x="92" y="55"/>
                    <a:pt x="91" y="65"/>
                  </a:cubicBezTo>
                  <a:cubicBezTo>
                    <a:pt x="90" y="80"/>
                    <a:pt x="90" y="94"/>
                    <a:pt x="90" y="109"/>
                  </a:cubicBezTo>
                  <a:cubicBezTo>
                    <a:pt x="90" y="116"/>
                    <a:pt x="93" y="127"/>
                    <a:pt x="82" y="127"/>
                  </a:cubicBezTo>
                  <a:cubicBezTo>
                    <a:pt x="74" y="128"/>
                    <a:pt x="67" y="121"/>
                    <a:pt x="60" y="115"/>
                  </a:cubicBezTo>
                  <a:cubicBezTo>
                    <a:pt x="80" y="111"/>
                    <a:pt x="71" y="97"/>
                    <a:pt x="72" y="87"/>
                  </a:cubicBezTo>
                  <a:cubicBezTo>
                    <a:pt x="69" y="103"/>
                    <a:pt x="58" y="104"/>
                    <a:pt x="48" y="100"/>
                  </a:cubicBezTo>
                  <a:cubicBezTo>
                    <a:pt x="33" y="95"/>
                    <a:pt x="36" y="83"/>
                    <a:pt x="41" y="71"/>
                  </a:cubicBezTo>
                  <a:cubicBezTo>
                    <a:pt x="39" y="71"/>
                    <a:pt x="37" y="71"/>
                    <a:pt x="36" y="71"/>
                  </a:cubicBezTo>
                  <a:cubicBezTo>
                    <a:pt x="34" y="80"/>
                    <a:pt x="31" y="89"/>
                    <a:pt x="30" y="98"/>
                  </a:cubicBezTo>
                  <a:cubicBezTo>
                    <a:pt x="29" y="102"/>
                    <a:pt x="30" y="107"/>
                    <a:pt x="29" y="110"/>
                  </a:cubicBezTo>
                  <a:cubicBezTo>
                    <a:pt x="28" y="115"/>
                    <a:pt x="26" y="119"/>
                    <a:pt x="24" y="123"/>
                  </a:cubicBezTo>
                  <a:cubicBezTo>
                    <a:pt x="20" y="119"/>
                    <a:pt x="13" y="115"/>
                    <a:pt x="13" y="111"/>
                  </a:cubicBezTo>
                  <a:cubicBezTo>
                    <a:pt x="14" y="93"/>
                    <a:pt x="18" y="74"/>
                    <a:pt x="20" y="56"/>
                  </a:cubicBezTo>
                  <a:cubicBezTo>
                    <a:pt x="29" y="56"/>
                    <a:pt x="35" y="56"/>
                    <a:pt x="44" y="56"/>
                  </a:cubicBezTo>
                  <a:cubicBezTo>
                    <a:pt x="38" y="48"/>
                    <a:pt x="34" y="44"/>
                    <a:pt x="30" y="40"/>
                  </a:cubicBezTo>
                  <a:cubicBezTo>
                    <a:pt x="21" y="42"/>
                    <a:pt x="13" y="44"/>
                    <a:pt x="4" y="45"/>
                  </a:cubicBezTo>
                  <a:cubicBezTo>
                    <a:pt x="3" y="45"/>
                    <a:pt x="2" y="40"/>
                    <a:pt x="0" y="37"/>
                  </a:cubicBezTo>
                  <a:cubicBezTo>
                    <a:pt x="19" y="31"/>
                    <a:pt x="37" y="26"/>
                    <a:pt x="5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94">
              <a:extLst>
                <a:ext uri="{FF2B5EF4-FFF2-40B4-BE49-F238E27FC236}">
                  <a16:creationId xmlns:a16="http://schemas.microsoft.com/office/drawing/2014/main" id="{3548099F-1405-49E3-9424-AE648A6102B5}"/>
                </a:ext>
              </a:extLst>
            </p:cNvPr>
            <p:cNvSpPr>
              <a:spLocks/>
            </p:cNvSpPr>
            <p:nvPr/>
          </p:nvSpPr>
          <p:spPr bwMode="auto">
            <a:xfrm>
              <a:off x="10519730" y="7149918"/>
              <a:ext cx="263525" cy="257175"/>
            </a:xfrm>
            <a:custGeom>
              <a:avLst/>
              <a:gdLst>
                <a:gd name="T0" fmla="*/ 32 w 109"/>
                <a:gd name="T1" fmla="*/ 36 h 107"/>
                <a:gd name="T2" fmla="*/ 19 w 109"/>
                <a:gd name="T3" fmla="*/ 42 h 107"/>
                <a:gd name="T4" fmla="*/ 20 w 109"/>
                <a:gd name="T5" fmla="*/ 27 h 107"/>
                <a:gd name="T6" fmla="*/ 35 w 109"/>
                <a:gd name="T7" fmla="*/ 6 h 107"/>
                <a:gd name="T8" fmla="*/ 45 w 109"/>
                <a:gd name="T9" fmla="*/ 20 h 107"/>
                <a:gd name="T10" fmla="*/ 55 w 109"/>
                <a:gd name="T11" fmla="*/ 0 h 107"/>
                <a:gd name="T12" fmla="*/ 59 w 109"/>
                <a:gd name="T13" fmla="*/ 0 h 107"/>
                <a:gd name="T14" fmla="*/ 63 w 109"/>
                <a:gd name="T15" fmla="*/ 32 h 107"/>
                <a:gd name="T16" fmla="*/ 74 w 109"/>
                <a:gd name="T17" fmla="*/ 9 h 107"/>
                <a:gd name="T18" fmla="*/ 78 w 109"/>
                <a:gd name="T19" fmla="*/ 9 h 107"/>
                <a:gd name="T20" fmla="*/ 81 w 109"/>
                <a:gd name="T21" fmla="*/ 37 h 107"/>
                <a:gd name="T22" fmla="*/ 104 w 109"/>
                <a:gd name="T23" fmla="*/ 28 h 107"/>
                <a:gd name="T24" fmla="*/ 107 w 109"/>
                <a:gd name="T25" fmla="*/ 40 h 107"/>
                <a:gd name="T26" fmla="*/ 90 w 109"/>
                <a:gd name="T27" fmla="*/ 50 h 107"/>
                <a:gd name="T28" fmla="*/ 91 w 109"/>
                <a:gd name="T29" fmla="*/ 53 h 107"/>
                <a:gd name="T30" fmla="*/ 94 w 109"/>
                <a:gd name="T31" fmla="*/ 72 h 107"/>
                <a:gd name="T32" fmla="*/ 76 w 109"/>
                <a:gd name="T33" fmla="*/ 68 h 107"/>
                <a:gd name="T34" fmla="*/ 50 w 109"/>
                <a:gd name="T35" fmla="*/ 65 h 107"/>
                <a:gd name="T36" fmla="*/ 71 w 109"/>
                <a:gd name="T37" fmla="*/ 107 h 107"/>
                <a:gd name="T38" fmla="*/ 46 w 109"/>
                <a:gd name="T39" fmla="*/ 87 h 107"/>
                <a:gd name="T40" fmla="*/ 47 w 109"/>
                <a:gd name="T41" fmla="*/ 91 h 107"/>
                <a:gd name="T42" fmla="*/ 9 w 109"/>
                <a:gd name="T43" fmla="*/ 102 h 107"/>
                <a:gd name="T44" fmla="*/ 1 w 109"/>
                <a:gd name="T45" fmla="*/ 80 h 107"/>
                <a:gd name="T46" fmla="*/ 32 w 109"/>
                <a:gd name="T47" fmla="*/ 78 h 107"/>
                <a:gd name="T48" fmla="*/ 4 w 109"/>
                <a:gd name="T49" fmla="*/ 48 h 107"/>
                <a:gd name="T50" fmla="*/ 34 w 109"/>
                <a:gd name="T51" fmla="*/ 64 h 107"/>
                <a:gd name="T52" fmla="*/ 43 w 109"/>
                <a:gd name="T53" fmla="*/ 55 h 107"/>
                <a:gd name="T54" fmla="*/ 32 w 109"/>
                <a:gd name="T55" fmla="*/ 36 h 107"/>
                <a:gd name="T56" fmla="*/ 76 w 109"/>
                <a:gd name="T57" fmla="*/ 57 h 107"/>
                <a:gd name="T58" fmla="*/ 32 w 109"/>
                <a:gd name="T59"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107">
                  <a:moveTo>
                    <a:pt x="32" y="36"/>
                  </a:moveTo>
                  <a:cubicBezTo>
                    <a:pt x="28" y="38"/>
                    <a:pt x="23" y="40"/>
                    <a:pt x="19" y="42"/>
                  </a:cubicBezTo>
                  <a:cubicBezTo>
                    <a:pt x="19" y="37"/>
                    <a:pt x="18" y="31"/>
                    <a:pt x="20" y="27"/>
                  </a:cubicBezTo>
                  <a:cubicBezTo>
                    <a:pt x="24" y="20"/>
                    <a:pt x="29" y="14"/>
                    <a:pt x="35" y="6"/>
                  </a:cubicBezTo>
                  <a:cubicBezTo>
                    <a:pt x="39" y="11"/>
                    <a:pt x="42" y="15"/>
                    <a:pt x="45" y="20"/>
                  </a:cubicBezTo>
                  <a:cubicBezTo>
                    <a:pt x="48" y="13"/>
                    <a:pt x="52" y="6"/>
                    <a:pt x="55" y="0"/>
                  </a:cubicBezTo>
                  <a:cubicBezTo>
                    <a:pt x="56" y="0"/>
                    <a:pt x="57" y="0"/>
                    <a:pt x="59" y="0"/>
                  </a:cubicBezTo>
                  <a:cubicBezTo>
                    <a:pt x="60" y="10"/>
                    <a:pt x="61" y="19"/>
                    <a:pt x="63" y="32"/>
                  </a:cubicBezTo>
                  <a:cubicBezTo>
                    <a:pt x="68" y="22"/>
                    <a:pt x="71" y="16"/>
                    <a:pt x="74" y="9"/>
                  </a:cubicBezTo>
                  <a:cubicBezTo>
                    <a:pt x="76" y="9"/>
                    <a:pt x="77" y="9"/>
                    <a:pt x="78" y="9"/>
                  </a:cubicBezTo>
                  <a:cubicBezTo>
                    <a:pt x="79" y="17"/>
                    <a:pt x="80" y="26"/>
                    <a:pt x="81" y="37"/>
                  </a:cubicBezTo>
                  <a:cubicBezTo>
                    <a:pt x="87" y="35"/>
                    <a:pt x="94" y="32"/>
                    <a:pt x="104" y="28"/>
                  </a:cubicBezTo>
                  <a:cubicBezTo>
                    <a:pt x="105" y="31"/>
                    <a:pt x="109" y="37"/>
                    <a:pt x="107" y="40"/>
                  </a:cubicBezTo>
                  <a:cubicBezTo>
                    <a:pt x="103" y="44"/>
                    <a:pt x="97" y="46"/>
                    <a:pt x="90" y="50"/>
                  </a:cubicBezTo>
                  <a:cubicBezTo>
                    <a:pt x="90" y="50"/>
                    <a:pt x="91" y="51"/>
                    <a:pt x="91" y="53"/>
                  </a:cubicBezTo>
                  <a:cubicBezTo>
                    <a:pt x="92" y="60"/>
                    <a:pt x="93" y="66"/>
                    <a:pt x="94" y="72"/>
                  </a:cubicBezTo>
                  <a:cubicBezTo>
                    <a:pt x="88" y="71"/>
                    <a:pt x="82" y="69"/>
                    <a:pt x="76" y="68"/>
                  </a:cubicBezTo>
                  <a:cubicBezTo>
                    <a:pt x="68" y="67"/>
                    <a:pt x="59" y="66"/>
                    <a:pt x="50" y="65"/>
                  </a:cubicBezTo>
                  <a:cubicBezTo>
                    <a:pt x="50" y="82"/>
                    <a:pt x="81" y="82"/>
                    <a:pt x="71" y="107"/>
                  </a:cubicBezTo>
                  <a:cubicBezTo>
                    <a:pt x="62" y="99"/>
                    <a:pt x="54" y="93"/>
                    <a:pt x="46" y="87"/>
                  </a:cubicBezTo>
                  <a:cubicBezTo>
                    <a:pt x="46" y="89"/>
                    <a:pt x="46" y="90"/>
                    <a:pt x="47" y="91"/>
                  </a:cubicBezTo>
                  <a:cubicBezTo>
                    <a:pt x="34" y="95"/>
                    <a:pt x="22" y="100"/>
                    <a:pt x="9" y="102"/>
                  </a:cubicBezTo>
                  <a:cubicBezTo>
                    <a:pt x="7" y="102"/>
                    <a:pt x="3" y="89"/>
                    <a:pt x="1" y="80"/>
                  </a:cubicBezTo>
                  <a:cubicBezTo>
                    <a:pt x="13" y="88"/>
                    <a:pt x="22" y="93"/>
                    <a:pt x="32" y="78"/>
                  </a:cubicBezTo>
                  <a:cubicBezTo>
                    <a:pt x="22" y="69"/>
                    <a:pt x="0" y="71"/>
                    <a:pt x="4" y="48"/>
                  </a:cubicBezTo>
                  <a:cubicBezTo>
                    <a:pt x="15" y="54"/>
                    <a:pt x="25" y="59"/>
                    <a:pt x="34" y="64"/>
                  </a:cubicBezTo>
                  <a:cubicBezTo>
                    <a:pt x="38" y="60"/>
                    <a:pt x="41" y="57"/>
                    <a:pt x="43" y="55"/>
                  </a:cubicBezTo>
                  <a:cubicBezTo>
                    <a:pt x="39" y="48"/>
                    <a:pt x="35" y="42"/>
                    <a:pt x="32" y="36"/>
                  </a:cubicBezTo>
                  <a:cubicBezTo>
                    <a:pt x="47" y="43"/>
                    <a:pt x="62" y="50"/>
                    <a:pt x="76" y="57"/>
                  </a:cubicBezTo>
                  <a:cubicBezTo>
                    <a:pt x="69" y="42"/>
                    <a:pt x="51" y="33"/>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95">
              <a:extLst>
                <a:ext uri="{FF2B5EF4-FFF2-40B4-BE49-F238E27FC236}">
                  <a16:creationId xmlns:a16="http://schemas.microsoft.com/office/drawing/2014/main" id="{7552A1D2-883A-4CD0-A428-8498A1BA140C}"/>
                </a:ext>
              </a:extLst>
            </p:cNvPr>
            <p:cNvSpPr>
              <a:spLocks/>
            </p:cNvSpPr>
            <p:nvPr/>
          </p:nvSpPr>
          <p:spPr bwMode="auto">
            <a:xfrm>
              <a:off x="9190993" y="7151505"/>
              <a:ext cx="273050" cy="290512"/>
            </a:xfrm>
            <a:custGeom>
              <a:avLst/>
              <a:gdLst>
                <a:gd name="T0" fmla="*/ 63 w 113"/>
                <a:gd name="T1" fmla="*/ 64 h 121"/>
                <a:gd name="T2" fmla="*/ 63 w 113"/>
                <a:gd name="T3" fmla="*/ 89 h 121"/>
                <a:gd name="T4" fmla="*/ 41 w 113"/>
                <a:gd name="T5" fmla="*/ 81 h 121"/>
                <a:gd name="T6" fmla="*/ 41 w 113"/>
                <a:gd name="T7" fmla="*/ 121 h 121"/>
                <a:gd name="T8" fmla="*/ 34 w 113"/>
                <a:gd name="T9" fmla="*/ 99 h 121"/>
                <a:gd name="T10" fmla="*/ 0 w 113"/>
                <a:gd name="T11" fmla="*/ 88 h 121"/>
                <a:gd name="T12" fmla="*/ 24 w 113"/>
                <a:gd name="T13" fmla="*/ 86 h 121"/>
                <a:gd name="T14" fmla="*/ 8 w 113"/>
                <a:gd name="T15" fmla="*/ 64 h 121"/>
                <a:gd name="T16" fmla="*/ 38 w 113"/>
                <a:gd name="T17" fmla="*/ 74 h 121"/>
                <a:gd name="T18" fmla="*/ 38 w 113"/>
                <a:gd name="T19" fmla="*/ 63 h 121"/>
                <a:gd name="T20" fmla="*/ 38 w 113"/>
                <a:gd name="T21" fmla="*/ 48 h 121"/>
                <a:gd name="T22" fmla="*/ 52 w 113"/>
                <a:gd name="T23" fmla="*/ 56 h 121"/>
                <a:gd name="T24" fmla="*/ 55 w 113"/>
                <a:gd name="T25" fmla="*/ 60 h 121"/>
                <a:gd name="T26" fmla="*/ 50 w 113"/>
                <a:gd name="T27" fmla="*/ 34 h 121"/>
                <a:gd name="T28" fmla="*/ 34 w 113"/>
                <a:gd name="T29" fmla="*/ 7 h 121"/>
                <a:gd name="T30" fmla="*/ 57 w 113"/>
                <a:gd name="T31" fmla="*/ 12 h 121"/>
                <a:gd name="T32" fmla="*/ 108 w 113"/>
                <a:gd name="T33" fmla="*/ 91 h 121"/>
                <a:gd name="T34" fmla="*/ 113 w 113"/>
                <a:gd name="T35" fmla="*/ 106 h 121"/>
                <a:gd name="T36" fmla="*/ 96 w 113"/>
                <a:gd name="T37" fmla="*/ 100 h 121"/>
                <a:gd name="T38" fmla="*/ 76 w 113"/>
                <a:gd name="T39" fmla="*/ 71 h 121"/>
                <a:gd name="T40" fmla="*/ 63 w 113"/>
                <a:gd name="T41" fmla="*/ 6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21">
                  <a:moveTo>
                    <a:pt x="63" y="64"/>
                  </a:moveTo>
                  <a:cubicBezTo>
                    <a:pt x="63" y="75"/>
                    <a:pt x="63" y="82"/>
                    <a:pt x="63" y="89"/>
                  </a:cubicBezTo>
                  <a:cubicBezTo>
                    <a:pt x="56" y="87"/>
                    <a:pt x="50" y="84"/>
                    <a:pt x="41" y="81"/>
                  </a:cubicBezTo>
                  <a:cubicBezTo>
                    <a:pt x="44" y="96"/>
                    <a:pt x="59" y="108"/>
                    <a:pt x="41" y="121"/>
                  </a:cubicBezTo>
                  <a:cubicBezTo>
                    <a:pt x="39" y="113"/>
                    <a:pt x="37" y="107"/>
                    <a:pt x="34" y="99"/>
                  </a:cubicBezTo>
                  <a:cubicBezTo>
                    <a:pt x="21" y="103"/>
                    <a:pt x="8" y="105"/>
                    <a:pt x="0" y="88"/>
                  </a:cubicBezTo>
                  <a:cubicBezTo>
                    <a:pt x="9" y="87"/>
                    <a:pt x="15" y="87"/>
                    <a:pt x="24" y="86"/>
                  </a:cubicBezTo>
                  <a:cubicBezTo>
                    <a:pt x="18" y="78"/>
                    <a:pt x="13" y="71"/>
                    <a:pt x="8" y="64"/>
                  </a:cubicBezTo>
                  <a:cubicBezTo>
                    <a:pt x="17" y="54"/>
                    <a:pt x="19" y="54"/>
                    <a:pt x="38" y="74"/>
                  </a:cubicBezTo>
                  <a:cubicBezTo>
                    <a:pt x="38" y="70"/>
                    <a:pt x="38" y="66"/>
                    <a:pt x="38" y="63"/>
                  </a:cubicBezTo>
                  <a:cubicBezTo>
                    <a:pt x="38" y="58"/>
                    <a:pt x="38" y="53"/>
                    <a:pt x="38" y="48"/>
                  </a:cubicBezTo>
                  <a:cubicBezTo>
                    <a:pt x="43" y="51"/>
                    <a:pt x="48" y="53"/>
                    <a:pt x="52" y="56"/>
                  </a:cubicBezTo>
                  <a:cubicBezTo>
                    <a:pt x="53" y="57"/>
                    <a:pt x="54" y="59"/>
                    <a:pt x="55" y="60"/>
                  </a:cubicBezTo>
                  <a:cubicBezTo>
                    <a:pt x="69" y="48"/>
                    <a:pt x="53" y="42"/>
                    <a:pt x="50" y="34"/>
                  </a:cubicBezTo>
                  <a:cubicBezTo>
                    <a:pt x="46" y="25"/>
                    <a:pt x="40" y="17"/>
                    <a:pt x="34" y="7"/>
                  </a:cubicBezTo>
                  <a:cubicBezTo>
                    <a:pt x="43" y="2"/>
                    <a:pt x="50" y="0"/>
                    <a:pt x="57" y="12"/>
                  </a:cubicBezTo>
                  <a:cubicBezTo>
                    <a:pt x="73" y="38"/>
                    <a:pt x="91" y="64"/>
                    <a:pt x="108" y="91"/>
                  </a:cubicBezTo>
                  <a:cubicBezTo>
                    <a:pt x="111" y="95"/>
                    <a:pt x="112" y="101"/>
                    <a:pt x="113" y="106"/>
                  </a:cubicBezTo>
                  <a:cubicBezTo>
                    <a:pt x="107" y="104"/>
                    <a:pt x="99" y="104"/>
                    <a:pt x="96" y="100"/>
                  </a:cubicBezTo>
                  <a:cubicBezTo>
                    <a:pt x="88" y="91"/>
                    <a:pt x="82" y="81"/>
                    <a:pt x="76" y="71"/>
                  </a:cubicBezTo>
                  <a:cubicBezTo>
                    <a:pt x="72" y="64"/>
                    <a:pt x="67" y="59"/>
                    <a:pt x="63"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6">
              <a:extLst>
                <a:ext uri="{FF2B5EF4-FFF2-40B4-BE49-F238E27FC236}">
                  <a16:creationId xmlns:a16="http://schemas.microsoft.com/office/drawing/2014/main" id="{61044EF6-31A0-41AE-8D0E-EED7CF60AB30}"/>
                </a:ext>
              </a:extLst>
            </p:cNvPr>
            <p:cNvSpPr>
              <a:spLocks/>
            </p:cNvSpPr>
            <p:nvPr/>
          </p:nvSpPr>
          <p:spPr bwMode="auto">
            <a:xfrm>
              <a:off x="11124568" y="8813618"/>
              <a:ext cx="227012" cy="225425"/>
            </a:xfrm>
            <a:custGeom>
              <a:avLst/>
              <a:gdLst>
                <a:gd name="T0" fmla="*/ 46 w 94"/>
                <a:gd name="T1" fmla="*/ 20 h 94"/>
                <a:gd name="T2" fmla="*/ 83 w 94"/>
                <a:gd name="T3" fmla="*/ 59 h 94"/>
                <a:gd name="T4" fmla="*/ 81 w 94"/>
                <a:gd name="T5" fmla="*/ 63 h 94"/>
                <a:gd name="T6" fmla="*/ 27 w 94"/>
                <a:gd name="T7" fmla="*/ 63 h 94"/>
                <a:gd name="T8" fmla="*/ 26 w 94"/>
                <a:gd name="T9" fmla="*/ 68 h 94"/>
                <a:gd name="T10" fmla="*/ 59 w 94"/>
                <a:gd name="T11" fmla="*/ 83 h 94"/>
                <a:gd name="T12" fmla="*/ 67 w 94"/>
                <a:gd name="T13" fmla="*/ 93 h 94"/>
                <a:gd name="T14" fmla="*/ 55 w 94"/>
                <a:gd name="T15" fmla="*/ 92 h 94"/>
                <a:gd name="T16" fmla="*/ 9 w 94"/>
                <a:gd name="T17" fmla="*/ 72 h 94"/>
                <a:gd name="T18" fmla="*/ 0 w 94"/>
                <a:gd name="T19" fmla="*/ 62 h 94"/>
                <a:gd name="T20" fmla="*/ 13 w 94"/>
                <a:gd name="T21" fmla="*/ 54 h 94"/>
                <a:gd name="T22" fmla="*/ 64 w 94"/>
                <a:gd name="T23" fmla="*/ 54 h 94"/>
                <a:gd name="T24" fmla="*/ 30 w 94"/>
                <a:gd name="T25" fmla="*/ 17 h 94"/>
                <a:gd name="T26" fmla="*/ 27 w 94"/>
                <a:gd name="T27" fmla="*/ 1 h 94"/>
                <a:gd name="T28" fmla="*/ 40 w 94"/>
                <a:gd name="T29" fmla="*/ 2 h 94"/>
                <a:gd name="T30" fmla="*/ 85 w 94"/>
                <a:gd name="T31" fmla="*/ 22 h 94"/>
                <a:gd name="T32" fmla="*/ 94 w 94"/>
                <a:gd name="T33" fmla="*/ 31 h 94"/>
                <a:gd name="T34" fmla="*/ 80 w 94"/>
                <a:gd name="T35" fmla="*/ 31 h 94"/>
                <a:gd name="T36" fmla="*/ 48 w 94"/>
                <a:gd name="T37" fmla="*/ 18 h 94"/>
                <a:gd name="T38" fmla="*/ 46 w 94"/>
                <a:gd name="T39"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46" y="20"/>
                  </a:moveTo>
                  <a:cubicBezTo>
                    <a:pt x="58" y="33"/>
                    <a:pt x="70" y="46"/>
                    <a:pt x="83" y="59"/>
                  </a:cubicBezTo>
                  <a:cubicBezTo>
                    <a:pt x="82" y="61"/>
                    <a:pt x="81" y="62"/>
                    <a:pt x="81" y="63"/>
                  </a:cubicBezTo>
                  <a:cubicBezTo>
                    <a:pt x="63" y="63"/>
                    <a:pt x="45" y="63"/>
                    <a:pt x="27" y="63"/>
                  </a:cubicBezTo>
                  <a:cubicBezTo>
                    <a:pt x="27" y="65"/>
                    <a:pt x="27" y="66"/>
                    <a:pt x="26" y="68"/>
                  </a:cubicBezTo>
                  <a:cubicBezTo>
                    <a:pt x="37" y="73"/>
                    <a:pt x="49" y="77"/>
                    <a:pt x="59" y="83"/>
                  </a:cubicBezTo>
                  <a:cubicBezTo>
                    <a:pt x="63" y="85"/>
                    <a:pt x="65" y="89"/>
                    <a:pt x="67" y="93"/>
                  </a:cubicBezTo>
                  <a:cubicBezTo>
                    <a:pt x="63" y="93"/>
                    <a:pt x="59" y="94"/>
                    <a:pt x="55" y="92"/>
                  </a:cubicBezTo>
                  <a:cubicBezTo>
                    <a:pt x="40" y="86"/>
                    <a:pt x="24" y="79"/>
                    <a:pt x="9" y="72"/>
                  </a:cubicBezTo>
                  <a:cubicBezTo>
                    <a:pt x="5" y="70"/>
                    <a:pt x="3" y="66"/>
                    <a:pt x="0" y="62"/>
                  </a:cubicBezTo>
                  <a:cubicBezTo>
                    <a:pt x="4" y="60"/>
                    <a:pt x="9" y="54"/>
                    <a:pt x="13" y="54"/>
                  </a:cubicBezTo>
                  <a:cubicBezTo>
                    <a:pt x="29" y="53"/>
                    <a:pt x="45" y="54"/>
                    <a:pt x="64" y="54"/>
                  </a:cubicBezTo>
                  <a:cubicBezTo>
                    <a:pt x="51" y="40"/>
                    <a:pt x="40" y="29"/>
                    <a:pt x="30" y="17"/>
                  </a:cubicBezTo>
                  <a:cubicBezTo>
                    <a:pt x="27" y="13"/>
                    <a:pt x="28" y="6"/>
                    <a:pt x="27" y="1"/>
                  </a:cubicBezTo>
                  <a:cubicBezTo>
                    <a:pt x="31" y="1"/>
                    <a:pt x="36" y="0"/>
                    <a:pt x="40" y="2"/>
                  </a:cubicBezTo>
                  <a:cubicBezTo>
                    <a:pt x="55" y="8"/>
                    <a:pt x="70" y="15"/>
                    <a:pt x="85" y="22"/>
                  </a:cubicBezTo>
                  <a:cubicBezTo>
                    <a:pt x="89" y="23"/>
                    <a:pt x="91" y="28"/>
                    <a:pt x="94" y="31"/>
                  </a:cubicBezTo>
                  <a:cubicBezTo>
                    <a:pt x="90" y="31"/>
                    <a:pt x="84" y="33"/>
                    <a:pt x="80" y="31"/>
                  </a:cubicBezTo>
                  <a:cubicBezTo>
                    <a:pt x="69" y="28"/>
                    <a:pt x="58" y="22"/>
                    <a:pt x="48" y="18"/>
                  </a:cubicBezTo>
                  <a:cubicBezTo>
                    <a:pt x="47" y="18"/>
                    <a:pt x="47" y="19"/>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7">
              <a:extLst>
                <a:ext uri="{FF2B5EF4-FFF2-40B4-BE49-F238E27FC236}">
                  <a16:creationId xmlns:a16="http://schemas.microsoft.com/office/drawing/2014/main" id="{0D73E298-930B-4CFD-98D6-65FC2600B812}"/>
                </a:ext>
              </a:extLst>
            </p:cNvPr>
            <p:cNvSpPr>
              <a:spLocks/>
            </p:cNvSpPr>
            <p:nvPr/>
          </p:nvSpPr>
          <p:spPr bwMode="auto">
            <a:xfrm>
              <a:off x="11016618" y="9010468"/>
              <a:ext cx="241300" cy="241300"/>
            </a:xfrm>
            <a:custGeom>
              <a:avLst/>
              <a:gdLst>
                <a:gd name="T0" fmla="*/ 38 w 100"/>
                <a:gd name="T1" fmla="*/ 0 h 100"/>
                <a:gd name="T2" fmla="*/ 100 w 100"/>
                <a:gd name="T3" fmla="*/ 35 h 100"/>
                <a:gd name="T4" fmla="*/ 77 w 100"/>
                <a:gd name="T5" fmla="*/ 35 h 100"/>
                <a:gd name="T6" fmla="*/ 53 w 100"/>
                <a:gd name="T7" fmla="*/ 25 h 100"/>
                <a:gd name="T8" fmla="*/ 84 w 100"/>
                <a:gd name="T9" fmla="*/ 67 h 100"/>
                <a:gd name="T10" fmla="*/ 82 w 100"/>
                <a:gd name="T11" fmla="*/ 72 h 100"/>
                <a:gd name="T12" fmla="*/ 28 w 100"/>
                <a:gd name="T13" fmla="*/ 67 h 100"/>
                <a:gd name="T14" fmla="*/ 28 w 100"/>
                <a:gd name="T15" fmla="*/ 70 h 100"/>
                <a:gd name="T16" fmla="*/ 60 w 100"/>
                <a:gd name="T17" fmla="*/ 89 h 100"/>
                <a:gd name="T18" fmla="*/ 65 w 100"/>
                <a:gd name="T19" fmla="*/ 98 h 100"/>
                <a:gd name="T20" fmla="*/ 56 w 100"/>
                <a:gd name="T21" fmla="*/ 98 h 100"/>
                <a:gd name="T22" fmla="*/ 0 w 100"/>
                <a:gd name="T23" fmla="*/ 67 h 100"/>
                <a:gd name="T24" fmla="*/ 16 w 100"/>
                <a:gd name="T25" fmla="*/ 54 h 100"/>
                <a:gd name="T26" fmla="*/ 63 w 100"/>
                <a:gd name="T27" fmla="*/ 59 h 100"/>
                <a:gd name="T28" fmla="*/ 33 w 100"/>
                <a:gd name="T29" fmla="*/ 3 h 100"/>
                <a:gd name="T30" fmla="*/ 38 w 100"/>
                <a:gd name="T3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00">
                  <a:moveTo>
                    <a:pt x="38" y="0"/>
                  </a:moveTo>
                  <a:cubicBezTo>
                    <a:pt x="59" y="11"/>
                    <a:pt x="79" y="23"/>
                    <a:pt x="100" y="35"/>
                  </a:cubicBezTo>
                  <a:cubicBezTo>
                    <a:pt x="94" y="44"/>
                    <a:pt x="94" y="44"/>
                    <a:pt x="77" y="35"/>
                  </a:cubicBezTo>
                  <a:cubicBezTo>
                    <a:pt x="70" y="31"/>
                    <a:pt x="62" y="27"/>
                    <a:pt x="53" y="25"/>
                  </a:cubicBezTo>
                  <a:cubicBezTo>
                    <a:pt x="63" y="39"/>
                    <a:pt x="73" y="53"/>
                    <a:pt x="84" y="67"/>
                  </a:cubicBezTo>
                  <a:cubicBezTo>
                    <a:pt x="83" y="69"/>
                    <a:pt x="82" y="70"/>
                    <a:pt x="82" y="72"/>
                  </a:cubicBezTo>
                  <a:cubicBezTo>
                    <a:pt x="64" y="70"/>
                    <a:pt x="46" y="69"/>
                    <a:pt x="28" y="67"/>
                  </a:cubicBezTo>
                  <a:cubicBezTo>
                    <a:pt x="28" y="68"/>
                    <a:pt x="28" y="69"/>
                    <a:pt x="28" y="70"/>
                  </a:cubicBezTo>
                  <a:cubicBezTo>
                    <a:pt x="38" y="76"/>
                    <a:pt x="50" y="82"/>
                    <a:pt x="60" y="89"/>
                  </a:cubicBezTo>
                  <a:cubicBezTo>
                    <a:pt x="63" y="91"/>
                    <a:pt x="64" y="95"/>
                    <a:pt x="65" y="98"/>
                  </a:cubicBezTo>
                  <a:cubicBezTo>
                    <a:pt x="62" y="98"/>
                    <a:pt x="59" y="100"/>
                    <a:pt x="56" y="98"/>
                  </a:cubicBezTo>
                  <a:cubicBezTo>
                    <a:pt x="37" y="88"/>
                    <a:pt x="18" y="77"/>
                    <a:pt x="0" y="67"/>
                  </a:cubicBezTo>
                  <a:cubicBezTo>
                    <a:pt x="1" y="55"/>
                    <a:pt x="7" y="53"/>
                    <a:pt x="16" y="54"/>
                  </a:cubicBezTo>
                  <a:cubicBezTo>
                    <a:pt x="31" y="57"/>
                    <a:pt x="47" y="58"/>
                    <a:pt x="63" y="59"/>
                  </a:cubicBezTo>
                  <a:cubicBezTo>
                    <a:pt x="57" y="38"/>
                    <a:pt x="30" y="27"/>
                    <a:pt x="33" y="3"/>
                  </a:cubicBezTo>
                  <a:cubicBezTo>
                    <a:pt x="35" y="2"/>
                    <a:pt x="36" y="1"/>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8">
              <a:extLst>
                <a:ext uri="{FF2B5EF4-FFF2-40B4-BE49-F238E27FC236}">
                  <a16:creationId xmlns:a16="http://schemas.microsoft.com/office/drawing/2014/main" id="{9C7904A6-3184-4BC5-97DA-DB0376FFFB88}"/>
                </a:ext>
              </a:extLst>
            </p:cNvPr>
            <p:cNvSpPr>
              <a:spLocks/>
            </p:cNvSpPr>
            <p:nvPr/>
          </p:nvSpPr>
          <p:spPr bwMode="auto">
            <a:xfrm>
              <a:off x="10954705" y="7615055"/>
              <a:ext cx="261937" cy="147637"/>
            </a:xfrm>
            <a:custGeom>
              <a:avLst/>
              <a:gdLst>
                <a:gd name="T0" fmla="*/ 74 w 109"/>
                <a:gd name="T1" fmla="*/ 8 h 61"/>
                <a:gd name="T2" fmla="*/ 81 w 109"/>
                <a:gd name="T3" fmla="*/ 24 h 61"/>
                <a:gd name="T4" fmla="*/ 91 w 109"/>
                <a:gd name="T5" fmla="*/ 0 h 61"/>
                <a:gd name="T6" fmla="*/ 106 w 109"/>
                <a:gd name="T7" fmla="*/ 20 h 61"/>
                <a:gd name="T8" fmla="*/ 107 w 109"/>
                <a:gd name="T9" fmla="*/ 32 h 61"/>
                <a:gd name="T10" fmla="*/ 95 w 109"/>
                <a:gd name="T11" fmla="*/ 34 h 61"/>
                <a:gd name="T12" fmla="*/ 77 w 109"/>
                <a:gd name="T13" fmla="*/ 30 h 61"/>
                <a:gd name="T14" fmla="*/ 47 w 109"/>
                <a:gd name="T15" fmla="*/ 58 h 61"/>
                <a:gd name="T16" fmla="*/ 34 w 109"/>
                <a:gd name="T17" fmla="*/ 43 h 61"/>
                <a:gd name="T18" fmla="*/ 21 w 109"/>
                <a:gd name="T19" fmla="*/ 50 h 61"/>
                <a:gd name="T20" fmla="*/ 6 w 109"/>
                <a:gd name="T21" fmla="*/ 61 h 61"/>
                <a:gd name="T22" fmla="*/ 13 w 109"/>
                <a:gd name="T23" fmla="*/ 38 h 61"/>
                <a:gd name="T24" fmla="*/ 74 w 109"/>
                <a:gd name="T25"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61">
                  <a:moveTo>
                    <a:pt x="74" y="8"/>
                  </a:moveTo>
                  <a:cubicBezTo>
                    <a:pt x="76" y="13"/>
                    <a:pt x="78" y="17"/>
                    <a:pt x="81" y="24"/>
                  </a:cubicBezTo>
                  <a:cubicBezTo>
                    <a:pt x="85" y="15"/>
                    <a:pt x="88" y="9"/>
                    <a:pt x="91" y="0"/>
                  </a:cubicBezTo>
                  <a:cubicBezTo>
                    <a:pt x="97" y="9"/>
                    <a:pt x="103" y="14"/>
                    <a:pt x="106" y="20"/>
                  </a:cubicBezTo>
                  <a:cubicBezTo>
                    <a:pt x="108" y="23"/>
                    <a:pt x="109" y="29"/>
                    <a:pt x="107" y="32"/>
                  </a:cubicBezTo>
                  <a:cubicBezTo>
                    <a:pt x="105" y="35"/>
                    <a:pt x="99" y="35"/>
                    <a:pt x="95" y="34"/>
                  </a:cubicBezTo>
                  <a:cubicBezTo>
                    <a:pt x="89" y="34"/>
                    <a:pt x="83" y="32"/>
                    <a:pt x="77" y="30"/>
                  </a:cubicBezTo>
                  <a:cubicBezTo>
                    <a:pt x="70" y="52"/>
                    <a:pt x="60" y="61"/>
                    <a:pt x="47" y="58"/>
                  </a:cubicBezTo>
                  <a:cubicBezTo>
                    <a:pt x="43" y="57"/>
                    <a:pt x="40" y="49"/>
                    <a:pt x="34" y="43"/>
                  </a:cubicBezTo>
                  <a:cubicBezTo>
                    <a:pt x="32" y="44"/>
                    <a:pt x="26" y="46"/>
                    <a:pt x="21" y="50"/>
                  </a:cubicBezTo>
                  <a:cubicBezTo>
                    <a:pt x="16" y="53"/>
                    <a:pt x="12" y="56"/>
                    <a:pt x="6" y="61"/>
                  </a:cubicBezTo>
                  <a:cubicBezTo>
                    <a:pt x="0" y="49"/>
                    <a:pt x="3" y="42"/>
                    <a:pt x="13" y="38"/>
                  </a:cubicBezTo>
                  <a:cubicBezTo>
                    <a:pt x="33" y="28"/>
                    <a:pt x="53" y="18"/>
                    <a:pt x="7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9">
              <a:extLst>
                <a:ext uri="{FF2B5EF4-FFF2-40B4-BE49-F238E27FC236}">
                  <a16:creationId xmlns:a16="http://schemas.microsoft.com/office/drawing/2014/main" id="{F99CAF8F-2D91-4C1D-9F04-A3D65C08AA5F}"/>
                </a:ext>
              </a:extLst>
            </p:cNvPr>
            <p:cNvSpPr>
              <a:spLocks/>
            </p:cNvSpPr>
            <p:nvPr/>
          </p:nvSpPr>
          <p:spPr bwMode="auto">
            <a:xfrm>
              <a:off x="8649655" y="8813618"/>
              <a:ext cx="212725" cy="204787"/>
            </a:xfrm>
            <a:custGeom>
              <a:avLst/>
              <a:gdLst>
                <a:gd name="T0" fmla="*/ 32 w 88"/>
                <a:gd name="T1" fmla="*/ 67 h 85"/>
                <a:gd name="T2" fmla="*/ 75 w 88"/>
                <a:gd name="T3" fmla="*/ 53 h 85"/>
                <a:gd name="T4" fmla="*/ 88 w 88"/>
                <a:gd name="T5" fmla="*/ 54 h 85"/>
                <a:gd name="T6" fmla="*/ 79 w 88"/>
                <a:gd name="T7" fmla="*/ 63 h 85"/>
                <a:gd name="T8" fmla="*/ 17 w 88"/>
                <a:gd name="T9" fmla="*/ 85 h 85"/>
                <a:gd name="T10" fmla="*/ 21 w 88"/>
                <a:gd name="T11" fmla="*/ 65 h 85"/>
                <a:gd name="T12" fmla="*/ 54 w 88"/>
                <a:gd name="T13" fmla="*/ 21 h 85"/>
                <a:gd name="T14" fmla="*/ 1 w 88"/>
                <a:gd name="T15" fmla="*/ 33 h 85"/>
                <a:gd name="T16" fmla="*/ 0 w 88"/>
                <a:gd name="T17" fmla="*/ 26 h 85"/>
                <a:gd name="T18" fmla="*/ 73 w 88"/>
                <a:gd name="T19" fmla="*/ 0 h 85"/>
                <a:gd name="T20" fmla="*/ 67 w 88"/>
                <a:gd name="T21" fmla="*/ 21 h 85"/>
                <a:gd name="T22" fmla="*/ 32 w 88"/>
                <a:gd name="T23"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85">
                  <a:moveTo>
                    <a:pt x="32" y="67"/>
                  </a:moveTo>
                  <a:cubicBezTo>
                    <a:pt x="50" y="61"/>
                    <a:pt x="62" y="56"/>
                    <a:pt x="75" y="53"/>
                  </a:cubicBezTo>
                  <a:cubicBezTo>
                    <a:pt x="79" y="52"/>
                    <a:pt x="83" y="54"/>
                    <a:pt x="88" y="54"/>
                  </a:cubicBezTo>
                  <a:cubicBezTo>
                    <a:pt x="85" y="57"/>
                    <a:pt x="83" y="61"/>
                    <a:pt x="79" y="63"/>
                  </a:cubicBezTo>
                  <a:cubicBezTo>
                    <a:pt x="60" y="70"/>
                    <a:pt x="41" y="76"/>
                    <a:pt x="17" y="85"/>
                  </a:cubicBezTo>
                  <a:cubicBezTo>
                    <a:pt x="19" y="76"/>
                    <a:pt x="18" y="69"/>
                    <a:pt x="21" y="65"/>
                  </a:cubicBezTo>
                  <a:cubicBezTo>
                    <a:pt x="31" y="50"/>
                    <a:pt x="42" y="37"/>
                    <a:pt x="54" y="21"/>
                  </a:cubicBezTo>
                  <a:cubicBezTo>
                    <a:pt x="35" y="21"/>
                    <a:pt x="19" y="37"/>
                    <a:pt x="1" y="33"/>
                  </a:cubicBezTo>
                  <a:cubicBezTo>
                    <a:pt x="1" y="31"/>
                    <a:pt x="0" y="28"/>
                    <a:pt x="0" y="26"/>
                  </a:cubicBezTo>
                  <a:cubicBezTo>
                    <a:pt x="22" y="18"/>
                    <a:pt x="45" y="10"/>
                    <a:pt x="73" y="0"/>
                  </a:cubicBezTo>
                  <a:cubicBezTo>
                    <a:pt x="70" y="10"/>
                    <a:pt x="71" y="17"/>
                    <a:pt x="67" y="21"/>
                  </a:cubicBezTo>
                  <a:cubicBezTo>
                    <a:pt x="57" y="36"/>
                    <a:pt x="46" y="50"/>
                    <a:pt x="3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0">
              <a:extLst>
                <a:ext uri="{FF2B5EF4-FFF2-40B4-BE49-F238E27FC236}">
                  <a16:creationId xmlns:a16="http://schemas.microsoft.com/office/drawing/2014/main" id="{BF193681-D4E6-4F1F-BCAA-CA28D4BA0C3F}"/>
                </a:ext>
              </a:extLst>
            </p:cNvPr>
            <p:cNvSpPr>
              <a:spLocks/>
            </p:cNvSpPr>
            <p:nvPr/>
          </p:nvSpPr>
          <p:spPr bwMode="auto">
            <a:xfrm>
              <a:off x="11008680" y="7759518"/>
              <a:ext cx="165100" cy="200025"/>
            </a:xfrm>
            <a:custGeom>
              <a:avLst/>
              <a:gdLst>
                <a:gd name="T0" fmla="*/ 27 w 68"/>
                <a:gd name="T1" fmla="*/ 28 h 83"/>
                <a:gd name="T2" fmla="*/ 0 w 68"/>
                <a:gd name="T3" fmla="*/ 11 h 83"/>
                <a:gd name="T4" fmla="*/ 31 w 68"/>
                <a:gd name="T5" fmla="*/ 18 h 83"/>
                <a:gd name="T6" fmla="*/ 37 w 68"/>
                <a:gd name="T7" fmla="*/ 0 h 83"/>
                <a:gd name="T8" fmla="*/ 62 w 68"/>
                <a:gd name="T9" fmla="*/ 17 h 83"/>
                <a:gd name="T10" fmla="*/ 68 w 68"/>
                <a:gd name="T11" fmla="*/ 28 h 83"/>
                <a:gd name="T12" fmla="*/ 56 w 68"/>
                <a:gd name="T13" fmla="*/ 31 h 83"/>
                <a:gd name="T14" fmla="*/ 26 w 68"/>
                <a:gd name="T15" fmla="*/ 49 h 83"/>
                <a:gd name="T16" fmla="*/ 28 w 68"/>
                <a:gd name="T17" fmla="*/ 60 h 83"/>
                <a:gd name="T18" fmla="*/ 37 w 68"/>
                <a:gd name="T19" fmla="*/ 61 h 83"/>
                <a:gd name="T20" fmla="*/ 54 w 68"/>
                <a:gd name="T21" fmla="*/ 54 h 83"/>
                <a:gd name="T22" fmla="*/ 33 w 68"/>
                <a:gd name="T23" fmla="*/ 81 h 83"/>
                <a:gd name="T24" fmla="*/ 17 w 68"/>
                <a:gd name="T25" fmla="*/ 70 h 83"/>
                <a:gd name="T26" fmla="*/ 27 w 68"/>
                <a:gd name="T27" fmla="*/ 2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83">
                  <a:moveTo>
                    <a:pt x="27" y="28"/>
                  </a:moveTo>
                  <a:cubicBezTo>
                    <a:pt x="10" y="31"/>
                    <a:pt x="2" y="25"/>
                    <a:pt x="0" y="11"/>
                  </a:cubicBezTo>
                  <a:cubicBezTo>
                    <a:pt x="10" y="13"/>
                    <a:pt x="20" y="16"/>
                    <a:pt x="31" y="18"/>
                  </a:cubicBezTo>
                  <a:cubicBezTo>
                    <a:pt x="33" y="11"/>
                    <a:pt x="35" y="6"/>
                    <a:pt x="37" y="0"/>
                  </a:cubicBezTo>
                  <a:cubicBezTo>
                    <a:pt x="47" y="7"/>
                    <a:pt x="55" y="11"/>
                    <a:pt x="62" y="17"/>
                  </a:cubicBezTo>
                  <a:cubicBezTo>
                    <a:pt x="65" y="19"/>
                    <a:pt x="66" y="25"/>
                    <a:pt x="68" y="28"/>
                  </a:cubicBezTo>
                  <a:cubicBezTo>
                    <a:pt x="64" y="29"/>
                    <a:pt x="60" y="29"/>
                    <a:pt x="56" y="31"/>
                  </a:cubicBezTo>
                  <a:cubicBezTo>
                    <a:pt x="46" y="37"/>
                    <a:pt x="36" y="43"/>
                    <a:pt x="26" y="49"/>
                  </a:cubicBezTo>
                  <a:cubicBezTo>
                    <a:pt x="25" y="50"/>
                    <a:pt x="26" y="57"/>
                    <a:pt x="28" y="60"/>
                  </a:cubicBezTo>
                  <a:cubicBezTo>
                    <a:pt x="29" y="62"/>
                    <a:pt x="35" y="62"/>
                    <a:pt x="37" y="61"/>
                  </a:cubicBezTo>
                  <a:cubicBezTo>
                    <a:pt x="43" y="59"/>
                    <a:pt x="47" y="57"/>
                    <a:pt x="54" y="54"/>
                  </a:cubicBezTo>
                  <a:cubicBezTo>
                    <a:pt x="54" y="70"/>
                    <a:pt x="43" y="77"/>
                    <a:pt x="33" y="81"/>
                  </a:cubicBezTo>
                  <a:cubicBezTo>
                    <a:pt x="30" y="83"/>
                    <a:pt x="20" y="75"/>
                    <a:pt x="17" y="70"/>
                  </a:cubicBezTo>
                  <a:cubicBezTo>
                    <a:pt x="7" y="57"/>
                    <a:pt x="10" y="46"/>
                    <a:pt x="2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01">
              <a:extLst>
                <a:ext uri="{FF2B5EF4-FFF2-40B4-BE49-F238E27FC236}">
                  <a16:creationId xmlns:a16="http://schemas.microsoft.com/office/drawing/2014/main" id="{BD37E949-1BA6-43F7-88E9-E95FFE82A5EB}"/>
                </a:ext>
              </a:extLst>
            </p:cNvPr>
            <p:cNvSpPr>
              <a:spLocks/>
            </p:cNvSpPr>
            <p:nvPr/>
          </p:nvSpPr>
          <p:spPr bwMode="auto">
            <a:xfrm>
              <a:off x="8768718" y="7651568"/>
              <a:ext cx="153987" cy="306387"/>
            </a:xfrm>
            <a:custGeom>
              <a:avLst/>
              <a:gdLst>
                <a:gd name="T0" fmla="*/ 43 w 64"/>
                <a:gd name="T1" fmla="*/ 8 h 127"/>
                <a:gd name="T2" fmla="*/ 27 w 64"/>
                <a:gd name="T3" fmla="*/ 35 h 127"/>
                <a:gd name="T4" fmla="*/ 30 w 64"/>
                <a:gd name="T5" fmla="*/ 55 h 127"/>
                <a:gd name="T6" fmla="*/ 59 w 64"/>
                <a:gd name="T7" fmla="*/ 100 h 127"/>
                <a:gd name="T8" fmla="*/ 52 w 64"/>
                <a:gd name="T9" fmla="*/ 127 h 127"/>
                <a:gd name="T10" fmla="*/ 47 w 64"/>
                <a:gd name="T11" fmla="*/ 110 h 127"/>
                <a:gd name="T12" fmla="*/ 6 w 64"/>
                <a:gd name="T13" fmla="*/ 64 h 127"/>
                <a:gd name="T14" fmla="*/ 1 w 64"/>
                <a:gd name="T15" fmla="*/ 53 h 127"/>
                <a:gd name="T16" fmla="*/ 20 w 64"/>
                <a:gd name="T17" fmla="*/ 13 h 127"/>
                <a:gd name="T18" fmla="*/ 43 w 64"/>
                <a:gd name="T19" fmla="*/ 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7">
                  <a:moveTo>
                    <a:pt x="43" y="8"/>
                  </a:moveTo>
                  <a:cubicBezTo>
                    <a:pt x="37" y="17"/>
                    <a:pt x="33" y="27"/>
                    <a:pt x="27" y="35"/>
                  </a:cubicBezTo>
                  <a:cubicBezTo>
                    <a:pt x="23" y="43"/>
                    <a:pt x="24" y="48"/>
                    <a:pt x="30" y="55"/>
                  </a:cubicBezTo>
                  <a:cubicBezTo>
                    <a:pt x="41" y="69"/>
                    <a:pt x="51" y="84"/>
                    <a:pt x="59" y="100"/>
                  </a:cubicBezTo>
                  <a:cubicBezTo>
                    <a:pt x="63" y="108"/>
                    <a:pt x="64" y="119"/>
                    <a:pt x="52" y="127"/>
                  </a:cubicBezTo>
                  <a:cubicBezTo>
                    <a:pt x="50" y="120"/>
                    <a:pt x="49" y="115"/>
                    <a:pt x="47" y="110"/>
                  </a:cubicBezTo>
                  <a:cubicBezTo>
                    <a:pt x="38" y="90"/>
                    <a:pt x="33" y="67"/>
                    <a:pt x="6" y="64"/>
                  </a:cubicBezTo>
                  <a:cubicBezTo>
                    <a:pt x="3" y="63"/>
                    <a:pt x="0" y="56"/>
                    <a:pt x="1" y="53"/>
                  </a:cubicBezTo>
                  <a:cubicBezTo>
                    <a:pt x="6" y="39"/>
                    <a:pt x="13" y="26"/>
                    <a:pt x="20" y="13"/>
                  </a:cubicBezTo>
                  <a:cubicBezTo>
                    <a:pt x="24" y="2"/>
                    <a:pt x="31" y="0"/>
                    <a:pt x="4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02">
              <a:extLst>
                <a:ext uri="{FF2B5EF4-FFF2-40B4-BE49-F238E27FC236}">
                  <a16:creationId xmlns:a16="http://schemas.microsoft.com/office/drawing/2014/main" id="{BECD8EB3-B907-4F2D-B3C3-892325D0B134}"/>
                </a:ext>
              </a:extLst>
            </p:cNvPr>
            <p:cNvSpPr>
              <a:spLocks noEditPoints="1"/>
            </p:cNvSpPr>
            <p:nvPr/>
          </p:nvSpPr>
          <p:spPr bwMode="auto">
            <a:xfrm>
              <a:off x="9084630" y="9415280"/>
              <a:ext cx="185737" cy="184150"/>
            </a:xfrm>
            <a:custGeom>
              <a:avLst/>
              <a:gdLst>
                <a:gd name="T0" fmla="*/ 36 w 77"/>
                <a:gd name="T1" fmla="*/ 77 h 77"/>
                <a:gd name="T2" fmla="*/ 1 w 77"/>
                <a:gd name="T3" fmla="*/ 41 h 77"/>
                <a:gd name="T4" fmla="*/ 42 w 77"/>
                <a:gd name="T5" fmla="*/ 0 h 77"/>
                <a:gd name="T6" fmla="*/ 77 w 77"/>
                <a:gd name="T7" fmla="*/ 36 h 77"/>
                <a:gd name="T8" fmla="*/ 36 w 77"/>
                <a:gd name="T9" fmla="*/ 77 h 77"/>
                <a:gd name="T10" fmla="*/ 36 w 77"/>
                <a:gd name="T11" fmla="*/ 66 h 77"/>
                <a:gd name="T12" fmla="*/ 65 w 77"/>
                <a:gd name="T13" fmla="*/ 34 h 77"/>
                <a:gd name="T14" fmla="*/ 43 w 77"/>
                <a:gd name="T15" fmla="*/ 11 h 77"/>
                <a:gd name="T16" fmla="*/ 13 w 77"/>
                <a:gd name="T17" fmla="*/ 43 h 77"/>
                <a:gd name="T18" fmla="*/ 36 w 77"/>
                <a:gd name="T19" fmla="*/ 6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7">
                  <a:moveTo>
                    <a:pt x="36" y="77"/>
                  </a:moveTo>
                  <a:cubicBezTo>
                    <a:pt x="18" y="76"/>
                    <a:pt x="0" y="59"/>
                    <a:pt x="1" y="41"/>
                  </a:cubicBezTo>
                  <a:cubicBezTo>
                    <a:pt x="1" y="21"/>
                    <a:pt x="22" y="0"/>
                    <a:pt x="42" y="0"/>
                  </a:cubicBezTo>
                  <a:cubicBezTo>
                    <a:pt x="60" y="1"/>
                    <a:pt x="77" y="18"/>
                    <a:pt x="77" y="36"/>
                  </a:cubicBezTo>
                  <a:cubicBezTo>
                    <a:pt x="76" y="56"/>
                    <a:pt x="56" y="77"/>
                    <a:pt x="36" y="77"/>
                  </a:cubicBezTo>
                  <a:close/>
                  <a:moveTo>
                    <a:pt x="36" y="66"/>
                  </a:moveTo>
                  <a:cubicBezTo>
                    <a:pt x="50" y="66"/>
                    <a:pt x="66" y="49"/>
                    <a:pt x="65" y="34"/>
                  </a:cubicBezTo>
                  <a:cubicBezTo>
                    <a:pt x="65" y="22"/>
                    <a:pt x="54" y="12"/>
                    <a:pt x="43" y="11"/>
                  </a:cubicBezTo>
                  <a:cubicBezTo>
                    <a:pt x="29" y="11"/>
                    <a:pt x="13" y="27"/>
                    <a:pt x="13" y="43"/>
                  </a:cubicBezTo>
                  <a:cubicBezTo>
                    <a:pt x="13" y="55"/>
                    <a:pt x="23" y="65"/>
                    <a:pt x="36"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3">
              <a:extLst>
                <a:ext uri="{FF2B5EF4-FFF2-40B4-BE49-F238E27FC236}">
                  <a16:creationId xmlns:a16="http://schemas.microsoft.com/office/drawing/2014/main" id="{6431A938-0EB6-4BC1-AF7F-FACFA7CD154A}"/>
                </a:ext>
              </a:extLst>
            </p:cNvPr>
            <p:cNvSpPr>
              <a:spLocks noEditPoints="1"/>
            </p:cNvSpPr>
            <p:nvPr/>
          </p:nvSpPr>
          <p:spPr bwMode="auto">
            <a:xfrm>
              <a:off x="9603743" y="9645468"/>
              <a:ext cx="174625" cy="185737"/>
            </a:xfrm>
            <a:custGeom>
              <a:avLst/>
              <a:gdLst>
                <a:gd name="T0" fmla="*/ 1 w 72"/>
                <a:gd name="T1" fmla="*/ 41 h 77"/>
                <a:gd name="T2" fmla="*/ 36 w 72"/>
                <a:gd name="T3" fmla="*/ 0 h 77"/>
                <a:gd name="T4" fmla="*/ 72 w 72"/>
                <a:gd name="T5" fmla="*/ 35 h 77"/>
                <a:gd name="T6" fmla="*/ 36 w 72"/>
                <a:gd name="T7" fmla="*/ 77 h 77"/>
                <a:gd name="T8" fmla="*/ 1 w 72"/>
                <a:gd name="T9" fmla="*/ 41 h 77"/>
                <a:gd name="T10" fmla="*/ 60 w 72"/>
                <a:gd name="T11" fmla="*/ 35 h 77"/>
                <a:gd name="T12" fmla="*/ 38 w 72"/>
                <a:gd name="T13" fmla="*/ 11 h 77"/>
                <a:gd name="T14" fmla="*/ 12 w 72"/>
                <a:gd name="T15" fmla="*/ 41 h 77"/>
                <a:gd name="T16" fmla="*/ 35 w 72"/>
                <a:gd name="T17" fmla="*/ 66 h 77"/>
                <a:gd name="T18" fmla="*/ 60 w 72"/>
                <a:gd name="T19"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7">
                  <a:moveTo>
                    <a:pt x="1" y="41"/>
                  </a:moveTo>
                  <a:cubicBezTo>
                    <a:pt x="0" y="17"/>
                    <a:pt x="15" y="0"/>
                    <a:pt x="36" y="0"/>
                  </a:cubicBezTo>
                  <a:cubicBezTo>
                    <a:pt x="57" y="0"/>
                    <a:pt x="72" y="15"/>
                    <a:pt x="72" y="35"/>
                  </a:cubicBezTo>
                  <a:cubicBezTo>
                    <a:pt x="72" y="59"/>
                    <a:pt x="57" y="77"/>
                    <a:pt x="36" y="77"/>
                  </a:cubicBezTo>
                  <a:cubicBezTo>
                    <a:pt x="15" y="77"/>
                    <a:pt x="1" y="63"/>
                    <a:pt x="1" y="41"/>
                  </a:cubicBezTo>
                  <a:close/>
                  <a:moveTo>
                    <a:pt x="60" y="35"/>
                  </a:moveTo>
                  <a:cubicBezTo>
                    <a:pt x="60" y="20"/>
                    <a:pt x="52" y="11"/>
                    <a:pt x="38" y="11"/>
                  </a:cubicBezTo>
                  <a:cubicBezTo>
                    <a:pt x="23" y="10"/>
                    <a:pt x="12" y="23"/>
                    <a:pt x="12" y="41"/>
                  </a:cubicBezTo>
                  <a:cubicBezTo>
                    <a:pt x="12" y="56"/>
                    <a:pt x="21" y="66"/>
                    <a:pt x="35" y="66"/>
                  </a:cubicBezTo>
                  <a:cubicBezTo>
                    <a:pt x="50" y="66"/>
                    <a:pt x="59" y="55"/>
                    <a:pt x="6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4">
              <a:extLst>
                <a:ext uri="{FF2B5EF4-FFF2-40B4-BE49-F238E27FC236}">
                  <a16:creationId xmlns:a16="http://schemas.microsoft.com/office/drawing/2014/main" id="{31A36B0F-5EB0-46D0-A4E3-CC9D859F70C3}"/>
                </a:ext>
              </a:extLst>
            </p:cNvPr>
            <p:cNvSpPr>
              <a:spLocks noEditPoints="1"/>
            </p:cNvSpPr>
            <p:nvPr/>
          </p:nvSpPr>
          <p:spPr bwMode="auto">
            <a:xfrm>
              <a:off x="10924543" y="9205730"/>
              <a:ext cx="185737" cy="182562"/>
            </a:xfrm>
            <a:custGeom>
              <a:avLst/>
              <a:gdLst>
                <a:gd name="T0" fmla="*/ 35 w 77"/>
                <a:gd name="T1" fmla="*/ 0 h 76"/>
                <a:gd name="T2" fmla="*/ 76 w 77"/>
                <a:gd name="T3" fmla="*/ 40 h 76"/>
                <a:gd name="T4" fmla="*/ 42 w 77"/>
                <a:gd name="T5" fmla="*/ 76 h 76"/>
                <a:gd name="T6" fmla="*/ 0 w 77"/>
                <a:gd name="T7" fmla="*/ 35 h 76"/>
                <a:gd name="T8" fmla="*/ 35 w 77"/>
                <a:gd name="T9" fmla="*/ 0 h 76"/>
                <a:gd name="T10" fmla="*/ 66 w 77"/>
                <a:gd name="T11" fmla="*/ 41 h 76"/>
                <a:gd name="T12" fmla="*/ 33 w 77"/>
                <a:gd name="T13" fmla="*/ 11 h 76"/>
                <a:gd name="T14" fmla="*/ 12 w 77"/>
                <a:gd name="T15" fmla="*/ 35 h 76"/>
                <a:gd name="T16" fmla="*/ 43 w 77"/>
                <a:gd name="T17" fmla="*/ 64 h 76"/>
                <a:gd name="T18" fmla="*/ 66 w 77"/>
                <a:gd name="T19"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5" y="0"/>
                  </a:moveTo>
                  <a:cubicBezTo>
                    <a:pt x="55" y="0"/>
                    <a:pt x="76" y="20"/>
                    <a:pt x="76" y="40"/>
                  </a:cubicBezTo>
                  <a:cubicBezTo>
                    <a:pt x="77" y="58"/>
                    <a:pt x="60" y="76"/>
                    <a:pt x="42" y="76"/>
                  </a:cubicBezTo>
                  <a:cubicBezTo>
                    <a:pt x="21" y="76"/>
                    <a:pt x="0" y="55"/>
                    <a:pt x="0" y="35"/>
                  </a:cubicBezTo>
                  <a:cubicBezTo>
                    <a:pt x="1" y="17"/>
                    <a:pt x="17" y="0"/>
                    <a:pt x="35" y="0"/>
                  </a:cubicBezTo>
                  <a:close/>
                  <a:moveTo>
                    <a:pt x="66" y="41"/>
                  </a:moveTo>
                  <a:cubicBezTo>
                    <a:pt x="65" y="27"/>
                    <a:pt x="47" y="10"/>
                    <a:pt x="33" y="11"/>
                  </a:cubicBezTo>
                  <a:cubicBezTo>
                    <a:pt x="21" y="11"/>
                    <a:pt x="12" y="22"/>
                    <a:pt x="12" y="35"/>
                  </a:cubicBezTo>
                  <a:cubicBezTo>
                    <a:pt x="13" y="50"/>
                    <a:pt x="28" y="64"/>
                    <a:pt x="43" y="64"/>
                  </a:cubicBezTo>
                  <a:cubicBezTo>
                    <a:pt x="55" y="64"/>
                    <a:pt x="66" y="53"/>
                    <a:pt x="6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5">
              <a:extLst>
                <a:ext uri="{FF2B5EF4-FFF2-40B4-BE49-F238E27FC236}">
                  <a16:creationId xmlns:a16="http://schemas.microsoft.com/office/drawing/2014/main" id="{649F60FD-0999-4793-81B8-AE848C865466}"/>
                </a:ext>
              </a:extLst>
            </p:cNvPr>
            <p:cNvSpPr>
              <a:spLocks noEditPoints="1"/>
            </p:cNvSpPr>
            <p:nvPr/>
          </p:nvSpPr>
          <p:spPr bwMode="auto">
            <a:xfrm>
              <a:off x="10516555" y="9523230"/>
              <a:ext cx="176212" cy="184150"/>
            </a:xfrm>
            <a:custGeom>
              <a:avLst/>
              <a:gdLst>
                <a:gd name="T0" fmla="*/ 35 w 73"/>
                <a:gd name="T1" fmla="*/ 0 h 77"/>
                <a:gd name="T2" fmla="*/ 73 w 73"/>
                <a:gd name="T3" fmla="*/ 43 h 77"/>
                <a:gd name="T4" fmla="*/ 37 w 73"/>
                <a:gd name="T5" fmla="*/ 77 h 77"/>
                <a:gd name="T6" fmla="*/ 0 w 73"/>
                <a:gd name="T7" fmla="*/ 35 h 77"/>
                <a:gd name="T8" fmla="*/ 35 w 73"/>
                <a:gd name="T9" fmla="*/ 0 h 77"/>
                <a:gd name="T10" fmla="*/ 34 w 73"/>
                <a:gd name="T11" fmla="*/ 11 h 77"/>
                <a:gd name="T12" fmla="*/ 11 w 73"/>
                <a:gd name="T13" fmla="*/ 35 h 77"/>
                <a:gd name="T14" fmla="*/ 39 w 73"/>
                <a:gd name="T15" fmla="*/ 66 h 77"/>
                <a:gd name="T16" fmla="*/ 61 w 73"/>
                <a:gd name="T17" fmla="*/ 43 h 77"/>
                <a:gd name="T18" fmla="*/ 34 w 73"/>
                <a:gd name="T19" fmla="*/ 1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7">
                  <a:moveTo>
                    <a:pt x="35" y="0"/>
                  </a:moveTo>
                  <a:cubicBezTo>
                    <a:pt x="55" y="0"/>
                    <a:pt x="72" y="20"/>
                    <a:pt x="73" y="43"/>
                  </a:cubicBezTo>
                  <a:cubicBezTo>
                    <a:pt x="73" y="62"/>
                    <a:pt x="56" y="77"/>
                    <a:pt x="37" y="77"/>
                  </a:cubicBezTo>
                  <a:cubicBezTo>
                    <a:pt x="17" y="77"/>
                    <a:pt x="0" y="58"/>
                    <a:pt x="0" y="35"/>
                  </a:cubicBezTo>
                  <a:cubicBezTo>
                    <a:pt x="0" y="16"/>
                    <a:pt x="15" y="0"/>
                    <a:pt x="35" y="0"/>
                  </a:cubicBezTo>
                  <a:close/>
                  <a:moveTo>
                    <a:pt x="34" y="11"/>
                  </a:moveTo>
                  <a:cubicBezTo>
                    <a:pt x="21" y="11"/>
                    <a:pt x="10" y="22"/>
                    <a:pt x="11" y="35"/>
                  </a:cubicBezTo>
                  <a:cubicBezTo>
                    <a:pt x="12" y="52"/>
                    <a:pt x="26" y="67"/>
                    <a:pt x="39" y="66"/>
                  </a:cubicBezTo>
                  <a:cubicBezTo>
                    <a:pt x="52" y="66"/>
                    <a:pt x="61" y="56"/>
                    <a:pt x="61" y="43"/>
                  </a:cubicBezTo>
                  <a:cubicBezTo>
                    <a:pt x="60" y="26"/>
                    <a:pt x="47" y="10"/>
                    <a:pt x="3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6">
              <a:extLst>
                <a:ext uri="{FF2B5EF4-FFF2-40B4-BE49-F238E27FC236}">
                  <a16:creationId xmlns:a16="http://schemas.microsoft.com/office/drawing/2014/main" id="{29050845-A5AD-4815-BD19-D76024268626}"/>
                </a:ext>
              </a:extLst>
            </p:cNvPr>
            <p:cNvSpPr>
              <a:spLocks/>
            </p:cNvSpPr>
            <p:nvPr/>
          </p:nvSpPr>
          <p:spPr bwMode="auto">
            <a:xfrm>
              <a:off x="8555993" y="8313555"/>
              <a:ext cx="207962" cy="160337"/>
            </a:xfrm>
            <a:custGeom>
              <a:avLst/>
              <a:gdLst>
                <a:gd name="T0" fmla="*/ 69 w 86"/>
                <a:gd name="T1" fmla="*/ 61 h 67"/>
                <a:gd name="T2" fmla="*/ 71 w 86"/>
                <a:gd name="T3" fmla="*/ 40 h 67"/>
                <a:gd name="T4" fmla="*/ 48 w 86"/>
                <a:gd name="T5" fmla="*/ 17 h 67"/>
                <a:gd name="T6" fmla="*/ 17 w 86"/>
                <a:gd name="T7" fmla="*/ 31 h 67"/>
                <a:gd name="T8" fmla="*/ 18 w 86"/>
                <a:gd name="T9" fmla="*/ 53 h 67"/>
                <a:gd name="T10" fmla="*/ 31 w 86"/>
                <a:gd name="T11" fmla="*/ 55 h 67"/>
                <a:gd name="T12" fmla="*/ 41 w 86"/>
                <a:gd name="T13" fmla="*/ 39 h 67"/>
                <a:gd name="T14" fmla="*/ 48 w 86"/>
                <a:gd name="T15" fmla="*/ 65 h 67"/>
                <a:gd name="T16" fmla="*/ 17 w 86"/>
                <a:gd name="T17" fmla="*/ 67 h 67"/>
                <a:gd name="T18" fmla="*/ 9 w 86"/>
                <a:gd name="T19" fmla="*/ 61 h 67"/>
                <a:gd name="T20" fmla="*/ 15 w 86"/>
                <a:gd name="T21" fmla="*/ 14 h 67"/>
                <a:gd name="T22" fmla="*/ 64 w 86"/>
                <a:gd name="T23" fmla="*/ 11 h 67"/>
                <a:gd name="T24" fmla="*/ 80 w 86"/>
                <a:gd name="T25" fmla="*/ 56 h 67"/>
                <a:gd name="T26" fmla="*/ 72 w 86"/>
                <a:gd name="T27" fmla="*/ 64 h 67"/>
                <a:gd name="T28" fmla="*/ 69 w 86"/>
                <a:gd name="T29"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67">
                  <a:moveTo>
                    <a:pt x="69" y="61"/>
                  </a:moveTo>
                  <a:cubicBezTo>
                    <a:pt x="70" y="54"/>
                    <a:pt x="71" y="47"/>
                    <a:pt x="71" y="40"/>
                  </a:cubicBezTo>
                  <a:cubicBezTo>
                    <a:pt x="70" y="26"/>
                    <a:pt x="61" y="18"/>
                    <a:pt x="48" y="17"/>
                  </a:cubicBezTo>
                  <a:cubicBezTo>
                    <a:pt x="35" y="15"/>
                    <a:pt x="22" y="17"/>
                    <a:pt x="17" y="31"/>
                  </a:cubicBezTo>
                  <a:cubicBezTo>
                    <a:pt x="15" y="38"/>
                    <a:pt x="15" y="46"/>
                    <a:pt x="18" y="53"/>
                  </a:cubicBezTo>
                  <a:cubicBezTo>
                    <a:pt x="19" y="55"/>
                    <a:pt x="28" y="55"/>
                    <a:pt x="31" y="55"/>
                  </a:cubicBezTo>
                  <a:cubicBezTo>
                    <a:pt x="36" y="48"/>
                    <a:pt x="38" y="44"/>
                    <a:pt x="41" y="39"/>
                  </a:cubicBezTo>
                  <a:cubicBezTo>
                    <a:pt x="43" y="47"/>
                    <a:pt x="46" y="55"/>
                    <a:pt x="48" y="65"/>
                  </a:cubicBezTo>
                  <a:cubicBezTo>
                    <a:pt x="36" y="66"/>
                    <a:pt x="27" y="67"/>
                    <a:pt x="17" y="67"/>
                  </a:cubicBezTo>
                  <a:cubicBezTo>
                    <a:pt x="14" y="67"/>
                    <a:pt x="11" y="64"/>
                    <a:pt x="9" y="61"/>
                  </a:cubicBezTo>
                  <a:cubicBezTo>
                    <a:pt x="0" y="48"/>
                    <a:pt x="3" y="25"/>
                    <a:pt x="15" y="14"/>
                  </a:cubicBezTo>
                  <a:cubicBezTo>
                    <a:pt x="27" y="2"/>
                    <a:pt x="49" y="0"/>
                    <a:pt x="64" y="11"/>
                  </a:cubicBezTo>
                  <a:cubicBezTo>
                    <a:pt x="78" y="20"/>
                    <a:pt x="86" y="42"/>
                    <a:pt x="80" y="56"/>
                  </a:cubicBezTo>
                  <a:cubicBezTo>
                    <a:pt x="79" y="59"/>
                    <a:pt x="75" y="61"/>
                    <a:pt x="72" y="64"/>
                  </a:cubicBezTo>
                  <a:cubicBezTo>
                    <a:pt x="71" y="63"/>
                    <a:pt x="70" y="62"/>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07">
              <a:extLst>
                <a:ext uri="{FF2B5EF4-FFF2-40B4-BE49-F238E27FC236}">
                  <a16:creationId xmlns:a16="http://schemas.microsoft.com/office/drawing/2014/main" id="{2CE3DF81-5D5C-491B-9548-3EB4BF4CFE58}"/>
                </a:ext>
              </a:extLst>
            </p:cNvPr>
            <p:cNvSpPr>
              <a:spLocks/>
            </p:cNvSpPr>
            <p:nvPr/>
          </p:nvSpPr>
          <p:spPr bwMode="auto">
            <a:xfrm>
              <a:off x="8735380" y="9000943"/>
              <a:ext cx="196850" cy="185737"/>
            </a:xfrm>
            <a:custGeom>
              <a:avLst/>
              <a:gdLst>
                <a:gd name="T0" fmla="*/ 40 w 82"/>
                <a:gd name="T1" fmla="*/ 56 h 77"/>
                <a:gd name="T2" fmla="*/ 37 w 82"/>
                <a:gd name="T3" fmla="*/ 46 h 77"/>
                <a:gd name="T4" fmla="*/ 39 w 82"/>
                <a:gd name="T5" fmla="*/ 39 h 77"/>
                <a:gd name="T6" fmla="*/ 46 w 82"/>
                <a:gd name="T7" fmla="*/ 42 h 77"/>
                <a:gd name="T8" fmla="*/ 48 w 82"/>
                <a:gd name="T9" fmla="*/ 64 h 77"/>
                <a:gd name="T10" fmla="*/ 13 w 82"/>
                <a:gd name="T11" fmla="*/ 66 h 77"/>
                <a:gd name="T12" fmla="*/ 8 w 82"/>
                <a:gd name="T13" fmla="*/ 21 h 77"/>
                <a:gd name="T14" fmla="*/ 51 w 82"/>
                <a:gd name="T15" fmla="*/ 3 h 77"/>
                <a:gd name="T16" fmla="*/ 81 w 82"/>
                <a:gd name="T17" fmla="*/ 38 h 77"/>
                <a:gd name="T18" fmla="*/ 77 w 82"/>
                <a:gd name="T19" fmla="*/ 49 h 77"/>
                <a:gd name="T20" fmla="*/ 73 w 82"/>
                <a:gd name="T21" fmla="*/ 48 h 77"/>
                <a:gd name="T22" fmla="*/ 67 w 82"/>
                <a:gd name="T23" fmla="*/ 29 h 77"/>
                <a:gd name="T24" fmla="*/ 36 w 82"/>
                <a:gd name="T25" fmla="*/ 15 h 77"/>
                <a:gd name="T26" fmla="*/ 14 w 82"/>
                <a:gd name="T27" fmla="*/ 41 h 77"/>
                <a:gd name="T28" fmla="*/ 23 w 82"/>
                <a:gd name="T29" fmla="*/ 60 h 77"/>
                <a:gd name="T30" fmla="*/ 40 w 82"/>
                <a:gd name="T3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77">
                  <a:moveTo>
                    <a:pt x="40" y="56"/>
                  </a:moveTo>
                  <a:cubicBezTo>
                    <a:pt x="38" y="52"/>
                    <a:pt x="37" y="49"/>
                    <a:pt x="37" y="46"/>
                  </a:cubicBezTo>
                  <a:cubicBezTo>
                    <a:pt x="37" y="44"/>
                    <a:pt x="38" y="41"/>
                    <a:pt x="39" y="39"/>
                  </a:cubicBezTo>
                  <a:cubicBezTo>
                    <a:pt x="41" y="40"/>
                    <a:pt x="45" y="41"/>
                    <a:pt x="46" y="42"/>
                  </a:cubicBezTo>
                  <a:cubicBezTo>
                    <a:pt x="47" y="50"/>
                    <a:pt x="59" y="56"/>
                    <a:pt x="48" y="64"/>
                  </a:cubicBezTo>
                  <a:cubicBezTo>
                    <a:pt x="29" y="77"/>
                    <a:pt x="22" y="77"/>
                    <a:pt x="13" y="66"/>
                  </a:cubicBezTo>
                  <a:cubicBezTo>
                    <a:pt x="2" y="52"/>
                    <a:pt x="0" y="34"/>
                    <a:pt x="8" y="21"/>
                  </a:cubicBezTo>
                  <a:cubicBezTo>
                    <a:pt x="16" y="8"/>
                    <a:pt x="36" y="0"/>
                    <a:pt x="51" y="3"/>
                  </a:cubicBezTo>
                  <a:cubicBezTo>
                    <a:pt x="67" y="7"/>
                    <a:pt x="81" y="22"/>
                    <a:pt x="81" y="38"/>
                  </a:cubicBezTo>
                  <a:cubicBezTo>
                    <a:pt x="82" y="42"/>
                    <a:pt x="79" y="45"/>
                    <a:pt x="77" y="49"/>
                  </a:cubicBezTo>
                  <a:cubicBezTo>
                    <a:pt x="76" y="49"/>
                    <a:pt x="75" y="49"/>
                    <a:pt x="73" y="48"/>
                  </a:cubicBezTo>
                  <a:cubicBezTo>
                    <a:pt x="71" y="42"/>
                    <a:pt x="70" y="35"/>
                    <a:pt x="67" y="29"/>
                  </a:cubicBezTo>
                  <a:cubicBezTo>
                    <a:pt x="62" y="16"/>
                    <a:pt x="50" y="12"/>
                    <a:pt x="36" y="15"/>
                  </a:cubicBezTo>
                  <a:cubicBezTo>
                    <a:pt x="22" y="19"/>
                    <a:pt x="12" y="29"/>
                    <a:pt x="14" y="41"/>
                  </a:cubicBezTo>
                  <a:cubicBezTo>
                    <a:pt x="15" y="48"/>
                    <a:pt x="19" y="55"/>
                    <a:pt x="23" y="60"/>
                  </a:cubicBezTo>
                  <a:cubicBezTo>
                    <a:pt x="25" y="62"/>
                    <a:pt x="34" y="58"/>
                    <a:pt x="4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8">
              <a:extLst>
                <a:ext uri="{FF2B5EF4-FFF2-40B4-BE49-F238E27FC236}">
                  <a16:creationId xmlns:a16="http://schemas.microsoft.com/office/drawing/2014/main" id="{A0DABCCB-B62D-4044-AA7A-3783F0ACE2AD}"/>
                </a:ext>
              </a:extLst>
            </p:cNvPr>
            <p:cNvSpPr>
              <a:spLocks/>
            </p:cNvSpPr>
            <p:nvPr/>
          </p:nvSpPr>
          <p:spPr bwMode="auto">
            <a:xfrm>
              <a:off x="10172068" y="9634355"/>
              <a:ext cx="177800" cy="201612"/>
            </a:xfrm>
            <a:custGeom>
              <a:avLst/>
              <a:gdLst>
                <a:gd name="T0" fmla="*/ 56 w 74"/>
                <a:gd name="T1" fmla="*/ 13 h 84"/>
                <a:gd name="T2" fmla="*/ 38 w 74"/>
                <a:gd name="T3" fmla="*/ 14 h 84"/>
                <a:gd name="T4" fmla="*/ 15 w 74"/>
                <a:gd name="T5" fmla="*/ 38 h 84"/>
                <a:gd name="T6" fmla="*/ 33 w 74"/>
                <a:gd name="T7" fmla="*/ 68 h 84"/>
                <a:gd name="T8" fmla="*/ 55 w 74"/>
                <a:gd name="T9" fmla="*/ 65 h 84"/>
                <a:gd name="T10" fmla="*/ 56 w 74"/>
                <a:gd name="T11" fmla="*/ 48 h 84"/>
                <a:gd name="T12" fmla="*/ 46 w 74"/>
                <a:gd name="T13" fmla="*/ 48 h 84"/>
                <a:gd name="T14" fmla="*/ 39 w 74"/>
                <a:gd name="T15" fmla="*/ 44 h 84"/>
                <a:gd name="T16" fmla="*/ 44 w 74"/>
                <a:gd name="T17" fmla="*/ 39 h 84"/>
                <a:gd name="T18" fmla="*/ 64 w 74"/>
                <a:gd name="T19" fmla="*/ 41 h 84"/>
                <a:gd name="T20" fmla="*/ 60 w 74"/>
                <a:gd name="T21" fmla="*/ 75 h 84"/>
                <a:gd name="T22" fmla="*/ 15 w 74"/>
                <a:gd name="T23" fmla="*/ 71 h 84"/>
                <a:gd name="T24" fmla="*/ 8 w 74"/>
                <a:gd name="T25" fmla="*/ 24 h 84"/>
                <a:gd name="T26" fmla="*/ 49 w 74"/>
                <a:gd name="T27" fmla="*/ 3 h 84"/>
                <a:gd name="T28" fmla="*/ 58 w 74"/>
                <a:gd name="T29" fmla="*/ 9 h 84"/>
                <a:gd name="T30" fmla="*/ 56 w 74"/>
                <a:gd name="T31" fmla="*/ 1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84">
                  <a:moveTo>
                    <a:pt x="56" y="13"/>
                  </a:moveTo>
                  <a:cubicBezTo>
                    <a:pt x="50" y="13"/>
                    <a:pt x="44" y="13"/>
                    <a:pt x="38" y="14"/>
                  </a:cubicBezTo>
                  <a:cubicBezTo>
                    <a:pt x="24" y="16"/>
                    <a:pt x="16" y="24"/>
                    <a:pt x="15" y="38"/>
                  </a:cubicBezTo>
                  <a:cubicBezTo>
                    <a:pt x="14" y="52"/>
                    <a:pt x="21" y="66"/>
                    <a:pt x="33" y="68"/>
                  </a:cubicBezTo>
                  <a:cubicBezTo>
                    <a:pt x="40" y="70"/>
                    <a:pt x="49" y="68"/>
                    <a:pt x="55" y="65"/>
                  </a:cubicBezTo>
                  <a:cubicBezTo>
                    <a:pt x="57" y="63"/>
                    <a:pt x="56" y="54"/>
                    <a:pt x="56" y="48"/>
                  </a:cubicBezTo>
                  <a:cubicBezTo>
                    <a:pt x="52" y="48"/>
                    <a:pt x="49" y="49"/>
                    <a:pt x="46" y="48"/>
                  </a:cubicBezTo>
                  <a:cubicBezTo>
                    <a:pt x="43" y="47"/>
                    <a:pt x="41" y="46"/>
                    <a:pt x="39" y="44"/>
                  </a:cubicBezTo>
                  <a:cubicBezTo>
                    <a:pt x="41" y="42"/>
                    <a:pt x="42" y="39"/>
                    <a:pt x="44" y="39"/>
                  </a:cubicBezTo>
                  <a:cubicBezTo>
                    <a:pt x="51" y="39"/>
                    <a:pt x="62" y="37"/>
                    <a:pt x="64" y="41"/>
                  </a:cubicBezTo>
                  <a:cubicBezTo>
                    <a:pt x="74" y="56"/>
                    <a:pt x="71" y="70"/>
                    <a:pt x="60" y="75"/>
                  </a:cubicBezTo>
                  <a:cubicBezTo>
                    <a:pt x="43" y="84"/>
                    <a:pt x="27" y="82"/>
                    <a:pt x="15" y="71"/>
                  </a:cubicBezTo>
                  <a:cubicBezTo>
                    <a:pt x="3" y="59"/>
                    <a:pt x="0" y="39"/>
                    <a:pt x="8" y="24"/>
                  </a:cubicBezTo>
                  <a:cubicBezTo>
                    <a:pt x="15" y="9"/>
                    <a:pt x="32" y="0"/>
                    <a:pt x="49" y="3"/>
                  </a:cubicBezTo>
                  <a:cubicBezTo>
                    <a:pt x="52" y="3"/>
                    <a:pt x="55" y="7"/>
                    <a:pt x="58" y="9"/>
                  </a:cubicBezTo>
                  <a:cubicBezTo>
                    <a:pt x="57" y="11"/>
                    <a:pt x="56" y="12"/>
                    <a:pt x="5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9">
              <a:extLst>
                <a:ext uri="{FF2B5EF4-FFF2-40B4-BE49-F238E27FC236}">
                  <a16:creationId xmlns:a16="http://schemas.microsoft.com/office/drawing/2014/main" id="{AB5919CE-69E5-4337-ABFE-5CED5F15529E}"/>
                </a:ext>
              </a:extLst>
            </p:cNvPr>
            <p:cNvSpPr>
              <a:spLocks noEditPoints="1"/>
            </p:cNvSpPr>
            <p:nvPr/>
          </p:nvSpPr>
          <p:spPr bwMode="auto">
            <a:xfrm>
              <a:off x="11215055" y="8553268"/>
              <a:ext cx="196850" cy="128587"/>
            </a:xfrm>
            <a:custGeom>
              <a:avLst/>
              <a:gdLst>
                <a:gd name="T0" fmla="*/ 47 w 82"/>
                <a:gd name="T1" fmla="*/ 17 h 53"/>
                <a:gd name="T2" fmla="*/ 82 w 82"/>
                <a:gd name="T3" fmla="*/ 0 h 53"/>
                <a:gd name="T4" fmla="*/ 48 w 82"/>
                <a:gd name="T5" fmla="*/ 40 h 53"/>
                <a:gd name="T6" fmla="*/ 70 w 82"/>
                <a:gd name="T7" fmla="*/ 43 h 53"/>
                <a:gd name="T8" fmla="*/ 77 w 82"/>
                <a:gd name="T9" fmla="*/ 49 h 53"/>
                <a:gd name="T10" fmla="*/ 69 w 82"/>
                <a:gd name="T11" fmla="*/ 53 h 53"/>
                <a:gd name="T12" fmla="*/ 11 w 82"/>
                <a:gd name="T13" fmla="*/ 48 h 53"/>
                <a:gd name="T14" fmla="*/ 4 w 82"/>
                <a:gd name="T15" fmla="*/ 42 h 53"/>
                <a:gd name="T16" fmla="*/ 16 w 82"/>
                <a:gd name="T17" fmla="*/ 5 h 53"/>
                <a:gd name="T18" fmla="*/ 47 w 82"/>
                <a:gd name="T19" fmla="*/ 17 h 53"/>
                <a:gd name="T20" fmla="*/ 40 w 82"/>
                <a:gd name="T21" fmla="*/ 39 h 53"/>
                <a:gd name="T22" fmla="*/ 33 w 82"/>
                <a:gd name="T23" fmla="*/ 17 h 53"/>
                <a:gd name="T24" fmla="*/ 21 w 82"/>
                <a:gd name="T25" fmla="*/ 16 h 53"/>
                <a:gd name="T26" fmla="*/ 13 w 82"/>
                <a:gd name="T27" fmla="*/ 36 h 53"/>
                <a:gd name="T28" fmla="*/ 40 w 82"/>
                <a:gd name="T29" fmla="*/ 3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53">
                  <a:moveTo>
                    <a:pt x="47" y="17"/>
                  </a:moveTo>
                  <a:cubicBezTo>
                    <a:pt x="58" y="11"/>
                    <a:pt x="69" y="6"/>
                    <a:pt x="82" y="0"/>
                  </a:cubicBezTo>
                  <a:cubicBezTo>
                    <a:pt x="80" y="24"/>
                    <a:pt x="48" y="16"/>
                    <a:pt x="48" y="40"/>
                  </a:cubicBezTo>
                  <a:cubicBezTo>
                    <a:pt x="56" y="41"/>
                    <a:pt x="63" y="41"/>
                    <a:pt x="70" y="43"/>
                  </a:cubicBezTo>
                  <a:cubicBezTo>
                    <a:pt x="73" y="43"/>
                    <a:pt x="75" y="47"/>
                    <a:pt x="77" y="49"/>
                  </a:cubicBezTo>
                  <a:cubicBezTo>
                    <a:pt x="74" y="50"/>
                    <a:pt x="72" y="53"/>
                    <a:pt x="69" y="53"/>
                  </a:cubicBezTo>
                  <a:cubicBezTo>
                    <a:pt x="50" y="52"/>
                    <a:pt x="30" y="50"/>
                    <a:pt x="11" y="48"/>
                  </a:cubicBezTo>
                  <a:cubicBezTo>
                    <a:pt x="8" y="48"/>
                    <a:pt x="5" y="45"/>
                    <a:pt x="4" y="42"/>
                  </a:cubicBezTo>
                  <a:cubicBezTo>
                    <a:pt x="0" y="31"/>
                    <a:pt x="8" y="9"/>
                    <a:pt x="16" y="5"/>
                  </a:cubicBezTo>
                  <a:cubicBezTo>
                    <a:pt x="26" y="0"/>
                    <a:pt x="36" y="3"/>
                    <a:pt x="47" y="17"/>
                  </a:cubicBezTo>
                  <a:close/>
                  <a:moveTo>
                    <a:pt x="40" y="39"/>
                  </a:moveTo>
                  <a:cubicBezTo>
                    <a:pt x="37" y="30"/>
                    <a:pt x="36" y="23"/>
                    <a:pt x="33" y="17"/>
                  </a:cubicBezTo>
                  <a:cubicBezTo>
                    <a:pt x="32" y="15"/>
                    <a:pt x="23" y="15"/>
                    <a:pt x="21" y="16"/>
                  </a:cubicBezTo>
                  <a:cubicBezTo>
                    <a:pt x="18" y="22"/>
                    <a:pt x="16" y="28"/>
                    <a:pt x="13" y="36"/>
                  </a:cubicBezTo>
                  <a:cubicBezTo>
                    <a:pt x="23" y="37"/>
                    <a:pt x="30" y="38"/>
                    <a:pt x="4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0">
              <a:extLst>
                <a:ext uri="{FF2B5EF4-FFF2-40B4-BE49-F238E27FC236}">
                  <a16:creationId xmlns:a16="http://schemas.microsoft.com/office/drawing/2014/main" id="{5E9F8C8D-A572-4D4A-B3F8-53202437D655}"/>
                </a:ext>
              </a:extLst>
            </p:cNvPr>
            <p:cNvSpPr>
              <a:spLocks/>
            </p:cNvSpPr>
            <p:nvPr/>
          </p:nvSpPr>
          <p:spPr bwMode="auto">
            <a:xfrm>
              <a:off x="8935405" y="9277168"/>
              <a:ext cx="207962" cy="207962"/>
            </a:xfrm>
            <a:custGeom>
              <a:avLst/>
              <a:gdLst>
                <a:gd name="T0" fmla="*/ 25 w 86"/>
                <a:gd name="T1" fmla="*/ 31 h 86"/>
                <a:gd name="T2" fmla="*/ 9 w 86"/>
                <a:gd name="T3" fmla="*/ 51 h 86"/>
                <a:gd name="T4" fmla="*/ 1 w 86"/>
                <a:gd name="T5" fmla="*/ 53 h 86"/>
                <a:gd name="T6" fmla="*/ 2 w 86"/>
                <a:gd name="T7" fmla="*/ 44 h 86"/>
                <a:gd name="T8" fmla="*/ 45 w 86"/>
                <a:gd name="T9" fmla="*/ 2 h 86"/>
                <a:gd name="T10" fmla="*/ 53 w 86"/>
                <a:gd name="T11" fmla="*/ 1 h 86"/>
                <a:gd name="T12" fmla="*/ 51 w 86"/>
                <a:gd name="T13" fmla="*/ 10 h 86"/>
                <a:gd name="T14" fmla="*/ 33 w 86"/>
                <a:gd name="T15" fmla="*/ 25 h 86"/>
                <a:gd name="T16" fmla="*/ 63 w 86"/>
                <a:gd name="T17" fmla="*/ 53 h 86"/>
                <a:gd name="T18" fmla="*/ 76 w 86"/>
                <a:gd name="T19" fmla="*/ 35 h 86"/>
                <a:gd name="T20" fmla="*/ 86 w 86"/>
                <a:gd name="T21" fmla="*/ 34 h 86"/>
                <a:gd name="T22" fmla="*/ 84 w 86"/>
                <a:gd name="T23" fmla="*/ 43 h 86"/>
                <a:gd name="T24" fmla="*/ 42 w 86"/>
                <a:gd name="T25" fmla="*/ 84 h 86"/>
                <a:gd name="T26" fmla="*/ 33 w 86"/>
                <a:gd name="T27" fmla="*/ 86 h 86"/>
                <a:gd name="T28" fmla="*/ 34 w 86"/>
                <a:gd name="T29" fmla="*/ 77 h 86"/>
                <a:gd name="T30" fmla="*/ 52 w 86"/>
                <a:gd name="T31" fmla="*/ 59 h 86"/>
                <a:gd name="T32" fmla="*/ 25 w 86"/>
                <a:gd name="T33" fmla="*/ 3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6">
                  <a:moveTo>
                    <a:pt x="25" y="31"/>
                  </a:moveTo>
                  <a:cubicBezTo>
                    <a:pt x="19" y="39"/>
                    <a:pt x="15" y="46"/>
                    <a:pt x="9" y="51"/>
                  </a:cubicBezTo>
                  <a:cubicBezTo>
                    <a:pt x="8" y="53"/>
                    <a:pt x="4" y="52"/>
                    <a:pt x="1" y="53"/>
                  </a:cubicBezTo>
                  <a:cubicBezTo>
                    <a:pt x="1" y="50"/>
                    <a:pt x="0" y="46"/>
                    <a:pt x="2" y="44"/>
                  </a:cubicBezTo>
                  <a:cubicBezTo>
                    <a:pt x="16" y="30"/>
                    <a:pt x="30" y="16"/>
                    <a:pt x="45" y="2"/>
                  </a:cubicBezTo>
                  <a:cubicBezTo>
                    <a:pt x="46" y="0"/>
                    <a:pt x="50" y="1"/>
                    <a:pt x="53" y="1"/>
                  </a:cubicBezTo>
                  <a:cubicBezTo>
                    <a:pt x="53" y="4"/>
                    <a:pt x="53" y="8"/>
                    <a:pt x="51" y="10"/>
                  </a:cubicBezTo>
                  <a:cubicBezTo>
                    <a:pt x="46" y="15"/>
                    <a:pt x="40" y="19"/>
                    <a:pt x="33" y="25"/>
                  </a:cubicBezTo>
                  <a:cubicBezTo>
                    <a:pt x="44" y="35"/>
                    <a:pt x="52" y="42"/>
                    <a:pt x="63" y="53"/>
                  </a:cubicBezTo>
                  <a:cubicBezTo>
                    <a:pt x="67" y="47"/>
                    <a:pt x="71" y="41"/>
                    <a:pt x="76" y="35"/>
                  </a:cubicBezTo>
                  <a:cubicBezTo>
                    <a:pt x="78" y="34"/>
                    <a:pt x="83" y="34"/>
                    <a:pt x="86" y="34"/>
                  </a:cubicBezTo>
                  <a:cubicBezTo>
                    <a:pt x="86" y="37"/>
                    <a:pt x="86" y="41"/>
                    <a:pt x="84" y="43"/>
                  </a:cubicBezTo>
                  <a:cubicBezTo>
                    <a:pt x="70" y="57"/>
                    <a:pt x="56" y="71"/>
                    <a:pt x="42" y="84"/>
                  </a:cubicBezTo>
                  <a:cubicBezTo>
                    <a:pt x="40" y="86"/>
                    <a:pt x="36" y="85"/>
                    <a:pt x="33" y="86"/>
                  </a:cubicBezTo>
                  <a:cubicBezTo>
                    <a:pt x="33" y="83"/>
                    <a:pt x="32" y="79"/>
                    <a:pt x="34" y="77"/>
                  </a:cubicBezTo>
                  <a:cubicBezTo>
                    <a:pt x="39" y="71"/>
                    <a:pt x="45" y="66"/>
                    <a:pt x="52" y="59"/>
                  </a:cubicBezTo>
                  <a:cubicBezTo>
                    <a:pt x="44" y="51"/>
                    <a:pt x="37" y="43"/>
                    <a:pt x="2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11">
              <a:extLst>
                <a:ext uri="{FF2B5EF4-FFF2-40B4-BE49-F238E27FC236}">
                  <a16:creationId xmlns:a16="http://schemas.microsoft.com/office/drawing/2014/main" id="{B7429EF6-9B7E-4D54-AAF1-AC5B883F7640}"/>
                </a:ext>
              </a:extLst>
            </p:cNvPr>
            <p:cNvSpPr>
              <a:spLocks/>
            </p:cNvSpPr>
            <p:nvPr/>
          </p:nvSpPr>
          <p:spPr bwMode="auto">
            <a:xfrm>
              <a:off x="8578218" y="8500880"/>
              <a:ext cx="193675" cy="149225"/>
            </a:xfrm>
            <a:custGeom>
              <a:avLst/>
              <a:gdLst>
                <a:gd name="T0" fmla="*/ 33 w 80"/>
                <a:gd name="T1" fmla="*/ 62 h 62"/>
                <a:gd name="T2" fmla="*/ 2 w 80"/>
                <a:gd name="T3" fmla="*/ 36 h 62"/>
                <a:gd name="T4" fmla="*/ 24 w 80"/>
                <a:gd name="T5" fmla="*/ 6 h 62"/>
                <a:gd name="T6" fmla="*/ 64 w 80"/>
                <a:gd name="T7" fmla="*/ 0 h 62"/>
                <a:gd name="T8" fmla="*/ 74 w 80"/>
                <a:gd name="T9" fmla="*/ 4 h 62"/>
                <a:gd name="T10" fmla="*/ 66 w 80"/>
                <a:gd name="T11" fmla="*/ 11 h 62"/>
                <a:gd name="T12" fmla="*/ 30 w 80"/>
                <a:gd name="T13" fmla="*/ 17 h 62"/>
                <a:gd name="T14" fmla="*/ 13 w 80"/>
                <a:gd name="T15" fmla="*/ 36 h 62"/>
                <a:gd name="T16" fmla="*/ 36 w 80"/>
                <a:gd name="T17" fmla="*/ 50 h 62"/>
                <a:gd name="T18" fmla="*/ 69 w 80"/>
                <a:gd name="T19" fmla="*/ 45 h 62"/>
                <a:gd name="T20" fmla="*/ 80 w 80"/>
                <a:gd name="T21" fmla="*/ 49 h 62"/>
                <a:gd name="T22" fmla="*/ 71 w 80"/>
                <a:gd name="T23" fmla="*/ 56 h 62"/>
                <a:gd name="T24" fmla="*/ 33 w 8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2">
                  <a:moveTo>
                    <a:pt x="33" y="62"/>
                  </a:moveTo>
                  <a:cubicBezTo>
                    <a:pt x="15" y="62"/>
                    <a:pt x="4" y="53"/>
                    <a:pt x="2" y="36"/>
                  </a:cubicBezTo>
                  <a:cubicBezTo>
                    <a:pt x="0" y="20"/>
                    <a:pt x="8" y="9"/>
                    <a:pt x="24" y="6"/>
                  </a:cubicBezTo>
                  <a:cubicBezTo>
                    <a:pt x="37" y="3"/>
                    <a:pt x="51" y="1"/>
                    <a:pt x="64" y="0"/>
                  </a:cubicBezTo>
                  <a:cubicBezTo>
                    <a:pt x="67" y="0"/>
                    <a:pt x="70" y="3"/>
                    <a:pt x="74" y="4"/>
                  </a:cubicBezTo>
                  <a:cubicBezTo>
                    <a:pt x="71" y="7"/>
                    <a:pt x="69" y="10"/>
                    <a:pt x="66" y="11"/>
                  </a:cubicBezTo>
                  <a:cubicBezTo>
                    <a:pt x="54" y="13"/>
                    <a:pt x="42" y="15"/>
                    <a:pt x="30" y="17"/>
                  </a:cubicBezTo>
                  <a:cubicBezTo>
                    <a:pt x="19" y="18"/>
                    <a:pt x="11" y="23"/>
                    <a:pt x="13" y="36"/>
                  </a:cubicBezTo>
                  <a:cubicBezTo>
                    <a:pt x="15" y="50"/>
                    <a:pt x="25" y="52"/>
                    <a:pt x="36" y="50"/>
                  </a:cubicBezTo>
                  <a:cubicBezTo>
                    <a:pt x="47" y="48"/>
                    <a:pt x="58" y="46"/>
                    <a:pt x="69" y="45"/>
                  </a:cubicBezTo>
                  <a:cubicBezTo>
                    <a:pt x="72" y="45"/>
                    <a:pt x="76" y="48"/>
                    <a:pt x="80" y="49"/>
                  </a:cubicBezTo>
                  <a:cubicBezTo>
                    <a:pt x="77" y="51"/>
                    <a:pt x="74" y="55"/>
                    <a:pt x="71" y="56"/>
                  </a:cubicBezTo>
                  <a:cubicBezTo>
                    <a:pt x="58" y="59"/>
                    <a:pt x="44" y="60"/>
                    <a:pt x="3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2">
              <a:extLst>
                <a:ext uri="{FF2B5EF4-FFF2-40B4-BE49-F238E27FC236}">
                  <a16:creationId xmlns:a16="http://schemas.microsoft.com/office/drawing/2014/main" id="{43522F35-FCB5-4A4D-92F3-A373CF078017}"/>
                </a:ext>
              </a:extLst>
            </p:cNvPr>
            <p:cNvSpPr>
              <a:spLocks noEditPoints="1"/>
            </p:cNvSpPr>
            <p:nvPr/>
          </p:nvSpPr>
          <p:spPr bwMode="auto">
            <a:xfrm>
              <a:off x="8600443" y="8686618"/>
              <a:ext cx="200025" cy="153987"/>
            </a:xfrm>
            <a:custGeom>
              <a:avLst/>
              <a:gdLst>
                <a:gd name="T0" fmla="*/ 13 w 83"/>
                <a:gd name="T1" fmla="*/ 60 h 64"/>
                <a:gd name="T2" fmla="*/ 21 w 83"/>
                <a:gd name="T3" fmla="*/ 49 h 64"/>
                <a:gd name="T4" fmla="*/ 27 w 83"/>
                <a:gd name="T5" fmla="*/ 27 h 64"/>
                <a:gd name="T6" fmla="*/ 12 w 83"/>
                <a:gd name="T7" fmla="*/ 12 h 64"/>
                <a:gd name="T8" fmla="*/ 0 w 83"/>
                <a:gd name="T9" fmla="*/ 5 h 64"/>
                <a:gd name="T10" fmla="*/ 2 w 83"/>
                <a:gd name="T11" fmla="*/ 0 h 64"/>
                <a:gd name="T12" fmla="*/ 74 w 83"/>
                <a:gd name="T13" fmla="*/ 9 h 64"/>
                <a:gd name="T14" fmla="*/ 77 w 83"/>
                <a:gd name="T15" fmla="*/ 24 h 64"/>
                <a:gd name="T16" fmla="*/ 18 w 83"/>
                <a:gd name="T17" fmla="*/ 64 h 64"/>
                <a:gd name="T18" fmla="*/ 13 w 83"/>
                <a:gd name="T19" fmla="*/ 60 h 64"/>
                <a:gd name="T20" fmla="*/ 63 w 83"/>
                <a:gd name="T21" fmla="*/ 20 h 64"/>
                <a:gd name="T22" fmla="*/ 61 w 83"/>
                <a:gd name="T23" fmla="*/ 17 h 64"/>
                <a:gd name="T24" fmla="*/ 35 w 83"/>
                <a:gd name="T25" fmla="*/ 15 h 64"/>
                <a:gd name="T26" fmla="*/ 40 w 83"/>
                <a:gd name="T27" fmla="*/ 35 h 64"/>
                <a:gd name="T28" fmla="*/ 63 w 83"/>
                <a:gd name="T29"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64">
                  <a:moveTo>
                    <a:pt x="13" y="60"/>
                  </a:moveTo>
                  <a:cubicBezTo>
                    <a:pt x="16" y="56"/>
                    <a:pt x="17" y="51"/>
                    <a:pt x="21" y="49"/>
                  </a:cubicBezTo>
                  <a:cubicBezTo>
                    <a:pt x="31" y="43"/>
                    <a:pt x="29" y="36"/>
                    <a:pt x="27" y="27"/>
                  </a:cubicBezTo>
                  <a:cubicBezTo>
                    <a:pt x="25" y="19"/>
                    <a:pt x="23" y="13"/>
                    <a:pt x="12" y="12"/>
                  </a:cubicBezTo>
                  <a:cubicBezTo>
                    <a:pt x="8" y="12"/>
                    <a:pt x="4" y="8"/>
                    <a:pt x="0" y="5"/>
                  </a:cubicBezTo>
                  <a:cubicBezTo>
                    <a:pt x="1" y="4"/>
                    <a:pt x="1" y="2"/>
                    <a:pt x="2" y="0"/>
                  </a:cubicBezTo>
                  <a:cubicBezTo>
                    <a:pt x="26" y="3"/>
                    <a:pt x="50" y="5"/>
                    <a:pt x="74" y="9"/>
                  </a:cubicBezTo>
                  <a:cubicBezTo>
                    <a:pt x="83" y="11"/>
                    <a:pt x="83" y="18"/>
                    <a:pt x="77" y="24"/>
                  </a:cubicBezTo>
                  <a:cubicBezTo>
                    <a:pt x="57" y="37"/>
                    <a:pt x="38" y="51"/>
                    <a:pt x="18" y="64"/>
                  </a:cubicBezTo>
                  <a:cubicBezTo>
                    <a:pt x="16" y="63"/>
                    <a:pt x="15" y="61"/>
                    <a:pt x="13" y="60"/>
                  </a:cubicBezTo>
                  <a:close/>
                  <a:moveTo>
                    <a:pt x="63" y="20"/>
                  </a:moveTo>
                  <a:cubicBezTo>
                    <a:pt x="62" y="19"/>
                    <a:pt x="62" y="18"/>
                    <a:pt x="61" y="17"/>
                  </a:cubicBezTo>
                  <a:cubicBezTo>
                    <a:pt x="53" y="17"/>
                    <a:pt x="44" y="16"/>
                    <a:pt x="35" y="15"/>
                  </a:cubicBezTo>
                  <a:cubicBezTo>
                    <a:pt x="36" y="23"/>
                    <a:pt x="38" y="28"/>
                    <a:pt x="40" y="35"/>
                  </a:cubicBezTo>
                  <a:cubicBezTo>
                    <a:pt x="48" y="30"/>
                    <a:pt x="56" y="25"/>
                    <a:pt x="6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3">
              <a:extLst>
                <a:ext uri="{FF2B5EF4-FFF2-40B4-BE49-F238E27FC236}">
                  <a16:creationId xmlns:a16="http://schemas.microsoft.com/office/drawing/2014/main" id="{297A6E45-9B1E-425D-BEC6-A83AF1B86F9C}"/>
                </a:ext>
              </a:extLst>
            </p:cNvPr>
            <p:cNvSpPr>
              <a:spLocks/>
            </p:cNvSpPr>
            <p:nvPr/>
          </p:nvSpPr>
          <p:spPr bwMode="auto">
            <a:xfrm>
              <a:off x="9232268" y="9499418"/>
              <a:ext cx="188912" cy="196850"/>
            </a:xfrm>
            <a:custGeom>
              <a:avLst/>
              <a:gdLst>
                <a:gd name="T0" fmla="*/ 41 w 78"/>
                <a:gd name="T1" fmla="*/ 82 h 82"/>
                <a:gd name="T2" fmla="*/ 8 w 78"/>
                <a:gd name="T3" fmla="*/ 42 h 82"/>
                <a:gd name="T4" fmla="*/ 27 w 78"/>
                <a:gd name="T5" fmla="*/ 5 h 82"/>
                <a:gd name="T6" fmla="*/ 35 w 78"/>
                <a:gd name="T7" fmla="*/ 0 h 82"/>
                <a:gd name="T8" fmla="*/ 37 w 78"/>
                <a:gd name="T9" fmla="*/ 10 h 82"/>
                <a:gd name="T10" fmla="*/ 20 w 78"/>
                <a:gd name="T11" fmla="*/ 43 h 82"/>
                <a:gd name="T12" fmla="*/ 26 w 78"/>
                <a:gd name="T13" fmla="*/ 69 h 82"/>
                <a:gd name="T14" fmla="*/ 50 w 78"/>
                <a:gd name="T15" fmla="*/ 58 h 82"/>
                <a:gd name="T16" fmla="*/ 66 w 78"/>
                <a:gd name="T17" fmla="*/ 28 h 82"/>
                <a:gd name="T18" fmla="*/ 76 w 78"/>
                <a:gd name="T19" fmla="*/ 21 h 82"/>
                <a:gd name="T20" fmla="*/ 76 w 78"/>
                <a:gd name="T21" fmla="*/ 32 h 82"/>
                <a:gd name="T22" fmla="*/ 58 w 78"/>
                <a:gd name="T23" fmla="*/ 66 h 82"/>
                <a:gd name="T24" fmla="*/ 41 w 78"/>
                <a:gd name="T25"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82">
                  <a:moveTo>
                    <a:pt x="41" y="82"/>
                  </a:moveTo>
                  <a:cubicBezTo>
                    <a:pt x="14" y="82"/>
                    <a:pt x="0" y="62"/>
                    <a:pt x="8" y="42"/>
                  </a:cubicBezTo>
                  <a:cubicBezTo>
                    <a:pt x="14" y="29"/>
                    <a:pt x="20" y="17"/>
                    <a:pt x="27" y="5"/>
                  </a:cubicBezTo>
                  <a:cubicBezTo>
                    <a:pt x="28" y="3"/>
                    <a:pt x="32" y="2"/>
                    <a:pt x="35" y="0"/>
                  </a:cubicBezTo>
                  <a:cubicBezTo>
                    <a:pt x="36" y="3"/>
                    <a:pt x="38" y="7"/>
                    <a:pt x="37" y="10"/>
                  </a:cubicBezTo>
                  <a:cubicBezTo>
                    <a:pt x="32" y="21"/>
                    <a:pt x="26" y="32"/>
                    <a:pt x="20" y="43"/>
                  </a:cubicBezTo>
                  <a:cubicBezTo>
                    <a:pt x="15" y="53"/>
                    <a:pt x="15" y="63"/>
                    <a:pt x="26" y="69"/>
                  </a:cubicBezTo>
                  <a:cubicBezTo>
                    <a:pt x="38" y="75"/>
                    <a:pt x="45" y="68"/>
                    <a:pt x="50" y="58"/>
                  </a:cubicBezTo>
                  <a:cubicBezTo>
                    <a:pt x="56" y="48"/>
                    <a:pt x="61" y="38"/>
                    <a:pt x="66" y="28"/>
                  </a:cubicBezTo>
                  <a:cubicBezTo>
                    <a:pt x="68" y="25"/>
                    <a:pt x="73" y="23"/>
                    <a:pt x="76" y="21"/>
                  </a:cubicBezTo>
                  <a:cubicBezTo>
                    <a:pt x="76" y="25"/>
                    <a:pt x="78" y="29"/>
                    <a:pt x="76" y="32"/>
                  </a:cubicBezTo>
                  <a:cubicBezTo>
                    <a:pt x="71" y="44"/>
                    <a:pt x="66" y="56"/>
                    <a:pt x="58" y="66"/>
                  </a:cubicBezTo>
                  <a:cubicBezTo>
                    <a:pt x="53" y="74"/>
                    <a:pt x="45" y="79"/>
                    <a:pt x="41"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4">
              <a:extLst>
                <a:ext uri="{FF2B5EF4-FFF2-40B4-BE49-F238E27FC236}">
                  <a16:creationId xmlns:a16="http://schemas.microsoft.com/office/drawing/2014/main" id="{BA9D159B-4DC9-4C96-B625-FB713AFFBF5B}"/>
                </a:ext>
              </a:extLst>
            </p:cNvPr>
            <p:cNvSpPr>
              <a:spLocks/>
            </p:cNvSpPr>
            <p:nvPr/>
          </p:nvSpPr>
          <p:spPr bwMode="auto">
            <a:xfrm>
              <a:off x="10053005" y="9664518"/>
              <a:ext cx="111125" cy="187325"/>
            </a:xfrm>
            <a:custGeom>
              <a:avLst/>
              <a:gdLst>
                <a:gd name="T0" fmla="*/ 12 w 46"/>
                <a:gd name="T1" fmla="*/ 13 h 78"/>
                <a:gd name="T2" fmla="*/ 13 w 46"/>
                <a:gd name="T3" fmla="*/ 34 h 78"/>
                <a:gd name="T4" fmla="*/ 32 w 46"/>
                <a:gd name="T5" fmla="*/ 32 h 78"/>
                <a:gd name="T6" fmla="*/ 39 w 46"/>
                <a:gd name="T7" fmla="*/ 36 h 78"/>
                <a:gd name="T8" fmla="*/ 33 w 46"/>
                <a:gd name="T9" fmla="*/ 42 h 78"/>
                <a:gd name="T10" fmla="*/ 17 w 46"/>
                <a:gd name="T11" fmla="*/ 45 h 78"/>
                <a:gd name="T12" fmla="*/ 17 w 46"/>
                <a:gd name="T13" fmla="*/ 65 h 78"/>
                <a:gd name="T14" fmla="*/ 46 w 46"/>
                <a:gd name="T15" fmla="*/ 66 h 78"/>
                <a:gd name="T16" fmla="*/ 46 w 46"/>
                <a:gd name="T17" fmla="*/ 74 h 78"/>
                <a:gd name="T18" fmla="*/ 6 w 46"/>
                <a:gd name="T19" fmla="*/ 78 h 78"/>
                <a:gd name="T20" fmla="*/ 0 w 46"/>
                <a:gd name="T21" fmla="*/ 11 h 78"/>
                <a:gd name="T22" fmla="*/ 6 w 46"/>
                <a:gd name="T23" fmla="*/ 3 h 78"/>
                <a:gd name="T24" fmla="*/ 32 w 46"/>
                <a:gd name="T25" fmla="*/ 0 h 78"/>
                <a:gd name="T26" fmla="*/ 38 w 46"/>
                <a:gd name="T27" fmla="*/ 5 h 78"/>
                <a:gd name="T28" fmla="*/ 33 w 46"/>
                <a:gd name="T29" fmla="*/ 10 h 78"/>
                <a:gd name="T30" fmla="*/ 12 w 46"/>
                <a:gd name="T31" fmla="*/ 1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78">
                  <a:moveTo>
                    <a:pt x="12" y="13"/>
                  </a:moveTo>
                  <a:cubicBezTo>
                    <a:pt x="13" y="21"/>
                    <a:pt x="13" y="27"/>
                    <a:pt x="13" y="34"/>
                  </a:cubicBezTo>
                  <a:cubicBezTo>
                    <a:pt x="20" y="33"/>
                    <a:pt x="26" y="32"/>
                    <a:pt x="32" y="32"/>
                  </a:cubicBezTo>
                  <a:cubicBezTo>
                    <a:pt x="34" y="32"/>
                    <a:pt x="37" y="35"/>
                    <a:pt x="39" y="36"/>
                  </a:cubicBezTo>
                  <a:cubicBezTo>
                    <a:pt x="37" y="38"/>
                    <a:pt x="35" y="41"/>
                    <a:pt x="33" y="42"/>
                  </a:cubicBezTo>
                  <a:cubicBezTo>
                    <a:pt x="28" y="43"/>
                    <a:pt x="22" y="44"/>
                    <a:pt x="17" y="45"/>
                  </a:cubicBezTo>
                  <a:cubicBezTo>
                    <a:pt x="17" y="52"/>
                    <a:pt x="17" y="58"/>
                    <a:pt x="17" y="65"/>
                  </a:cubicBezTo>
                  <a:cubicBezTo>
                    <a:pt x="27" y="65"/>
                    <a:pt x="37" y="66"/>
                    <a:pt x="46" y="66"/>
                  </a:cubicBezTo>
                  <a:cubicBezTo>
                    <a:pt x="46" y="69"/>
                    <a:pt x="46" y="71"/>
                    <a:pt x="46" y="74"/>
                  </a:cubicBezTo>
                  <a:cubicBezTo>
                    <a:pt x="33" y="75"/>
                    <a:pt x="21" y="77"/>
                    <a:pt x="6" y="78"/>
                  </a:cubicBezTo>
                  <a:cubicBezTo>
                    <a:pt x="4" y="54"/>
                    <a:pt x="2" y="33"/>
                    <a:pt x="0" y="11"/>
                  </a:cubicBezTo>
                  <a:cubicBezTo>
                    <a:pt x="0" y="8"/>
                    <a:pt x="4" y="4"/>
                    <a:pt x="6" y="3"/>
                  </a:cubicBezTo>
                  <a:cubicBezTo>
                    <a:pt x="15" y="1"/>
                    <a:pt x="23" y="1"/>
                    <a:pt x="32" y="0"/>
                  </a:cubicBezTo>
                  <a:cubicBezTo>
                    <a:pt x="34" y="0"/>
                    <a:pt x="36" y="3"/>
                    <a:pt x="38" y="5"/>
                  </a:cubicBezTo>
                  <a:cubicBezTo>
                    <a:pt x="36" y="7"/>
                    <a:pt x="35" y="10"/>
                    <a:pt x="33" y="10"/>
                  </a:cubicBezTo>
                  <a:cubicBezTo>
                    <a:pt x="27" y="12"/>
                    <a:pt x="20" y="12"/>
                    <a:pt x="1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5">
              <a:extLst>
                <a:ext uri="{FF2B5EF4-FFF2-40B4-BE49-F238E27FC236}">
                  <a16:creationId xmlns:a16="http://schemas.microsoft.com/office/drawing/2014/main" id="{7C9466F6-7E80-4496-B0DE-CEB56444EEDC}"/>
                </a:ext>
              </a:extLst>
            </p:cNvPr>
            <p:cNvSpPr>
              <a:spLocks/>
            </p:cNvSpPr>
            <p:nvPr/>
          </p:nvSpPr>
          <p:spPr bwMode="auto">
            <a:xfrm>
              <a:off x="10345105" y="9599430"/>
              <a:ext cx="138112" cy="190500"/>
            </a:xfrm>
            <a:custGeom>
              <a:avLst/>
              <a:gdLst>
                <a:gd name="T0" fmla="*/ 13 w 57"/>
                <a:gd name="T1" fmla="*/ 16 h 79"/>
                <a:gd name="T2" fmla="*/ 18 w 57"/>
                <a:gd name="T3" fmla="*/ 34 h 79"/>
                <a:gd name="T4" fmla="*/ 46 w 57"/>
                <a:gd name="T5" fmla="*/ 38 h 79"/>
                <a:gd name="T6" fmla="*/ 21 w 57"/>
                <a:gd name="T7" fmla="*/ 47 h 79"/>
                <a:gd name="T8" fmla="*/ 27 w 57"/>
                <a:gd name="T9" fmla="*/ 68 h 79"/>
                <a:gd name="T10" fmla="*/ 50 w 57"/>
                <a:gd name="T11" fmla="*/ 62 h 79"/>
                <a:gd name="T12" fmla="*/ 57 w 57"/>
                <a:gd name="T13" fmla="*/ 66 h 79"/>
                <a:gd name="T14" fmla="*/ 53 w 57"/>
                <a:gd name="T15" fmla="*/ 71 h 79"/>
                <a:gd name="T16" fmla="*/ 25 w 57"/>
                <a:gd name="T17" fmla="*/ 79 h 79"/>
                <a:gd name="T18" fmla="*/ 17 w 57"/>
                <a:gd name="T19" fmla="*/ 73 h 79"/>
                <a:gd name="T20" fmla="*/ 1 w 57"/>
                <a:gd name="T21" fmla="*/ 17 h 79"/>
                <a:gd name="T22" fmla="*/ 5 w 57"/>
                <a:gd name="T23" fmla="*/ 8 h 79"/>
                <a:gd name="T24" fmla="*/ 31 w 57"/>
                <a:gd name="T25" fmla="*/ 0 h 79"/>
                <a:gd name="T26" fmla="*/ 37 w 57"/>
                <a:gd name="T27" fmla="*/ 3 h 79"/>
                <a:gd name="T28" fmla="*/ 34 w 57"/>
                <a:gd name="T29" fmla="*/ 10 h 79"/>
                <a:gd name="T30" fmla="*/ 13 w 57"/>
                <a:gd name="T31"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9">
                  <a:moveTo>
                    <a:pt x="13" y="16"/>
                  </a:moveTo>
                  <a:cubicBezTo>
                    <a:pt x="15" y="23"/>
                    <a:pt x="16" y="29"/>
                    <a:pt x="18" y="34"/>
                  </a:cubicBezTo>
                  <a:cubicBezTo>
                    <a:pt x="27" y="39"/>
                    <a:pt x="37" y="24"/>
                    <a:pt x="46" y="38"/>
                  </a:cubicBezTo>
                  <a:cubicBezTo>
                    <a:pt x="38" y="41"/>
                    <a:pt x="30" y="44"/>
                    <a:pt x="21" y="47"/>
                  </a:cubicBezTo>
                  <a:cubicBezTo>
                    <a:pt x="23" y="54"/>
                    <a:pt x="25" y="60"/>
                    <a:pt x="27" y="68"/>
                  </a:cubicBezTo>
                  <a:cubicBezTo>
                    <a:pt x="36" y="66"/>
                    <a:pt x="43" y="63"/>
                    <a:pt x="50" y="62"/>
                  </a:cubicBezTo>
                  <a:cubicBezTo>
                    <a:pt x="52" y="62"/>
                    <a:pt x="54" y="65"/>
                    <a:pt x="57" y="66"/>
                  </a:cubicBezTo>
                  <a:cubicBezTo>
                    <a:pt x="55" y="68"/>
                    <a:pt x="54" y="71"/>
                    <a:pt x="53" y="71"/>
                  </a:cubicBezTo>
                  <a:cubicBezTo>
                    <a:pt x="44" y="74"/>
                    <a:pt x="34" y="77"/>
                    <a:pt x="25" y="79"/>
                  </a:cubicBezTo>
                  <a:cubicBezTo>
                    <a:pt x="23" y="79"/>
                    <a:pt x="18" y="76"/>
                    <a:pt x="17" y="73"/>
                  </a:cubicBezTo>
                  <a:cubicBezTo>
                    <a:pt x="11" y="55"/>
                    <a:pt x="6" y="36"/>
                    <a:pt x="1" y="17"/>
                  </a:cubicBezTo>
                  <a:cubicBezTo>
                    <a:pt x="0" y="14"/>
                    <a:pt x="3" y="9"/>
                    <a:pt x="5" y="8"/>
                  </a:cubicBezTo>
                  <a:cubicBezTo>
                    <a:pt x="13" y="4"/>
                    <a:pt x="22" y="2"/>
                    <a:pt x="31" y="0"/>
                  </a:cubicBezTo>
                  <a:cubicBezTo>
                    <a:pt x="33" y="0"/>
                    <a:pt x="35" y="2"/>
                    <a:pt x="37" y="3"/>
                  </a:cubicBezTo>
                  <a:cubicBezTo>
                    <a:pt x="36" y="5"/>
                    <a:pt x="35" y="9"/>
                    <a:pt x="34" y="10"/>
                  </a:cubicBezTo>
                  <a:cubicBezTo>
                    <a:pt x="27" y="12"/>
                    <a:pt x="21" y="14"/>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16">
              <a:extLst>
                <a:ext uri="{FF2B5EF4-FFF2-40B4-BE49-F238E27FC236}">
                  <a16:creationId xmlns:a16="http://schemas.microsoft.com/office/drawing/2014/main" id="{A9AEB78D-C0BD-4778-BFA9-AD71B2DCFA9F}"/>
                </a:ext>
              </a:extLst>
            </p:cNvPr>
            <p:cNvSpPr>
              <a:spLocks/>
            </p:cNvSpPr>
            <p:nvPr/>
          </p:nvSpPr>
          <p:spPr bwMode="auto">
            <a:xfrm>
              <a:off x="8797293" y="9131118"/>
              <a:ext cx="227012" cy="190500"/>
            </a:xfrm>
            <a:custGeom>
              <a:avLst/>
              <a:gdLst>
                <a:gd name="T0" fmla="*/ 0 w 94"/>
                <a:gd name="T1" fmla="*/ 33 h 79"/>
                <a:gd name="T2" fmla="*/ 75 w 94"/>
                <a:gd name="T3" fmla="*/ 33 h 79"/>
                <a:gd name="T4" fmla="*/ 62 w 94"/>
                <a:gd name="T5" fmla="*/ 11 h 79"/>
                <a:gd name="T6" fmla="*/ 62 w 94"/>
                <a:gd name="T7" fmla="*/ 0 h 79"/>
                <a:gd name="T8" fmla="*/ 70 w 94"/>
                <a:gd name="T9" fmla="*/ 5 h 79"/>
                <a:gd name="T10" fmla="*/ 94 w 94"/>
                <a:gd name="T11" fmla="*/ 44 h 79"/>
                <a:gd name="T12" fmla="*/ 19 w 94"/>
                <a:gd name="T13" fmla="*/ 44 h 79"/>
                <a:gd name="T14" fmla="*/ 35 w 94"/>
                <a:gd name="T15" fmla="*/ 72 h 79"/>
                <a:gd name="T16" fmla="*/ 34 w 94"/>
                <a:gd name="T17" fmla="*/ 79 h 79"/>
                <a:gd name="T18" fmla="*/ 27 w 94"/>
                <a:gd name="T19" fmla="*/ 77 h 79"/>
                <a:gd name="T20" fmla="*/ 0 w 94"/>
                <a:gd name="T21" fmla="*/ 3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79">
                  <a:moveTo>
                    <a:pt x="0" y="33"/>
                  </a:moveTo>
                  <a:cubicBezTo>
                    <a:pt x="27" y="33"/>
                    <a:pt x="50" y="33"/>
                    <a:pt x="75" y="33"/>
                  </a:cubicBezTo>
                  <a:cubicBezTo>
                    <a:pt x="70" y="25"/>
                    <a:pt x="66" y="18"/>
                    <a:pt x="62" y="11"/>
                  </a:cubicBezTo>
                  <a:cubicBezTo>
                    <a:pt x="61" y="8"/>
                    <a:pt x="62" y="4"/>
                    <a:pt x="62" y="0"/>
                  </a:cubicBezTo>
                  <a:cubicBezTo>
                    <a:pt x="65" y="2"/>
                    <a:pt x="68" y="3"/>
                    <a:pt x="70" y="5"/>
                  </a:cubicBezTo>
                  <a:cubicBezTo>
                    <a:pt x="78" y="17"/>
                    <a:pt x="85" y="29"/>
                    <a:pt x="94" y="44"/>
                  </a:cubicBezTo>
                  <a:cubicBezTo>
                    <a:pt x="68" y="44"/>
                    <a:pt x="45" y="44"/>
                    <a:pt x="19" y="44"/>
                  </a:cubicBezTo>
                  <a:cubicBezTo>
                    <a:pt x="25" y="55"/>
                    <a:pt x="31" y="63"/>
                    <a:pt x="35" y="72"/>
                  </a:cubicBezTo>
                  <a:cubicBezTo>
                    <a:pt x="36" y="74"/>
                    <a:pt x="35" y="77"/>
                    <a:pt x="34" y="79"/>
                  </a:cubicBezTo>
                  <a:cubicBezTo>
                    <a:pt x="32" y="79"/>
                    <a:pt x="28" y="78"/>
                    <a:pt x="27" y="77"/>
                  </a:cubicBezTo>
                  <a:cubicBezTo>
                    <a:pt x="18" y="63"/>
                    <a:pt x="10" y="49"/>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7">
              <a:extLst>
                <a:ext uri="{FF2B5EF4-FFF2-40B4-BE49-F238E27FC236}">
                  <a16:creationId xmlns:a16="http://schemas.microsoft.com/office/drawing/2014/main" id="{8F7961BF-B474-4522-A7AA-17E411C55C19}"/>
                </a:ext>
              </a:extLst>
            </p:cNvPr>
            <p:cNvSpPr>
              <a:spLocks/>
            </p:cNvSpPr>
            <p:nvPr/>
          </p:nvSpPr>
          <p:spPr bwMode="auto">
            <a:xfrm>
              <a:off x="11235693" y="8262755"/>
              <a:ext cx="192087" cy="101600"/>
            </a:xfrm>
            <a:custGeom>
              <a:avLst/>
              <a:gdLst>
                <a:gd name="T0" fmla="*/ 31 w 79"/>
                <a:gd name="T1" fmla="*/ 28 h 42"/>
                <a:gd name="T2" fmla="*/ 35 w 79"/>
                <a:gd name="T3" fmla="*/ 3 h 42"/>
                <a:gd name="T4" fmla="*/ 40 w 79"/>
                <a:gd name="T5" fmla="*/ 3 h 42"/>
                <a:gd name="T6" fmla="*/ 44 w 79"/>
                <a:gd name="T7" fmla="*/ 28 h 42"/>
                <a:gd name="T8" fmla="*/ 64 w 79"/>
                <a:gd name="T9" fmla="*/ 29 h 42"/>
                <a:gd name="T10" fmla="*/ 67 w 79"/>
                <a:gd name="T11" fmla="*/ 0 h 42"/>
                <a:gd name="T12" fmla="*/ 71 w 79"/>
                <a:gd name="T13" fmla="*/ 0 h 42"/>
                <a:gd name="T14" fmla="*/ 75 w 79"/>
                <a:gd name="T15" fmla="*/ 35 h 42"/>
                <a:gd name="T16" fmla="*/ 59 w 79"/>
                <a:gd name="T17" fmla="*/ 40 h 42"/>
                <a:gd name="T18" fmla="*/ 14 w 79"/>
                <a:gd name="T19" fmla="*/ 41 h 42"/>
                <a:gd name="T20" fmla="*/ 1 w 79"/>
                <a:gd name="T21" fmla="*/ 28 h 42"/>
                <a:gd name="T22" fmla="*/ 1 w 79"/>
                <a:gd name="T23" fmla="*/ 12 h 42"/>
                <a:gd name="T24" fmla="*/ 6 w 79"/>
                <a:gd name="T25" fmla="*/ 2 h 42"/>
                <a:gd name="T26" fmla="*/ 11 w 79"/>
                <a:gd name="T27" fmla="*/ 11 h 42"/>
                <a:gd name="T28" fmla="*/ 12 w 79"/>
                <a:gd name="T29" fmla="*/ 28 h 42"/>
                <a:gd name="T30" fmla="*/ 31 w 79"/>
                <a:gd name="T3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42">
                  <a:moveTo>
                    <a:pt x="31" y="28"/>
                  </a:moveTo>
                  <a:cubicBezTo>
                    <a:pt x="32" y="19"/>
                    <a:pt x="34" y="11"/>
                    <a:pt x="35" y="3"/>
                  </a:cubicBezTo>
                  <a:cubicBezTo>
                    <a:pt x="36" y="3"/>
                    <a:pt x="38" y="3"/>
                    <a:pt x="40" y="3"/>
                  </a:cubicBezTo>
                  <a:cubicBezTo>
                    <a:pt x="41" y="11"/>
                    <a:pt x="43" y="18"/>
                    <a:pt x="44" y="28"/>
                  </a:cubicBezTo>
                  <a:cubicBezTo>
                    <a:pt x="50" y="28"/>
                    <a:pt x="57" y="29"/>
                    <a:pt x="64" y="29"/>
                  </a:cubicBezTo>
                  <a:cubicBezTo>
                    <a:pt x="65" y="18"/>
                    <a:pt x="66" y="9"/>
                    <a:pt x="67" y="0"/>
                  </a:cubicBezTo>
                  <a:cubicBezTo>
                    <a:pt x="68" y="0"/>
                    <a:pt x="70" y="0"/>
                    <a:pt x="71" y="0"/>
                  </a:cubicBezTo>
                  <a:cubicBezTo>
                    <a:pt x="79" y="10"/>
                    <a:pt x="75" y="23"/>
                    <a:pt x="75" y="35"/>
                  </a:cubicBezTo>
                  <a:cubicBezTo>
                    <a:pt x="74" y="37"/>
                    <a:pt x="64" y="40"/>
                    <a:pt x="59" y="40"/>
                  </a:cubicBezTo>
                  <a:cubicBezTo>
                    <a:pt x="44" y="41"/>
                    <a:pt x="29" y="40"/>
                    <a:pt x="14" y="41"/>
                  </a:cubicBezTo>
                  <a:cubicBezTo>
                    <a:pt x="4" y="42"/>
                    <a:pt x="0" y="38"/>
                    <a:pt x="1" y="28"/>
                  </a:cubicBezTo>
                  <a:cubicBezTo>
                    <a:pt x="1" y="23"/>
                    <a:pt x="0" y="17"/>
                    <a:pt x="1" y="12"/>
                  </a:cubicBezTo>
                  <a:cubicBezTo>
                    <a:pt x="1" y="9"/>
                    <a:pt x="4" y="6"/>
                    <a:pt x="6" y="2"/>
                  </a:cubicBezTo>
                  <a:cubicBezTo>
                    <a:pt x="7" y="5"/>
                    <a:pt x="10" y="8"/>
                    <a:pt x="11" y="11"/>
                  </a:cubicBezTo>
                  <a:cubicBezTo>
                    <a:pt x="12" y="16"/>
                    <a:pt x="12" y="22"/>
                    <a:pt x="12" y="28"/>
                  </a:cubicBezTo>
                  <a:cubicBezTo>
                    <a:pt x="19" y="28"/>
                    <a:pt x="25" y="28"/>
                    <a:pt x="3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18">
              <a:extLst>
                <a:ext uri="{FF2B5EF4-FFF2-40B4-BE49-F238E27FC236}">
                  <a16:creationId xmlns:a16="http://schemas.microsoft.com/office/drawing/2014/main" id="{FFCBFE41-2C45-4F88-93C7-DB2849290BFF}"/>
                </a:ext>
              </a:extLst>
            </p:cNvPr>
            <p:cNvSpPr>
              <a:spLocks noEditPoints="1"/>
            </p:cNvSpPr>
            <p:nvPr/>
          </p:nvSpPr>
          <p:spPr bwMode="auto">
            <a:xfrm>
              <a:off x="11137268" y="7705543"/>
              <a:ext cx="147637" cy="138112"/>
            </a:xfrm>
            <a:custGeom>
              <a:avLst/>
              <a:gdLst>
                <a:gd name="T0" fmla="*/ 13 w 61"/>
                <a:gd name="T1" fmla="*/ 23 h 58"/>
                <a:gd name="T2" fmla="*/ 2 w 61"/>
                <a:gd name="T3" fmla="*/ 21 h 58"/>
                <a:gd name="T4" fmla="*/ 0 w 61"/>
                <a:gd name="T5" fmla="*/ 16 h 58"/>
                <a:gd name="T6" fmla="*/ 33 w 61"/>
                <a:gd name="T7" fmla="*/ 0 h 58"/>
                <a:gd name="T8" fmla="*/ 43 w 61"/>
                <a:gd name="T9" fmla="*/ 20 h 58"/>
                <a:gd name="T10" fmla="*/ 58 w 61"/>
                <a:gd name="T11" fmla="*/ 0 h 58"/>
                <a:gd name="T12" fmla="*/ 61 w 61"/>
                <a:gd name="T13" fmla="*/ 5 h 58"/>
                <a:gd name="T14" fmla="*/ 55 w 61"/>
                <a:gd name="T15" fmla="*/ 54 h 58"/>
                <a:gd name="T16" fmla="*/ 43 w 61"/>
                <a:gd name="T17" fmla="*/ 57 h 58"/>
                <a:gd name="T18" fmla="*/ 20 w 61"/>
                <a:gd name="T19" fmla="*/ 43 h 58"/>
                <a:gd name="T20" fmla="*/ 13 w 61"/>
                <a:gd name="T21" fmla="*/ 23 h 58"/>
                <a:gd name="T22" fmla="*/ 42 w 61"/>
                <a:gd name="T23" fmla="*/ 46 h 58"/>
                <a:gd name="T24" fmla="*/ 17 w 61"/>
                <a:gd name="T25" fmla="*/ 19 h 58"/>
                <a:gd name="T26" fmla="*/ 42 w 61"/>
                <a:gd name="T27" fmla="*/ 4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58">
                  <a:moveTo>
                    <a:pt x="13" y="23"/>
                  </a:moveTo>
                  <a:cubicBezTo>
                    <a:pt x="8" y="22"/>
                    <a:pt x="5" y="22"/>
                    <a:pt x="2" y="21"/>
                  </a:cubicBezTo>
                  <a:cubicBezTo>
                    <a:pt x="1" y="20"/>
                    <a:pt x="1" y="18"/>
                    <a:pt x="0" y="16"/>
                  </a:cubicBezTo>
                  <a:cubicBezTo>
                    <a:pt x="11" y="11"/>
                    <a:pt x="22" y="5"/>
                    <a:pt x="33" y="0"/>
                  </a:cubicBezTo>
                  <a:cubicBezTo>
                    <a:pt x="37" y="8"/>
                    <a:pt x="40" y="13"/>
                    <a:pt x="43" y="20"/>
                  </a:cubicBezTo>
                  <a:cubicBezTo>
                    <a:pt x="49" y="12"/>
                    <a:pt x="53" y="6"/>
                    <a:pt x="58" y="0"/>
                  </a:cubicBezTo>
                  <a:cubicBezTo>
                    <a:pt x="59" y="2"/>
                    <a:pt x="61" y="4"/>
                    <a:pt x="61" y="5"/>
                  </a:cubicBezTo>
                  <a:cubicBezTo>
                    <a:pt x="59" y="22"/>
                    <a:pt x="58" y="38"/>
                    <a:pt x="55" y="54"/>
                  </a:cubicBezTo>
                  <a:cubicBezTo>
                    <a:pt x="55" y="56"/>
                    <a:pt x="47" y="58"/>
                    <a:pt x="43" y="57"/>
                  </a:cubicBezTo>
                  <a:cubicBezTo>
                    <a:pt x="35" y="53"/>
                    <a:pt x="28" y="48"/>
                    <a:pt x="20" y="43"/>
                  </a:cubicBezTo>
                  <a:cubicBezTo>
                    <a:pt x="13" y="39"/>
                    <a:pt x="5" y="34"/>
                    <a:pt x="13" y="23"/>
                  </a:cubicBezTo>
                  <a:close/>
                  <a:moveTo>
                    <a:pt x="42" y="46"/>
                  </a:moveTo>
                  <a:cubicBezTo>
                    <a:pt x="41" y="25"/>
                    <a:pt x="34" y="19"/>
                    <a:pt x="17" y="19"/>
                  </a:cubicBezTo>
                  <a:cubicBezTo>
                    <a:pt x="26" y="29"/>
                    <a:pt x="34" y="37"/>
                    <a:pt x="4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19">
              <a:extLst>
                <a:ext uri="{FF2B5EF4-FFF2-40B4-BE49-F238E27FC236}">
                  <a16:creationId xmlns:a16="http://schemas.microsoft.com/office/drawing/2014/main" id="{F6AB5B14-6A75-495D-BF48-7023942B42E2}"/>
                </a:ext>
              </a:extLst>
            </p:cNvPr>
            <p:cNvSpPr>
              <a:spLocks/>
            </p:cNvSpPr>
            <p:nvPr/>
          </p:nvSpPr>
          <p:spPr bwMode="auto">
            <a:xfrm>
              <a:off x="11192830" y="8696143"/>
              <a:ext cx="190500" cy="128587"/>
            </a:xfrm>
            <a:custGeom>
              <a:avLst/>
              <a:gdLst>
                <a:gd name="T0" fmla="*/ 0 w 79"/>
                <a:gd name="T1" fmla="*/ 38 h 54"/>
                <a:gd name="T2" fmla="*/ 6 w 79"/>
                <a:gd name="T3" fmla="*/ 6 h 54"/>
                <a:gd name="T4" fmla="*/ 12 w 79"/>
                <a:gd name="T5" fmla="*/ 0 h 54"/>
                <a:gd name="T6" fmla="*/ 16 w 79"/>
                <a:gd name="T7" fmla="*/ 8 h 54"/>
                <a:gd name="T8" fmla="*/ 13 w 79"/>
                <a:gd name="T9" fmla="*/ 27 h 54"/>
                <a:gd name="T10" fmla="*/ 36 w 79"/>
                <a:gd name="T11" fmla="*/ 17 h 54"/>
                <a:gd name="T12" fmla="*/ 43 w 79"/>
                <a:gd name="T13" fmla="*/ 8 h 54"/>
                <a:gd name="T14" fmla="*/ 47 w 79"/>
                <a:gd name="T15" fmla="*/ 10 h 54"/>
                <a:gd name="T16" fmla="*/ 44 w 79"/>
                <a:gd name="T17" fmla="*/ 33 h 54"/>
                <a:gd name="T18" fmla="*/ 69 w 79"/>
                <a:gd name="T19" fmla="*/ 22 h 54"/>
                <a:gd name="T20" fmla="*/ 76 w 79"/>
                <a:gd name="T21" fmla="*/ 12 h 54"/>
                <a:gd name="T22" fmla="*/ 79 w 79"/>
                <a:gd name="T23" fmla="*/ 23 h 54"/>
                <a:gd name="T24" fmla="*/ 45 w 79"/>
                <a:gd name="T25" fmla="*/ 47 h 54"/>
                <a:gd name="T26" fmla="*/ 0 w 79"/>
                <a:gd name="T27"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54">
                  <a:moveTo>
                    <a:pt x="0" y="38"/>
                  </a:moveTo>
                  <a:cubicBezTo>
                    <a:pt x="2" y="26"/>
                    <a:pt x="4" y="16"/>
                    <a:pt x="6" y="6"/>
                  </a:cubicBezTo>
                  <a:cubicBezTo>
                    <a:pt x="7" y="4"/>
                    <a:pt x="10" y="2"/>
                    <a:pt x="12" y="0"/>
                  </a:cubicBezTo>
                  <a:cubicBezTo>
                    <a:pt x="13" y="3"/>
                    <a:pt x="16" y="6"/>
                    <a:pt x="16" y="8"/>
                  </a:cubicBezTo>
                  <a:cubicBezTo>
                    <a:pt x="16" y="15"/>
                    <a:pt x="14" y="21"/>
                    <a:pt x="13" y="27"/>
                  </a:cubicBezTo>
                  <a:cubicBezTo>
                    <a:pt x="31" y="35"/>
                    <a:pt x="31" y="35"/>
                    <a:pt x="36" y="17"/>
                  </a:cubicBezTo>
                  <a:cubicBezTo>
                    <a:pt x="37" y="14"/>
                    <a:pt x="40" y="11"/>
                    <a:pt x="43" y="8"/>
                  </a:cubicBezTo>
                  <a:cubicBezTo>
                    <a:pt x="44" y="9"/>
                    <a:pt x="45" y="9"/>
                    <a:pt x="47" y="10"/>
                  </a:cubicBezTo>
                  <a:cubicBezTo>
                    <a:pt x="46" y="17"/>
                    <a:pt x="45" y="25"/>
                    <a:pt x="44" y="33"/>
                  </a:cubicBezTo>
                  <a:cubicBezTo>
                    <a:pt x="62" y="43"/>
                    <a:pt x="64" y="42"/>
                    <a:pt x="69" y="22"/>
                  </a:cubicBezTo>
                  <a:cubicBezTo>
                    <a:pt x="70" y="18"/>
                    <a:pt x="73" y="15"/>
                    <a:pt x="76" y="12"/>
                  </a:cubicBezTo>
                  <a:cubicBezTo>
                    <a:pt x="77" y="16"/>
                    <a:pt x="79" y="19"/>
                    <a:pt x="79" y="23"/>
                  </a:cubicBezTo>
                  <a:cubicBezTo>
                    <a:pt x="75" y="54"/>
                    <a:pt x="75" y="54"/>
                    <a:pt x="45" y="47"/>
                  </a:cubicBezTo>
                  <a:cubicBezTo>
                    <a:pt x="30" y="44"/>
                    <a:pt x="16" y="41"/>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0">
              <a:extLst>
                <a:ext uri="{FF2B5EF4-FFF2-40B4-BE49-F238E27FC236}">
                  <a16:creationId xmlns:a16="http://schemas.microsoft.com/office/drawing/2014/main" id="{62EB1CE6-C635-4CE9-9400-1F8172728B46}"/>
                </a:ext>
              </a:extLst>
            </p:cNvPr>
            <p:cNvSpPr>
              <a:spLocks/>
            </p:cNvSpPr>
            <p:nvPr/>
          </p:nvSpPr>
          <p:spPr bwMode="auto">
            <a:xfrm>
              <a:off x="10807068" y="9305743"/>
              <a:ext cx="200025" cy="204787"/>
            </a:xfrm>
            <a:custGeom>
              <a:avLst/>
              <a:gdLst>
                <a:gd name="T0" fmla="*/ 76 w 83"/>
                <a:gd name="T1" fmla="*/ 48 h 85"/>
                <a:gd name="T2" fmla="*/ 66 w 83"/>
                <a:gd name="T3" fmla="*/ 72 h 85"/>
                <a:gd name="T4" fmla="*/ 19 w 83"/>
                <a:gd name="T5" fmla="*/ 70 h 85"/>
                <a:gd name="T6" fmla="*/ 14 w 83"/>
                <a:gd name="T7" fmla="*/ 17 h 85"/>
                <a:gd name="T8" fmla="*/ 37 w 83"/>
                <a:gd name="T9" fmla="*/ 6 h 85"/>
                <a:gd name="T10" fmla="*/ 17 w 83"/>
                <a:gd name="T11" fmla="*/ 39 h 85"/>
                <a:gd name="T12" fmla="*/ 27 w 83"/>
                <a:gd name="T13" fmla="*/ 60 h 85"/>
                <a:gd name="T14" fmla="*/ 76 w 83"/>
                <a:gd name="T15" fmla="*/ 48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85">
                  <a:moveTo>
                    <a:pt x="76" y="48"/>
                  </a:moveTo>
                  <a:cubicBezTo>
                    <a:pt x="83" y="61"/>
                    <a:pt x="72" y="66"/>
                    <a:pt x="66" y="72"/>
                  </a:cubicBezTo>
                  <a:cubicBezTo>
                    <a:pt x="52" y="85"/>
                    <a:pt x="34" y="84"/>
                    <a:pt x="19" y="70"/>
                  </a:cubicBezTo>
                  <a:cubicBezTo>
                    <a:pt x="3" y="54"/>
                    <a:pt x="0" y="33"/>
                    <a:pt x="14" y="17"/>
                  </a:cubicBezTo>
                  <a:cubicBezTo>
                    <a:pt x="20" y="10"/>
                    <a:pt x="26" y="0"/>
                    <a:pt x="37" y="6"/>
                  </a:cubicBezTo>
                  <a:cubicBezTo>
                    <a:pt x="29" y="18"/>
                    <a:pt x="21" y="28"/>
                    <a:pt x="17" y="39"/>
                  </a:cubicBezTo>
                  <a:cubicBezTo>
                    <a:pt x="15" y="45"/>
                    <a:pt x="22" y="54"/>
                    <a:pt x="27" y="60"/>
                  </a:cubicBezTo>
                  <a:cubicBezTo>
                    <a:pt x="40" y="75"/>
                    <a:pt x="51" y="72"/>
                    <a:pt x="7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1">
              <a:extLst>
                <a:ext uri="{FF2B5EF4-FFF2-40B4-BE49-F238E27FC236}">
                  <a16:creationId xmlns:a16="http://schemas.microsoft.com/office/drawing/2014/main" id="{D8B05FF7-8F85-4A6A-BB1B-334844C21379}"/>
                </a:ext>
              </a:extLst>
            </p:cNvPr>
            <p:cNvSpPr>
              <a:spLocks/>
            </p:cNvSpPr>
            <p:nvPr/>
          </p:nvSpPr>
          <p:spPr bwMode="auto">
            <a:xfrm>
              <a:off x="11226168" y="8394518"/>
              <a:ext cx="196850" cy="147637"/>
            </a:xfrm>
            <a:custGeom>
              <a:avLst/>
              <a:gdLst>
                <a:gd name="T0" fmla="*/ 15 w 81"/>
                <a:gd name="T1" fmla="*/ 0 h 61"/>
                <a:gd name="T2" fmla="*/ 45 w 81"/>
                <a:gd name="T3" fmla="*/ 47 h 61"/>
                <a:gd name="T4" fmla="*/ 69 w 81"/>
                <a:gd name="T5" fmla="*/ 4 h 61"/>
                <a:gd name="T6" fmla="*/ 81 w 81"/>
                <a:gd name="T7" fmla="*/ 21 h 61"/>
                <a:gd name="T8" fmla="*/ 51 w 81"/>
                <a:gd name="T9" fmla="*/ 58 h 61"/>
                <a:gd name="T10" fmla="*/ 6 w 81"/>
                <a:gd name="T11" fmla="*/ 31 h 61"/>
                <a:gd name="T12" fmla="*/ 15 w 81"/>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81" h="61">
                  <a:moveTo>
                    <a:pt x="15" y="0"/>
                  </a:moveTo>
                  <a:cubicBezTo>
                    <a:pt x="15" y="37"/>
                    <a:pt x="23" y="48"/>
                    <a:pt x="45" y="47"/>
                  </a:cubicBezTo>
                  <a:cubicBezTo>
                    <a:pt x="66" y="45"/>
                    <a:pt x="72" y="34"/>
                    <a:pt x="69" y="4"/>
                  </a:cubicBezTo>
                  <a:cubicBezTo>
                    <a:pt x="79" y="4"/>
                    <a:pt x="80" y="7"/>
                    <a:pt x="81" y="21"/>
                  </a:cubicBezTo>
                  <a:cubicBezTo>
                    <a:pt x="81" y="42"/>
                    <a:pt x="70" y="55"/>
                    <a:pt x="51" y="58"/>
                  </a:cubicBezTo>
                  <a:cubicBezTo>
                    <a:pt x="29" y="61"/>
                    <a:pt x="10" y="50"/>
                    <a:pt x="6" y="31"/>
                  </a:cubicBezTo>
                  <a:cubicBezTo>
                    <a:pt x="3" y="20"/>
                    <a:pt x="0" y="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2">
              <a:extLst>
                <a:ext uri="{FF2B5EF4-FFF2-40B4-BE49-F238E27FC236}">
                  <a16:creationId xmlns:a16="http://schemas.microsoft.com/office/drawing/2014/main" id="{B12A36A0-CA90-441F-9C0D-4AE47CB1ED0E}"/>
                </a:ext>
              </a:extLst>
            </p:cNvPr>
            <p:cNvSpPr>
              <a:spLocks/>
            </p:cNvSpPr>
            <p:nvPr/>
          </p:nvSpPr>
          <p:spPr bwMode="auto">
            <a:xfrm>
              <a:off x="9449755" y="9602605"/>
              <a:ext cx="168275" cy="192087"/>
            </a:xfrm>
            <a:custGeom>
              <a:avLst/>
              <a:gdLst>
                <a:gd name="T0" fmla="*/ 70 w 70"/>
                <a:gd name="T1" fmla="*/ 23 h 80"/>
                <a:gd name="T2" fmla="*/ 28 w 70"/>
                <a:gd name="T3" fmla="*/ 20 h 80"/>
                <a:gd name="T4" fmla="*/ 17 w 70"/>
                <a:gd name="T5" fmla="*/ 50 h 80"/>
                <a:gd name="T6" fmla="*/ 49 w 70"/>
                <a:gd name="T7" fmla="*/ 71 h 80"/>
                <a:gd name="T8" fmla="*/ 50 w 70"/>
                <a:gd name="T9" fmla="*/ 75 h 80"/>
                <a:gd name="T10" fmla="*/ 38 w 70"/>
                <a:gd name="T11" fmla="*/ 80 h 80"/>
                <a:gd name="T12" fmla="*/ 6 w 70"/>
                <a:gd name="T13" fmla="*/ 57 h 80"/>
                <a:gd name="T14" fmla="*/ 15 w 70"/>
                <a:gd name="T15" fmla="*/ 15 h 80"/>
                <a:gd name="T16" fmla="*/ 53 w 70"/>
                <a:gd name="T17" fmla="*/ 5 h 80"/>
                <a:gd name="T18" fmla="*/ 67 w 70"/>
                <a:gd name="T19" fmla="*/ 12 h 80"/>
                <a:gd name="T20" fmla="*/ 70 w 70"/>
                <a:gd name="T21"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80">
                  <a:moveTo>
                    <a:pt x="70" y="23"/>
                  </a:moveTo>
                  <a:cubicBezTo>
                    <a:pt x="55" y="16"/>
                    <a:pt x="41" y="7"/>
                    <a:pt x="28" y="20"/>
                  </a:cubicBezTo>
                  <a:cubicBezTo>
                    <a:pt x="21" y="27"/>
                    <a:pt x="16" y="40"/>
                    <a:pt x="17" y="50"/>
                  </a:cubicBezTo>
                  <a:cubicBezTo>
                    <a:pt x="18" y="68"/>
                    <a:pt x="35" y="69"/>
                    <a:pt x="49" y="71"/>
                  </a:cubicBezTo>
                  <a:cubicBezTo>
                    <a:pt x="50" y="73"/>
                    <a:pt x="50" y="74"/>
                    <a:pt x="50" y="75"/>
                  </a:cubicBezTo>
                  <a:cubicBezTo>
                    <a:pt x="46" y="77"/>
                    <a:pt x="42" y="80"/>
                    <a:pt x="38" y="80"/>
                  </a:cubicBezTo>
                  <a:cubicBezTo>
                    <a:pt x="24" y="78"/>
                    <a:pt x="11" y="72"/>
                    <a:pt x="6" y="57"/>
                  </a:cubicBezTo>
                  <a:cubicBezTo>
                    <a:pt x="0" y="42"/>
                    <a:pt x="5" y="27"/>
                    <a:pt x="15" y="15"/>
                  </a:cubicBezTo>
                  <a:cubicBezTo>
                    <a:pt x="26" y="4"/>
                    <a:pt x="39" y="0"/>
                    <a:pt x="53" y="5"/>
                  </a:cubicBezTo>
                  <a:cubicBezTo>
                    <a:pt x="58" y="7"/>
                    <a:pt x="63" y="9"/>
                    <a:pt x="67" y="12"/>
                  </a:cubicBezTo>
                  <a:cubicBezTo>
                    <a:pt x="69" y="14"/>
                    <a:pt x="69" y="19"/>
                    <a:pt x="7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3">
              <a:extLst>
                <a:ext uri="{FF2B5EF4-FFF2-40B4-BE49-F238E27FC236}">
                  <a16:creationId xmlns:a16="http://schemas.microsoft.com/office/drawing/2014/main" id="{ACF6E634-3FCB-4F9E-82B1-D5D473FAD1E9}"/>
                </a:ext>
              </a:extLst>
            </p:cNvPr>
            <p:cNvSpPr>
              <a:spLocks/>
            </p:cNvSpPr>
            <p:nvPr/>
          </p:nvSpPr>
          <p:spPr bwMode="auto">
            <a:xfrm>
              <a:off x="10661018" y="9439093"/>
              <a:ext cx="123825" cy="187325"/>
            </a:xfrm>
            <a:custGeom>
              <a:avLst/>
              <a:gdLst>
                <a:gd name="T0" fmla="*/ 0 w 51"/>
                <a:gd name="T1" fmla="*/ 18 h 78"/>
                <a:gd name="T2" fmla="*/ 28 w 51"/>
                <a:gd name="T3" fmla="*/ 1 h 78"/>
                <a:gd name="T4" fmla="*/ 36 w 51"/>
                <a:gd name="T5" fmla="*/ 1 h 78"/>
                <a:gd name="T6" fmla="*/ 33 w 51"/>
                <a:gd name="T7" fmla="*/ 9 h 78"/>
                <a:gd name="T8" fmla="*/ 16 w 51"/>
                <a:gd name="T9" fmla="*/ 21 h 78"/>
                <a:gd name="T10" fmla="*/ 27 w 51"/>
                <a:gd name="T11" fmla="*/ 39 h 78"/>
                <a:gd name="T12" fmla="*/ 44 w 51"/>
                <a:gd name="T13" fmla="*/ 30 h 78"/>
                <a:gd name="T14" fmla="*/ 51 w 51"/>
                <a:gd name="T15" fmla="*/ 31 h 78"/>
                <a:gd name="T16" fmla="*/ 49 w 51"/>
                <a:gd name="T17" fmla="*/ 38 h 78"/>
                <a:gd name="T18" fmla="*/ 33 w 51"/>
                <a:gd name="T19" fmla="*/ 48 h 78"/>
                <a:gd name="T20" fmla="*/ 43 w 51"/>
                <a:gd name="T21" fmla="*/ 67 h 78"/>
                <a:gd name="T22" fmla="*/ 44 w 51"/>
                <a:gd name="T23" fmla="*/ 78 h 78"/>
                <a:gd name="T24" fmla="*/ 34 w 51"/>
                <a:gd name="T25" fmla="*/ 72 h 78"/>
                <a:gd name="T26" fmla="*/ 0 w 51"/>
                <a:gd name="T27"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8">
                  <a:moveTo>
                    <a:pt x="0" y="18"/>
                  </a:moveTo>
                  <a:cubicBezTo>
                    <a:pt x="10" y="11"/>
                    <a:pt x="19" y="6"/>
                    <a:pt x="28" y="1"/>
                  </a:cubicBezTo>
                  <a:cubicBezTo>
                    <a:pt x="30" y="0"/>
                    <a:pt x="33" y="1"/>
                    <a:pt x="36" y="1"/>
                  </a:cubicBezTo>
                  <a:cubicBezTo>
                    <a:pt x="35" y="4"/>
                    <a:pt x="35" y="8"/>
                    <a:pt x="33" y="9"/>
                  </a:cubicBezTo>
                  <a:cubicBezTo>
                    <a:pt x="28" y="13"/>
                    <a:pt x="22" y="16"/>
                    <a:pt x="16" y="21"/>
                  </a:cubicBezTo>
                  <a:cubicBezTo>
                    <a:pt x="20" y="27"/>
                    <a:pt x="23" y="33"/>
                    <a:pt x="27" y="39"/>
                  </a:cubicBezTo>
                  <a:cubicBezTo>
                    <a:pt x="33" y="36"/>
                    <a:pt x="38" y="32"/>
                    <a:pt x="44" y="30"/>
                  </a:cubicBezTo>
                  <a:cubicBezTo>
                    <a:pt x="46" y="29"/>
                    <a:pt x="49" y="30"/>
                    <a:pt x="51" y="31"/>
                  </a:cubicBezTo>
                  <a:cubicBezTo>
                    <a:pt x="50" y="33"/>
                    <a:pt x="50" y="36"/>
                    <a:pt x="49" y="38"/>
                  </a:cubicBezTo>
                  <a:cubicBezTo>
                    <a:pt x="44" y="41"/>
                    <a:pt x="39" y="44"/>
                    <a:pt x="33" y="48"/>
                  </a:cubicBezTo>
                  <a:cubicBezTo>
                    <a:pt x="37" y="55"/>
                    <a:pt x="41" y="61"/>
                    <a:pt x="43" y="67"/>
                  </a:cubicBezTo>
                  <a:cubicBezTo>
                    <a:pt x="45" y="70"/>
                    <a:pt x="43" y="74"/>
                    <a:pt x="44" y="78"/>
                  </a:cubicBezTo>
                  <a:cubicBezTo>
                    <a:pt x="40" y="76"/>
                    <a:pt x="36" y="75"/>
                    <a:pt x="34" y="72"/>
                  </a:cubicBezTo>
                  <a:cubicBezTo>
                    <a:pt x="23" y="55"/>
                    <a:pt x="12" y="37"/>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4">
              <a:extLst>
                <a:ext uri="{FF2B5EF4-FFF2-40B4-BE49-F238E27FC236}">
                  <a16:creationId xmlns:a16="http://schemas.microsoft.com/office/drawing/2014/main" id="{C90C4335-C7B1-41B3-93B8-7DE44B44EA54}"/>
                </a:ext>
              </a:extLst>
            </p:cNvPr>
            <p:cNvSpPr>
              <a:spLocks/>
            </p:cNvSpPr>
            <p:nvPr/>
          </p:nvSpPr>
          <p:spPr bwMode="auto">
            <a:xfrm>
              <a:off x="9932355" y="9677218"/>
              <a:ext cx="98425" cy="177800"/>
            </a:xfrm>
            <a:custGeom>
              <a:avLst/>
              <a:gdLst>
                <a:gd name="T0" fmla="*/ 41 w 41"/>
                <a:gd name="T1" fmla="*/ 73 h 74"/>
                <a:gd name="T2" fmla="*/ 6 w 41"/>
                <a:gd name="T3" fmla="*/ 73 h 74"/>
                <a:gd name="T4" fmla="*/ 1 w 41"/>
                <a:gd name="T5" fmla="*/ 64 h 74"/>
                <a:gd name="T6" fmla="*/ 1 w 41"/>
                <a:gd name="T7" fmla="*/ 9 h 74"/>
                <a:gd name="T8" fmla="*/ 6 w 41"/>
                <a:gd name="T9" fmla="*/ 0 h 74"/>
                <a:gd name="T10" fmla="*/ 12 w 41"/>
                <a:gd name="T11" fmla="*/ 10 h 74"/>
                <a:gd name="T12" fmla="*/ 12 w 41"/>
                <a:gd name="T13" fmla="*/ 50 h 74"/>
                <a:gd name="T14" fmla="*/ 26 w 41"/>
                <a:gd name="T15" fmla="*/ 64 h 74"/>
                <a:gd name="T16" fmla="*/ 41 w 41"/>
                <a:gd name="T17" fmla="*/ 66 h 74"/>
                <a:gd name="T18" fmla="*/ 41 w 41"/>
                <a:gd name="T19"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74">
                  <a:moveTo>
                    <a:pt x="41" y="73"/>
                  </a:moveTo>
                  <a:cubicBezTo>
                    <a:pt x="29" y="73"/>
                    <a:pt x="17" y="74"/>
                    <a:pt x="6" y="73"/>
                  </a:cubicBezTo>
                  <a:cubicBezTo>
                    <a:pt x="4" y="73"/>
                    <a:pt x="1" y="67"/>
                    <a:pt x="1" y="64"/>
                  </a:cubicBezTo>
                  <a:cubicBezTo>
                    <a:pt x="0" y="46"/>
                    <a:pt x="0" y="27"/>
                    <a:pt x="1" y="9"/>
                  </a:cubicBezTo>
                  <a:cubicBezTo>
                    <a:pt x="1" y="6"/>
                    <a:pt x="4" y="3"/>
                    <a:pt x="6" y="0"/>
                  </a:cubicBezTo>
                  <a:cubicBezTo>
                    <a:pt x="8" y="3"/>
                    <a:pt x="12" y="6"/>
                    <a:pt x="12" y="10"/>
                  </a:cubicBezTo>
                  <a:cubicBezTo>
                    <a:pt x="12" y="23"/>
                    <a:pt x="13" y="37"/>
                    <a:pt x="12" y="50"/>
                  </a:cubicBezTo>
                  <a:cubicBezTo>
                    <a:pt x="12" y="60"/>
                    <a:pt x="15" y="65"/>
                    <a:pt x="26" y="64"/>
                  </a:cubicBezTo>
                  <a:cubicBezTo>
                    <a:pt x="31" y="63"/>
                    <a:pt x="36" y="65"/>
                    <a:pt x="41" y="66"/>
                  </a:cubicBezTo>
                  <a:cubicBezTo>
                    <a:pt x="41" y="69"/>
                    <a:pt x="41" y="71"/>
                    <a:pt x="4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5">
              <a:extLst>
                <a:ext uri="{FF2B5EF4-FFF2-40B4-BE49-F238E27FC236}">
                  <a16:creationId xmlns:a16="http://schemas.microsoft.com/office/drawing/2014/main" id="{C3DA7E4E-393A-4E11-A2E1-19EAAFFEDB7C}"/>
                </a:ext>
              </a:extLst>
            </p:cNvPr>
            <p:cNvSpPr>
              <a:spLocks/>
            </p:cNvSpPr>
            <p:nvPr/>
          </p:nvSpPr>
          <p:spPr bwMode="auto">
            <a:xfrm>
              <a:off x="9805355" y="9669280"/>
              <a:ext cx="95250" cy="182562"/>
            </a:xfrm>
            <a:custGeom>
              <a:avLst/>
              <a:gdLst>
                <a:gd name="T0" fmla="*/ 12 w 40"/>
                <a:gd name="T1" fmla="*/ 62 h 76"/>
                <a:gd name="T2" fmla="*/ 40 w 40"/>
                <a:gd name="T3" fmla="*/ 69 h 76"/>
                <a:gd name="T4" fmla="*/ 38 w 40"/>
                <a:gd name="T5" fmla="*/ 76 h 76"/>
                <a:gd name="T6" fmla="*/ 7 w 40"/>
                <a:gd name="T7" fmla="*/ 74 h 76"/>
                <a:gd name="T8" fmla="*/ 0 w 40"/>
                <a:gd name="T9" fmla="*/ 63 h 76"/>
                <a:gd name="T10" fmla="*/ 5 w 40"/>
                <a:gd name="T11" fmla="*/ 8 h 76"/>
                <a:gd name="T12" fmla="*/ 11 w 40"/>
                <a:gd name="T13" fmla="*/ 0 h 76"/>
                <a:gd name="T14" fmla="*/ 16 w 40"/>
                <a:gd name="T15" fmla="*/ 9 h 76"/>
                <a:gd name="T16" fmla="*/ 12 w 40"/>
                <a:gd name="T17"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6">
                  <a:moveTo>
                    <a:pt x="12" y="62"/>
                  </a:moveTo>
                  <a:cubicBezTo>
                    <a:pt x="22" y="65"/>
                    <a:pt x="31" y="67"/>
                    <a:pt x="40" y="69"/>
                  </a:cubicBezTo>
                  <a:cubicBezTo>
                    <a:pt x="39" y="72"/>
                    <a:pt x="39" y="74"/>
                    <a:pt x="38" y="76"/>
                  </a:cubicBezTo>
                  <a:cubicBezTo>
                    <a:pt x="28" y="75"/>
                    <a:pt x="17" y="75"/>
                    <a:pt x="7" y="74"/>
                  </a:cubicBezTo>
                  <a:cubicBezTo>
                    <a:pt x="4" y="73"/>
                    <a:pt x="0" y="67"/>
                    <a:pt x="0" y="63"/>
                  </a:cubicBezTo>
                  <a:cubicBezTo>
                    <a:pt x="1" y="45"/>
                    <a:pt x="3" y="26"/>
                    <a:pt x="5" y="8"/>
                  </a:cubicBezTo>
                  <a:cubicBezTo>
                    <a:pt x="5" y="5"/>
                    <a:pt x="9" y="3"/>
                    <a:pt x="11" y="0"/>
                  </a:cubicBezTo>
                  <a:cubicBezTo>
                    <a:pt x="13" y="3"/>
                    <a:pt x="16" y="6"/>
                    <a:pt x="16" y="9"/>
                  </a:cubicBezTo>
                  <a:cubicBezTo>
                    <a:pt x="15" y="27"/>
                    <a:pt x="13" y="45"/>
                    <a:pt x="1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6">
              <a:extLst>
                <a:ext uri="{FF2B5EF4-FFF2-40B4-BE49-F238E27FC236}">
                  <a16:creationId xmlns:a16="http://schemas.microsoft.com/office/drawing/2014/main" id="{53C0FEB9-53A7-488C-9D9F-06E0891451EE}"/>
                </a:ext>
              </a:extLst>
            </p:cNvPr>
            <p:cNvSpPr>
              <a:spLocks/>
            </p:cNvSpPr>
            <p:nvPr/>
          </p:nvSpPr>
          <p:spPr bwMode="auto">
            <a:xfrm>
              <a:off x="8705218" y="7675380"/>
              <a:ext cx="82550" cy="44450"/>
            </a:xfrm>
            <a:custGeom>
              <a:avLst/>
              <a:gdLst>
                <a:gd name="T0" fmla="*/ 0 w 34"/>
                <a:gd name="T1" fmla="*/ 13 h 18"/>
                <a:gd name="T2" fmla="*/ 20 w 34"/>
                <a:gd name="T3" fmla="*/ 2 h 18"/>
                <a:gd name="T4" fmla="*/ 33 w 34"/>
                <a:gd name="T5" fmla="*/ 6 h 18"/>
                <a:gd name="T6" fmla="*/ 31 w 34"/>
                <a:gd name="T7" fmla="*/ 14 h 18"/>
                <a:gd name="T8" fmla="*/ 19 w 34"/>
                <a:gd name="T9" fmla="*/ 18 h 18"/>
                <a:gd name="T10" fmla="*/ 3 w 34"/>
                <a:gd name="T11" fmla="*/ 18 h 18"/>
                <a:gd name="T12" fmla="*/ 0 w 34"/>
                <a:gd name="T13" fmla="*/ 13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0" y="13"/>
                  </a:moveTo>
                  <a:cubicBezTo>
                    <a:pt x="7" y="9"/>
                    <a:pt x="13" y="4"/>
                    <a:pt x="20" y="2"/>
                  </a:cubicBezTo>
                  <a:cubicBezTo>
                    <a:pt x="24" y="0"/>
                    <a:pt x="29" y="4"/>
                    <a:pt x="33" y="6"/>
                  </a:cubicBezTo>
                  <a:cubicBezTo>
                    <a:pt x="34" y="6"/>
                    <a:pt x="33" y="13"/>
                    <a:pt x="31" y="14"/>
                  </a:cubicBezTo>
                  <a:cubicBezTo>
                    <a:pt x="28" y="16"/>
                    <a:pt x="23" y="17"/>
                    <a:pt x="19" y="18"/>
                  </a:cubicBezTo>
                  <a:cubicBezTo>
                    <a:pt x="14" y="18"/>
                    <a:pt x="8" y="18"/>
                    <a:pt x="3" y="18"/>
                  </a:cubicBezTo>
                  <a:cubicBezTo>
                    <a:pt x="2" y="16"/>
                    <a:pt x="1" y="15"/>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7">
              <a:extLst>
                <a:ext uri="{FF2B5EF4-FFF2-40B4-BE49-F238E27FC236}">
                  <a16:creationId xmlns:a16="http://schemas.microsoft.com/office/drawing/2014/main" id="{78F80A3E-E4D1-4E88-9FFE-EE4DAC28C4EC}"/>
                </a:ext>
              </a:extLst>
            </p:cNvPr>
            <p:cNvSpPr>
              <a:spLocks noEditPoints="1"/>
            </p:cNvSpPr>
            <p:nvPr/>
          </p:nvSpPr>
          <p:spPr bwMode="auto">
            <a:xfrm>
              <a:off x="9389430" y="7553143"/>
              <a:ext cx="1211262" cy="1593850"/>
            </a:xfrm>
            <a:custGeom>
              <a:avLst/>
              <a:gdLst>
                <a:gd name="T0" fmla="*/ 93 w 502"/>
                <a:gd name="T1" fmla="*/ 37 h 663"/>
                <a:gd name="T2" fmla="*/ 94 w 502"/>
                <a:gd name="T3" fmla="*/ 26 h 663"/>
                <a:gd name="T4" fmla="*/ 1 w 502"/>
                <a:gd name="T5" fmla="*/ 0 h 663"/>
                <a:gd name="T6" fmla="*/ 500 w 502"/>
                <a:gd name="T7" fmla="*/ 26 h 663"/>
                <a:gd name="T8" fmla="*/ 408 w 502"/>
                <a:gd name="T9" fmla="*/ 26 h 663"/>
                <a:gd name="T10" fmla="*/ 408 w 502"/>
                <a:gd name="T11" fmla="*/ 37 h 663"/>
                <a:gd name="T12" fmla="*/ 500 w 502"/>
                <a:gd name="T13" fmla="*/ 54 h 663"/>
                <a:gd name="T14" fmla="*/ 405 w 502"/>
                <a:gd name="T15" fmla="*/ 570 h 663"/>
                <a:gd name="T16" fmla="*/ 243 w 502"/>
                <a:gd name="T17" fmla="*/ 661 h 663"/>
                <a:gd name="T18" fmla="*/ 6 w 502"/>
                <a:gd name="T19" fmla="*/ 445 h 663"/>
                <a:gd name="T20" fmla="*/ 1 w 502"/>
                <a:gd name="T21" fmla="*/ 51 h 663"/>
                <a:gd name="T22" fmla="*/ 9 w 502"/>
                <a:gd name="T23" fmla="*/ 237 h 663"/>
                <a:gd name="T24" fmla="*/ 120 w 502"/>
                <a:gd name="T25" fmla="*/ 225 h 663"/>
                <a:gd name="T26" fmla="*/ 288 w 502"/>
                <a:gd name="T27" fmla="*/ 226 h 663"/>
                <a:gd name="T28" fmla="*/ 450 w 502"/>
                <a:gd name="T29" fmla="*/ 223 h 663"/>
                <a:gd name="T30" fmla="*/ 492 w 502"/>
                <a:gd name="T31" fmla="*/ 46 h 663"/>
                <a:gd name="T32" fmla="*/ 395 w 502"/>
                <a:gd name="T33" fmla="*/ 49 h 663"/>
                <a:gd name="T34" fmla="*/ 118 w 502"/>
                <a:gd name="T35" fmla="*/ 55 h 663"/>
                <a:gd name="T36" fmla="*/ 94 w 502"/>
                <a:gd name="T37" fmla="*/ 46 h 663"/>
                <a:gd name="T38" fmla="*/ 9 w 502"/>
                <a:gd name="T39" fmla="*/ 45 h 663"/>
                <a:gd name="T40" fmla="*/ 227 w 502"/>
                <a:gd name="T41" fmla="*/ 363 h 663"/>
                <a:gd name="T42" fmla="*/ 158 w 502"/>
                <a:gd name="T43" fmla="*/ 352 h 663"/>
                <a:gd name="T44" fmla="*/ 150 w 502"/>
                <a:gd name="T45" fmla="*/ 364 h 663"/>
                <a:gd name="T46" fmla="*/ 222 w 502"/>
                <a:gd name="T47" fmla="*/ 379 h 663"/>
                <a:gd name="T48" fmla="*/ 221 w 502"/>
                <a:gd name="T49" fmla="*/ 392 h 663"/>
                <a:gd name="T50" fmla="*/ 117 w 502"/>
                <a:gd name="T51" fmla="*/ 448 h 663"/>
                <a:gd name="T52" fmla="*/ 114 w 502"/>
                <a:gd name="T53" fmla="*/ 520 h 663"/>
                <a:gd name="T54" fmla="*/ 130 w 502"/>
                <a:gd name="T55" fmla="*/ 490 h 663"/>
                <a:gd name="T56" fmla="*/ 291 w 502"/>
                <a:gd name="T57" fmla="*/ 444 h 663"/>
                <a:gd name="T58" fmla="*/ 365 w 502"/>
                <a:gd name="T59" fmla="*/ 504 h 663"/>
                <a:gd name="T60" fmla="*/ 371 w 502"/>
                <a:gd name="T61" fmla="*/ 423 h 663"/>
                <a:gd name="T62" fmla="*/ 270 w 502"/>
                <a:gd name="T63" fmla="*/ 392 h 663"/>
                <a:gd name="T64" fmla="*/ 270 w 502"/>
                <a:gd name="T65" fmla="*/ 379 h 663"/>
                <a:gd name="T66" fmla="*/ 336 w 502"/>
                <a:gd name="T67" fmla="*/ 371 h 663"/>
                <a:gd name="T68" fmla="*/ 328 w 502"/>
                <a:gd name="T69" fmla="*/ 354 h 663"/>
                <a:gd name="T70" fmla="*/ 265 w 502"/>
                <a:gd name="T71" fmla="*/ 362 h 663"/>
                <a:gd name="T72" fmla="*/ 353 w 502"/>
                <a:gd name="T73" fmla="*/ 331 h 663"/>
                <a:gd name="T74" fmla="*/ 371 w 502"/>
                <a:gd name="T75" fmla="*/ 316 h 663"/>
                <a:gd name="T76" fmla="*/ 140 w 502"/>
                <a:gd name="T77" fmla="*/ 331 h 663"/>
                <a:gd name="T78" fmla="*/ 227 w 502"/>
                <a:gd name="T79" fmla="*/ 363 h 663"/>
                <a:gd name="T80" fmla="*/ 8 w 502"/>
                <a:gd name="T81" fmla="*/ 294 h 663"/>
                <a:gd name="T82" fmla="*/ 15 w 502"/>
                <a:gd name="T83" fmla="*/ 257 h 663"/>
                <a:gd name="T84" fmla="*/ 207 w 502"/>
                <a:gd name="T85" fmla="*/ 250 h 663"/>
                <a:gd name="T86" fmla="*/ 372 w 502"/>
                <a:gd name="T87" fmla="*/ 250 h 663"/>
                <a:gd name="T88" fmla="*/ 492 w 502"/>
                <a:gd name="T89" fmla="*/ 258 h 663"/>
                <a:gd name="T90" fmla="*/ 377 w 502"/>
                <a:gd name="T91" fmla="*/ 237 h 663"/>
                <a:gd name="T92" fmla="*/ 209 w 502"/>
                <a:gd name="T93" fmla="*/ 238 h 663"/>
                <a:gd name="T94" fmla="*/ 43 w 502"/>
                <a:gd name="T95" fmla="*/ 236 h 663"/>
                <a:gd name="T96" fmla="*/ 7 w 502"/>
                <a:gd name="T97" fmla="*/ 294 h 663"/>
                <a:gd name="T98" fmla="*/ 314 w 502"/>
                <a:gd name="T99" fmla="*/ 483 h 663"/>
                <a:gd name="T100" fmla="*/ 303 w 502"/>
                <a:gd name="T101" fmla="*/ 469 h 663"/>
                <a:gd name="T102" fmla="*/ 177 w 502"/>
                <a:gd name="T103" fmla="*/ 471 h 663"/>
                <a:gd name="T104" fmla="*/ 229 w 502"/>
                <a:gd name="T105" fmla="*/ 52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2" h="663">
                  <a:moveTo>
                    <a:pt x="2" y="38"/>
                  </a:moveTo>
                  <a:cubicBezTo>
                    <a:pt x="33" y="38"/>
                    <a:pt x="63" y="38"/>
                    <a:pt x="93" y="37"/>
                  </a:cubicBezTo>
                  <a:cubicBezTo>
                    <a:pt x="97" y="37"/>
                    <a:pt x="102" y="33"/>
                    <a:pt x="106" y="31"/>
                  </a:cubicBezTo>
                  <a:cubicBezTo>
                    <a:pt x="102" y="30"/>
                    <a:pt x="98" y="27"/>
                    <a:pt x="94" y="26"/>
                  </a:cubicBezTo>
                  <a:cubicBezTo>
                    <a:pt x="63" y="26"/>
                    <a:pt x="33" y="26"/>
                    <a:pt x="1" y="26"/>
                  </a:cubicBezTo>
                  <a:cubicBezTo>
                    <a:pt x="1" y="17"/>
                    <a:pt x="1" y="9"/>
                    <a:pt x="1" y="0"/>
                  </a:cubicBezTo>
                  <a:cubicBezTo>
                    <a:pt x="167" y="0"/>
                    <a:pt x="333" y="0"/>
                    <a:pt x="500" y="0"/>
                  </a:cubicBezTo>
                  <a:cubicBezTo>
                    <a:pt x="500" y="9"/>
                    <a:pt x="500" y="16"/>
                    <a:pt x="500" y="26"/>
                  </a:cubicBezTo>
                  <a:cubicBezTo>
                    <a:pt x="486" y="26"/>
                    <a:pt x="472" y="26"/>
                    <a:pt x="459" y="26"/>
                  </a:cubicBezTo>
                  <a:cubicBezTo>
                    <a:pt x="442" y="26"/>
                    <a:pt x="425" y="26"/>
                    <a:pt x="408" y="26"/>
                  </a:cubicBezTo>
                  <a:cubicBezTo>
                    <a:pt x="404" y="27"/>
                    <a:pt x="399" y="30"/>
                    <a:pt x="395" y="32"/>
                  </a:cubicBezTo>
                  <a:cubicBezTo>
                    <a:pt x="399" y="34"/>
                    <a:pt x="403" y="37"/>
                    <a:pt x="408" y="37"/>
                  </a:cubicBezTo>
                  <a:cubicBezTo>
                    <a:pt x="438" y="38"/>
                    <a:pt x="468" y="38"/>
                    <a:pt x="499" y="38"/>
                  </a:cubicBezTo>
                  <a:cubicBezTo>
                    <a:pt x="499" y="44"/>
                    <a:pt x="500" y="49"/>
                    <a:pt x="500" y="54"/>
                  </a:cubicBezTo>
                  <a:cubicBezTo>
                    <a:pt x="500" y="163"/>
                    <a:pt x="498" y="271"/>
                    <a:pt x="501" y="380"/>
                  </a:cubicBezTo>
                  <a:cubicBezTo>
                    <a:pt x="502" y="461"/>
                    <a:pt x="470" y="525"/>
                    <a:pt x="405" y="570"/>
                  </a:cubicBezTo>
                  <a:cubicBezTo>
                    <a:pt x="358" y="604"/>
                    <a:pt x="307" y="631"/>
                    <a:pt x="257" y="661"/>
                  </a:cubicBezTo>
                  <a:cubicBezTo>
                    <a:pt x="253" y="663"/>
                    <a:pt x="247" y="663"/>
                    <a:pt x="243" y="661"/>
                  </a:cubicBezTo>
                  <a:cubicBezTo>
                    <a:pt x="196" y="633"/>
                    <a:pt x="149" y="607"/>
                    <a:pt x="103" y="577"/>
                  </a:cubicBezTo>
                  <a:cubicBezTo>
                    <a:pt x="56" y="545"/>
                    <a:pt x="20" y="502"/>
                    <a:pt x="6" y="445"/>
                  </a:cubicBezTo>
                  <a:cubicBezTo>
                    <a:pt x="3" y="432"/>
                    <a:pt x="1" y="418"/>
                    <a:pt x="1" y="405"/>
                  </a:cubicBezTo>
                  <a:cubicBezTo>
                    <a:pt x="0" y="287"/>
                    <a:pt x="0" y="169"/>
                    <a:pt x="1" y="51"/>
                  </a:cubicBezTo>
                  <a:cubicBezTo>
                    <a:pt x="1" y="47"/>
                    <a:pt x="1" y="43"/>
                    <a:pt x="2" y="38"/>
                  </a:cubicBezTo>
                  <a:close/>
                  <a:moveTo>
                    <a:pt x="9" y="237"/>
                  </a:moveTo>
                  <a:cubicBezTo>
                    <a:pt x="23" y="232"/>
                    <a:pt x="35" y="228"/>
                    <a:pt x="46" y="224"/>
                  </a:cubicBezTo>
                  <a:cubicBezTo>
                    <a:pt x="71" y="216"/>
                    <a:pt x="96" y="214"/>
                    <a:pt x="120" y="225"/>
                  </a:cubicBezTo>
                  <a:cubicBezTo>
                    <a:pt x="151" y="240"/>
                    <a:pt x="182" y="239"/>
                    <a:pt x="214" y="226"/>
                  </a:cubicBezTo>
                  <a:cubicBezTo>
                    <a:pt x="238" y="215"/>
                    <a:pt x="264" y="215"/>
                    <a:pt x="288" y="226"/>
                  </a:cubicBezTo>
                  <a:cubicBezTo>
                    <a:pt x="319" y="240"/>
                    <a:pt x="350" y="239"/>
                    <a:pt x="381" y="225"/>
                  </a:cubicBezTo>
                  <a:cubicBezTo>
                    <a:pt x="403" y="215"/>
                    <a:pt x="426" y="216"/>
                    <a:pt x="450" y="223"/>
                  </a:cubicBezTo>
                  <a:cubicBezTo>
                    <a:pt x="463" y="227"/>
                    <a:pt x="477" y="232"/>
                    <a:pt x="492" y="236"/>
                  </a:cubicBezTo>
                  <a:cubicBezTo>
                    <a:pt x="492" y="172"/>
                    <a:pt x="492" y="110"/>
                    <a:pt x="492" y="46"/>
                  </a:cubicBezTo>
                  <a:cubicBezTo>
                    <a:pt x="461" y="46"/>
                    <a:pt x="431" y="46"/>
                    <a:pt x="401" y="46"/>
                  </a:cubicBezTo>
                  <a:cubicBezTo>
                    <a:pt x="399" y="46"/>
                    <a:pt x="397" y="48"/>
                    <a:pt x="395" y="49"/>
                  </a:cubicBezTo>
                  <a:cubicBezTo>
                    <a:pt x="391" y="51"/>
                    <a:pt x="387" y="54"/>
                    <a:pt x="383" y="54"/>
                  </a:cubicBezTo>
                  <a:cubicBezTo>
                    <a:pt x="295" y="55"/>
                    <a:pt x="206" y="55"/>
                    <a:pt x="118" y="55"/>
                  </a:cubicBezTo>
                  <a:cubicBezTo>
                    <a:pt x="114" y="54"/>
                    <a:pt x="111" y="53"/>
                    <a:pt x="107" y="52"/>
                  </a:cubicBezTo>
                  <a:cubicBezTo>
                    <a:pt x="103" y="50"/>
                    <a:pt x="98" y="46"/>
                    <a:pt x="94" y="46"/>
                  </a:cubicBezTo>
                  <a:cubicBezTo>
                    <a:pt x="83" y="45"/>
                    <a:pt x="73" y="45"/>
                    <a:pt x="62" y="45"/>
                  </a:cubicBezTo>
                  <a:cubicBezTo>
                    <a:pt x="44" y="45"/>
                    <a:pt x="27" y="45"/>
                    <a:pt x="9" y="45"/>
                  </a:cubicBezTo>
                  <a:cubicBezTo>
                    <a:pt x="9" y="110"/>
                    <a:pt x="9" y="172"/>
                    <a:pt x="9" y="237"/>
                  </a:cubicBezTo>
                  <a:close/>
                  <a:moveTo>
                    <a:pt x="227" y="363"/>
                  </a:moveTo>
                  <a:cubicBezTo>
                    <a:pt x="213" y="362"/>
                    <a:pt x="199" y="361"/>
                    <a:pt x="185" y="359"/>
                  </a:cubicBezTo>
                  <a:cubicBezTo>
                    <a:pt x="176" y="358"/>
                    <a:pt x="167" y="354"/>
                    <a:pt x="158" y="352"/>
                  </a:cubicBezTo>
                  <a:cubicBezTo>
                    <a:pt x="155" y="352"/>
                    <a:pt x="150" y="353"/>
                    <a:pt x="149" y="355"/>
                  </a:cubicBezTo>
                  <a:cubicBezTo>
                    <a:pt x="147" y="357"/>
                    <a:pt x="148" y="363"/>
                    <a:pt x="150" y="364"/>
                  </a:cubicBezTo>
                  <a:cubicBezTo>
                    <a:pt x="158" y="369"/>
                    <a:pt x="166" y="375"/>
                    <a:pt x="175" y="376"/>
                  </a:cubicBezTo>
                  <a:cubicBezTo>
                    <a:pt x="191" y="379"/>
                    <a:pt x="206" y="378"/>
                    <a:pt x="222" y="379"/>
                  </a:cubicBezTo>
                  <a:cubicBezTo>
                    <a:pt x="225" y="380"/>
                    <a:pt x="228" y="384"/>
                    <a:pt x="231" y="386"/>
                  </a:cubicBezTo>
                  <a:cubicBezTo>
                    <a:pt x="228" y="388"/>
                    <a:pt x="225" y="392"/>
                    <a:pt x="221" y="392"/>
                  </a:cubicBezTo>
                  <a:cubicBezTo>
                    <a:pt x="205" y="394"/>
                    <a:pt x="188" y="394"/>
                    <a:pt x="172" y="396"/>
                  </a:cubicBezTo>
                  <a:cubicBezTo>
                    <a:pt x="121" y="400"/>
                    <a:pt x="127" y="392"/>
                    <a:pt x="117" y="448"/>
                  </a:cubicBezTo>
                  <a:cubicBezTo>
                    <a:pt x="113" y="471"/>
                    <a:pt x="112" y="494"/>
                    <a:pt x="109" y="517"/>
                  </a:cubicBezTo>
                  <a:cubicBezTo>
                    <a:pt x="111" y="518"/>
                    <a:pt x="113" y="519"/>
                    <a:pt x="114" y="520"/>
                  </a:cubicBezTo>
                  <a:cubicBezTo>
                    <a:pt x="118" y="516"/>
                    <a:pt x="123" y="512"/>
                    <a:pt x="126" y="508"/>
                  </a:cubicBezTo>
                  <a:cubicBezTo>
                    <a:pt x="128" y="502"/>
                    <a:pt x="128" y="496"/>
                    <a:pt x="130" y="490"/>
                  </a:cubicBezTo>
                  <a:cubicBezTo>
                    <a:pt x="134" y="477"/>
                    <a:pt x="136" y="459"/>
                    <a:pt x="152" y="455"/>
                  </a:cubicBezTo>
                  <a:cubicBezTo>
                    <a:pt x="198" y="445"/>
                    <a:pt x="243" y="426"/>
                    <a:pt x="291" y="444"/>
                  </a:cubicBezTo>
                  <a:cubicBezTo>
                    <a:pt x="294" y="445"/>
                    <a:pt x="298" y="446"/>
                    <a:pt x="301" y="446"/>
                  </a:cubicBezTo>
                  <a:cubicBezTo>
                    <a:pt x="338" y="448"/>
                    <a:pt x="363" y="463"/>
                    <a:pt x="365" y="504"/>
                  </a:cubicBezTo>
                  <a:cubicBezTo>
                    <a:pt x="366" y="512"/>
                    <a:pt x="370" y="519"/>
                    <a:pt x="384" y="517"/>
                  </a:cubicBezTo>
                  <a:cubicBezTo>
                    <a:pt x="380" y="485"/>
                    <a:pt x="376" y="454"/>
                    <a:pt x="371" y="423"/>
                  </a:cubicBezTo>
                  <a:cubicBezTo>
                    <a:pt x="367" y="401"/>
                    <a:pt x="364" y="398"/>
                    <a:pt x="340" y="397"/>
                  </a:cubicBezTo>
                  <a:cubicBezTo>
                    <a:pt x="317" y="395"/>
                    <a:pt x="293" y="394"/>
                    <a:pt x="270" y="392"/>
                  </a:cubicBezTo>
                  <a:cubicBezTo>
                    <a:pt x="267" y="392"/>
                    <a:pt x="264" y="389"/>
                    <a:pt x="261" y="387"/>
                  </a:cubicBezTo>
                  <a:cubicBezTo>
                    <a:pt x="264" y="384"/>
                    <a:pt x="267" y="380"/>
                    <a:pt x="270" y="379"/>
                  </a:cubicBezTo>
                  <a:cubicBezTo>
                    <a:pt x="286" y="378"/>
                    <a:pt x="301" y="378"/>
                    <a:pt x="316" y="377"/>
                  </a:cubicBezTo>
                  <a:cubicBezTo>
                    <a:pt x="323" y="376"/>
                    <a:pt x="331" y="375"/>
                    <a:pt x="336" y="371"/>
                  </a:cubicBezTo>
                  <a:cubicBezTo>
                    <a:pt x="340" y="367"/>
                    <a:pt x="341" y="360"/>
                    <a:pt x="344" y="355"/>
                  </a:cubicBezTo>
                  <a:cubicBezTo>
                    <a:pt x="339" y="355"/>
                    <a:pt x="333" y="353"/>
                    <a:pt x="328" y="354"/>
                  </a:cubicBezTo>
                  <a:cubicBezTo>
                    <a:pt x="319" y="355"/>
                    <a:pt x="311" y="359"/>
                    <a:pt x="303" y="360"/>
                  </a:cubicBezTo>
                  <a:cubicBezTo>
                    <a:pt x="290" y="361"/>
                    <a:pt x="278" y="361"/>
                    <a:pt x="265" y="362"/>
                  </a:cubicBezTo>
                  <a:cubicBezTo>
                    <a:pt x="267" y="346"/>
                    <a:pt x="270" y="342"/>
                    <a:pt x="288" y="339"/>
                  </a:cubicBezTo>
                  <a:cubicBezTo>
                    <a:pt x="310" y="335"/>
                    <a:pt x="332" y="334"/>
                    <a:pt x="353" y="331"/>
                  </a:cubicBezTo>
                  <a:cubicBezTo>
                    <a:pt x="360" y="330"/>
                    <a:pt x="366" y="326"/>
                    <a:pt x="373" y="324"/>
                  </a:cubicBezTo>
                  <a:cubicBezTo>
                    <a:pt x="372" y="321"/>
                    <a:pt x="372" y="319"/>
                    <a:pt x="371" y="316"/>
                  </a:cubicBezTo>
                  <a:cubicBezTo>
                    <a:pt x="288" y="311"/>
                    <a:pt x="204" y="311"/>
                    <a:pt x="119" y="316"/>
                  </a:cubicBezTo>
                  <a:cubicBezTo>
                    <a:pt x="123" y="331"/>
                    <a:pt x="132" y="330"/>
                    <a:pt x="140" y="331"/>
                  </a:cubicBezTo>
                  <a:cubicBezTo>
                    <a:pt x="164" y="334"/>
                    <a:pt x="188" y="337"/>
                    <a:pt x="211" y="341"/>
                  </a:cubicBezTo>
                  <a:cubicBezTo>
                    <a:pt x="220" y="342"/>
                    <a:pt x="229" y="346"/>
                    <a:pt x="227" y="363"/>
                  </a:cubicBezTo>
                  <a:close/>
                  <a:moveTo>
                    <a:pt x="7" y="294"/>
                  </a:moveTo>
                  <a:cubicBezTo>
                    <a:pt x="8" y="294"/>
                    <a:pt x="8" y="294"/>
                    <a:pt x="8" y="294"/>
                  </a:cubicBezTo>
                  <a:cubicBezTo>
                    <a:pt x="8" y="286"/>
                    <a:pt x="8" y="277"/>
                    <a:pt x="9" y="269"/>
                  </a:cubicBezTo>
                  <a:cubicBezTo>
                    <a:pt x="9" y="265"/>
                    <a:pt x="12" y="258"/>
                    <a:pt x="15" y="257"/>
                  </a:cubicBezTo>
                  <a:cubicBezTo>
                    <a:pt x="51" y="244"/>
                    <a:pt x="87" y="232"/>
                    <a:pt x="125" y="249"/>
                  </a:cubicBezTo>
                  <a:cubicBezTo>
                    <a:pt x="152" y="262"/>
                    <a:pt x="180" y="262"/>
                    <a:pt x="207" y="250"/>
                  </a:cubicBezTo>
                  <a:cubicBezTo>
                    <a:pt x="236" y="237"/>
                    <a:pt x="266" y="238"/>
                    <a:pt x="295" y="251"/>
                  </a:cubicBezTo>
                  <a:cubicBezTo>
                    <a:pt x="321" y="261"/>
                    <a:pt x="347" y="262"/>
                    <a:pt x="372" y="250"/>
                  </a:cubicBezTo>
                  <a:cubicBezTo>
                    <a:pt x="403" y="237"/>
                    <a:pt x="434" y="238"/>
                    <a:pt x="464" y="250"/>
                  </a:cubicBezTo>
                  <a:cubicBezTo>
                    <a:pt x="473" y="253"/>
                    <a:pt x="483" y="255"/>
                    <a:pt x="492" y="258"/>
                  </a:cubicBezTo>
                  <a:cubicBezTo>
                    <a:pt x="493" y="252"/>
                    <a:pt x="492" y="247"/>
                    <a:pt x="489" y="247"/>
                  </a:cubicBezTo>
                  <a:cubicBezTo>
                    <a:pt x="453" y="234"/>
                    <a:pt x="416" y="219"/>
                    <a:pt x="377" y="237"/>
                  </a:cubicBezTo>
                  <a:cubicBezTo>
                    <a:pt x="349" y="250"/>
                    <a:pt x="320" y="250"/>
                    <a:pt x="292" y="238"/>
                  </a:cubicBezTo>
                  <a:cubicBezTo>
                    <a:pt x="264" y="226"/>
                    <a:pt x="236" y="226"/>
                    <a:pt x="209" y="238"/>
                  </a:cubicBezTo>
                  <a:cubicBezTo>
                    <a:pt x="181" y="250"/>
                    <a:pt x="153" y="250"/>
                    <a:pt x="124" y="237"/>
                  </a:cubicBezTo>
                  <a:cubicBezTo>
                    <a:pt x="97" y="225"/>
                    <a:pt x="70" y="227"/>
                    <a:pt x="43" y="236"/>
                  </a:cubicBezTo>
                  <a:cubicBezTo>
                    <a:pt x="7" y="247"/>
                    <a:pt x="7" y="247"/>
                    <a:pt x="7" y="285"/>
                  </a:cubicBezTo>
                  <a:cubicBezTo>
                    <a:pt x="7" y="288"/>
                    <a:pt x="7" y="291"/>
                    <a:pt x="7" y="294"/>
                  </a:cubicBezTo>
                  <a:close/>
                  <a:moveTo>
                    <a:pt x="247" y="531"/>
                  </a:moveTo>
                  <a:cubicBezTo>
                    <a:pt x="273" y="520"/>
                    <a:pt x="298" y="508"/>
                    <a:pt x="314" y="483"/>
                  </a:cubicBezTo>
                  <a:cubicBezTo>
                    <a:pt x="317" y="480"/>
                    <a:pt x="316" y="474"/>
                    <a:pt x="314" y="470"/>
                  </a:cubicBezTo>
                  <a:cubicBezTo>
                    <a:pt x="314" y="468"/>
                    <a:pt x="306" y="468"/>
                    <a:pt x="303" y="469"/>
                  </a:cubicBezTo>
                  <a:cubicBezTo>
                    <a:pt x="266" y="477"/>
                    <a:pt x="229" y="476"/>
                    <a:pt x="193" y="470"/>
                  </a:cubicBezTo>
                  <a:cubicBezTo>
                    <a:pt x="188" y="469"/>
                    <a:pt x="182" y="470"/>
                    <a:pt x="177" y="471"/>
                  </a:cubicBezTo>
                  <a:cubicBezTo>
                    <a:pt x="178" y="477"/>
                    <a:pt x="177" y="485"/>
                    <a:pt x="181" y="488"/>
                  </a:cubicBezTo>
                  <a:cubicBezTo>
                    <a:pt x="196" y="501"/>
                    <a:pt x="212" y="512"/>
                    <a:pt x="229" y="523"/>
                  </a:cubicBezTo>
                  <a:cubicBezTo>
                    <a:pt x="234" y="527"/>
                    <a:pt x="241" y="528"/>
                    <a:pt x="247" y="5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8" name="Freeform 228">
              <a:extLst>
                <a:ext uri="{FF2B5EF4-FFF2-40B4-BE49-F238E27FC236}">
                  <a16:creationId xmlns:a16="http://schemas.microsoft.com/office/drawing/2014/main" id="{77EF5FB7-EBC4-4531-91F7-25E1404F485F}"/>
                </a:ext>
              </a:extLst>
            </p:cNvPr>
            <p:cNvSpPr>
              <a:spLocks noEditPoints="1"/>
            </p:cNvSpPr>
            <p:nvPr/>
          </p:nvSpPr>
          <p:spPr bwMode="auto">
            <a:xfrm>
              <a:off x="9125905" y="8477068"/>
              <a:ext cx="1738312" cy="973137"/>
            </a:xfrm>
            <a:custGeom>
              <a:avLst/>
              <a:gdLst>
                <a:gd name="T0" fmla="*/ 549 w 720"/>
                <a:gd name="T1" fmla="*/ 210 h 405"/>
                <a:gd name="T2" fmla="*/ 655 w 720"/>
                <a:gd name="T3" fmla="*/ 9 h 405"/>
                <a:gd name="T4" fmla="*/ 712 w 720"/>
                <a:gd name="T5" fmla="*/ 89 h 405"/>
                <a:gd name="T6" fmla="*/ 690 w 720"/>
                <a:gd name="T7" fmla="*/ 199 h 405"/>
                <a:gd name="T8" fmla="*/ 36 w 720"/>
                <a:gd name="T9" fmla="*/ 285 h 405"/>
                <a:gd name="T10" fmla="*/ 28 w 720"/>
                <a:gd name="T11" fmla="*/ 175 h 405"/>
                <a:gd name="T12" fmla="*/ 51 w 720"/>
                <a:gd name="T13" fmla="*/ 6 h 405"/>
                <a:gd name="T14" fmla="*/ 142 w 720"/>
                <a:gd name="T15" fmla="*/ 148 h 405"/>
                <a:gd name="T16" fmla="*/ 155 w 720"/>
                <a:gd name="T17" fmla="*/ 236 h 405"/>
                <a:gd name="T18" fmla="*/ 512 w 720"/>
                <a:gd name="T19" fmla="*/ 310 h 405"/>
                <a:gd name="T20" fmla="*/ 539 w 720"/>
                <a:gd name="T21" fmla="*/ 331 h 405"/>
                <a:gd name="T22" fmla="*/ 568 w 720"/>
                <a:gd name="T23" fmla="*/ 332 h 405"/>
                <a:gd name="T24" fmla="*/ 537 w 720"/>
                <a:gd name="T25" fmla="*/ 273 h 405"/>
                <a:gd name="T26" fmla="*/ 197 w 720"/>
                <a:gd name="T27" fmla="*/ 287 h 405"/>
                <a:gd name="T28" fmla="*/ 170 w 720"/>
                <a:gd name="T29" fmla="*/ 286 h 405"/>
                <a:gd name="T30" fmla="*/ 130 w 720"/>
                <a:gd name="T31" fmla="*/ 313 h 405"/>
                <a:gd name="T32" fmla="*/ 142 w 720"/>
                <a:gd name="T33" fmla="*/ 335 h 405"/>
                <a:gd name="T34" fmla="*/ 175 w 720"/>
                <a:gd name="T35" fmla="*/ 348 h 405"/>
                <a:gd name="T36" fmla="*/ 197 w 720"/>
                <a:gd name="T37" fmla="*/ 333 h 405"/>
                <a:gd name="T38" fmla="*/ 93 w 720"/>
                <a:gd name="T39" fmla="*/ 289 h 405"/>
                <a:gd name="T40" fmla="*/ 110 w 720"/>
                <a:gd name="T41" fmla="*/ 261 h 405"/>
                <a:gd name="T42" fmla="*/ 88 w 720"/>
                <a:gd name="T43" fmla="*/ 258 h 405"/>
                <a:gd name="T44" fmla="*/ 73 w 720"/>
                <a:gd name="T45" fmla="*/ 236 h 405"/>
                <a:gd name="T46" fmla="*/ 74 w 720"/>
                <a:gd name="T47" fmla="*/ 239 h 405"/>
                <a:gd name="T48" fmla="*/ 52 w 720"/>
                <a:gd name="T49" fmla="*/ 265 h 405"/>
                <a:gd name="T50" fmla="*/ 56 w 720"/>
                <a:gd name="T51" fmla="*/ 274 h 405"/>
                <a:gd name="T52" fmla="*/ 82 w 720"/>
                <a:gd name="T53" fmla="*/ 272 h 405"/>
                <a:gd name="T54" fmla="*/ 392 w 720"/>
                <a:gd name="T55" fmla="*/ 384 h 405"/>
                <a:gd name="T56" fmla="*/ 435 w 720"/>
                <a:gd name="T57" fmla="*/ 320 h 405"/>
                <a:gd name="T58" fmla="*/ 371 w 720"/>
                <a:gd name="T59" fmla="*/ 343 h 405"/>
                <a:gd name="T60" fmla="*/ 300 w 720"/>
                <a:gd name="T61" fmla="*/ 365 h 405"/>
                <a:gd name="T62" fmla="*/ 286 w 720"/>
                <a:gd name="T63" fmla="*/ 365 h 405"/>
                <a:gd name="T64" fmla="*/ 332 w 720"/>
                <a:gd name="T65" fmla="*/ 375 h 405"/>
                <a:gd name="T66" fmla="*/ 625 w 720"/>
                <a:gd name="T67" fmla="*/ 299 h 405"/>
                <a:gd name="T68" fmla="*/ 596 w 720"/>
                <a:gd name="T69" fmla="*/ 235 h 405"/>
                <a:gd name="T70" fmla="*/ 625 w 720"/>
                <a:gd name="T71" fmla="*/ 299 h 405"/>
                <a:gd name="T72" fmla="*/ 660 w 720"/>
                <a:gd name="T73" fmla="*/ 287 h 405"/>
                <a:gd name="T74" fmla="*/ 643 w 720"/>
                <a:gd name="T75" fmla="*/ 230 h 405"/>
                <a:gd name="T76" fmla="*/ 633 w 720"/>
                <a:gd name="T77" fmla="*/ 254 h 405"/>
                <a:gd name="T78" fmla="*/ 413 w 720"/>
                <a:gd name="T79" fmla="*/ 374 h 405"/>
                <a:gd name="T80" fmla="*/ 325 w 720"/>
                <a:gd name="T81" fmla="*/ 335 h 405"/>
                <a:gd name="T82" fmla="*/ 303 w 720"/>
                <a:gd name="T83" fmla="*/ 312 h 405"/>
                <a:gd name="T84" fmla="*/ 286 w 720"/>
                <a:gd name="T85" fmla="*/ 3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0" h="405">
                  <a:moveTo>
                    <a:pt x="155" y="236"/>
                  </a:moveTo>
                  <a:cubicBezTo>
                    <a:pt x="273" y="317"/>
                    <a:pt x="464" y="308"/>
                    <a:pt x="563" y="238"/>
                  </a:cubicBezTo>
                  <a:cubicBezTo>
                    <a:pt x="558" y="229"/>
                    <a:pt x="554" y="219"/>
                    <a:pt x="549" y="210"/>
                  </a:cubicBezTo>
                  <a:cubicBezTo>
                    <a:pt x="541" y="197"/>
                    <a:pt x="542" y="184"/>
                    <a:pt x="551" y="173"/>
                  </a:cubicBezTo>
                  <a:cubicBezTo>
                    <a:pt x="557" y="164"/>
                    <a:pt x="565" y="157"/>
                    <a:pt x="573" y="150"/>
                  </a:cubicBezTo>
                  <a:cubicBezTo>
                    <a:pt x="617" y="113"/>
                    <a:pt x="649" y="68"/>
                    <a:pt x="655" y="9"/>
                  </a:cubicBezTo>
                  <a:cubicBezTo>
                    <a:pt x="655" y="5"/>
                    <a:pt x="658" y="3"/>
                    <a:pt x="660" y="0"/>
                  </a:cubicBezTo>
                  <a:cubicBezTo>
                    <a:pt x="663" y="2"/>
                    <a:pt x="667" y="3"/>
                    <a:pt x="669" y="6"/>
                  </a:cubicBezTo>
                  <a:cubicBezTo>
                    <a:pt x="684" y="33"/>
                    <a:pt x="699" y="60"/>
                    <a:pt x="712" y="89"/>
                  </a:cubicBezTo>
                  <a:cubicBezTo>
                    <a:pt x="716" y="97"/>
                    <a:pt x="716" y="110"/>
                    <a:pt x="713" y="119"/>
                  </a:cubicBezTo>
                  <a:cubicBezTo>
                    <a:pt x="707" y="139"/>
                    <a:pt x="697" y="159"/>
                    <a:pt x="690" y="179"/>
                  </a:cubicBezTo>
                  <a:cubicBezTo>
                    <a:pt x="688" y="185"/>
                    <a:pt x="687" y="194"/>
                    <a:pt x="690" y="199"/>
                  </a:cubicBezTo>
                  <a:cubicBezTo>
                    <a:pt x="720" y="244"/>
                    <a:pt x="707" y="273"/>
                    <a:pt x="666" y="302"/>
                  </a:cubicBezTo>
                  <a:cubicBezTo>
                    <a:pt x="564" y="373"/>
                    <a:pt x="452" y="405"/>
                    <a:pt x="329" y="398"/>
                  </a:cubicBezTo>
                  <a:cubicBezTo>
                    <a:pt x="219" y="391"/>
                    <a:pt x="121" y="354"/>
                    <a:pt x="36" y="285"/>
                  </a:cubicBezTo>
                  <a:cubicBezTo>
                    <a:pt x="11" y="265"/>
                    <a:pt x="6" y="241"/>
                    <a:pt x="21" y="212"/>
                  </a:cubicBezTo>
                  <a:cubicBezTo>
                    <a:pt x="24" y="208"/>
                    <a:pt x="25" y="204"/>
                    <a:pt x="28" y="200"/>
                  </a:cubicBezTo>
                  <a:cubicBezTo>
                    <a:pt x="34" y="192"/>
                    <a:pt x="34" y="184"/>
                    <a:pt x="28" y="175"/>
                  </a:cubicBezTo>
                  <a:cubicBezTo>
                    <a:pt x="22" y="166"/>
                    <a:pt x="18" y="156"/>
                    <a:pt x="14" y="146"/>
                  </a:cubicBezTo>
                  <a:cubicBezTo>
                    <a:pt x="3" y="119"/>
                    <a:pt x="0" y="93"/>
                    <a:pt x="18" y="67"/>
                  </a:cubicBezTo>
                  <a:cubicBezTo>
                    <a:pt x="31" y="48"/>
                    <a:pt x="40" y="26"/>
                    <a:pt x="51" y="6"/>
                  </a:cubicBezTo>
                  <a:cubicBezTo>
                    <a:pt x="53" y="4"/>
                    <a:pt x="56" y="2"/>
                    <a:pt x="58" y="0"/>
                  </a:cubicBezTo>
                  <a:cubicBezTo>
                    <a:pt x="60" y="3"/>
                    <a:pt x="63" y="6"/>
                    <a:pt x="63" y="8"/>
                  </a:cubicBezTo>
                  <a:cubicBezTo>
                    <a:pt x="68" y="67"/>
                    <a:pt x="99" y="111"/>
                    <a:pt x="142" y="148"/>
                  </a:cubicBezTo>
                  <a:cubicBezTo>
                    <a:pt x="150" y="155"/>
                    <a:pt x="158" y="162"/>
                    <a:pt x="165" y="170"/>
                  </a:cubicBezTo>
                  <a:cubicBezTo>
                    <a:pt x="176" y="183"/>
                    <a:pt x="178" y="196"/>
                    <a:pt x="168" y="211"/>
                  </a:cubicBezTo>
                  <a:cubicBezTo>
                    <a:pt x="163" y="219"/>
                    <a:pt x="160" y="227"/>
                    <a:pt x="155" y="236"/>
                  </a:cubicBezTo>
                  <a:close/>
                  <a:moveTo>
                    <a:pt x="532" y="301"/>
                  </a:moveTo>
                  <a:cubicBezTo>
                    <a:pt x="535" y="285"/>
                    <a:pt x="522" y="290"/>
                    <a:pt x="514" y="287"/>
                  </a:cubicBezTo>
                  <a:cubicBezTo>
                    <a:pt x="513" y="296"/>
                    <a:pt x="513" y="303"/>
                    <a:pt x="512" y="310"/>
                  </a:cubicBezTo>
                  <a:cubicBezTo>
                    <a:pt x="520" y="308"/>
                    <a:pt x="526" y="306"/>
                    <a:pt x="532" y="304"/>
                  </a:cubicBezTo>
                  <a:cubicBezTo>
                    <a:pt x="530" y="307"/>
                    <a:pt x="527" y="311"/>
                    <a:pt x="526" y="312"/>
                  </a:cubicBezTo>
                  <a:cubicBezTo>
                    <a:pt x="531" y="319"/>
                    <a:pt x="535" y="325"/>
                    <a:pt x="539" y="331"/>
                  </a:cubicBezTo>
                  <a:cubicBezTo>
                    <a:pt x="546" y="327"/>
                    <a:pt x="551" y="323"/>
                    <a:pt x="560" y="317"/>
                  </a:cubicBezTo>
                  <a:cubicBezTo>
                    <a:pt x="559" y="329"/>
                    <a:pt x="558" y="336"/>
                    <a:pt x="557" y="343"/>
                  </a:cubicBezTo>
                  <a:cubicBezTo>
                    <a:pt x="568" y="342"/>
                    <a:pt x="569" y="341"/>
                    <a:pt x="568" y="332"/>
                  </a:cubicBezTo>
                  <a:cubicBezTo>
                    <a:pt x="567" y="321"/>
                    <a:pt x="567" y="310"/>
                    <a:pt x="550" y="314"/>
                  </a:cubicBezTo>
                  <a:cubicBezTo>
                    <a:pt x="548" y="306"/>
                    <a:pt x="548" y="298"/>
                    <a:pt x="546" y="290"/>
                  </a:cubicBezTo>
                  <a:cubicBezTo>
                    <a:pt x="544" y="284"/>
                    <a:pt x="540" y="278"/>
                    <a:pt x="537" y="273"/>
                  </a:cubicBezTo>
                  <a:cubicBezTo>
                    <a:pt x="537" y="273"/>
                    <a:pt x="536" y="274"/>
                    <a:pt x="535" y="275"/>
                  </a:cubicBezTo>
                  <a:cubicBezTo>
                    <a:pt x="534" y="283"/>
                    <a:pt x="533" y="292"/>
                    <a:pt x="532" y="301"/>
                  </a:cubicBezTo>
                  <a:close/>
                  <a:moveTo>
                    <a:pt x="197" y="287"/>
                  </a:moveTo>
                  <a:cubicBezTo>
                    <a:pt x="194" y="284"/>
                    <a:pt x="191" y="279"/>
                    <a:pt x="189" y="276"/>
                  </a:cubicBezTo>
                  <a:cubicBezTo>
                    <a:pt x="180" y="277"/>
                    <a:pt x="172" y="278"/>
                    <a:pt x="164" y="279"/>
                  </a:cubicBezTo>
                  <a:cubicBezTo>
                    <a:pt x="167" y="282"/>
                    <a:pt x="169" y="285"/>
                    <a:pt x="170" y="286"/>
                  </a:cubicBezTo>
                  <a:cubicBezTo>
                    <a:pt x="165" y="296"/>
                    <a:pt x="160" y="306"/>
                    <a:pt x="155" y="315"/>
                  </a:cubicBezTo>
                  <a:cubicBezTo>
                    <a:pt x="147" y="313"/>
                    <a:pt x="139" y="311"/>
                    <a:pt x="130" y="309"/>
                  </a:cubicBezTo>
                  <a:cubicBezTo>
                    <a:pt x="130" y="311"/>
                    <a:pt x="130" y="312"/>
                    <a:pt x="130" y="313"/>
                  </a:cubicBezTo>
                  <a:cubicBezTo>
                    <a:pt x="138" y="316"/>
                    <a:pt x="147" y="319"/>
                    <a:pt x="159" y="323"/>
                  </a:cubicBezTo>
                  <a:cubicBezTo>
                    <a:pt x="151" y="327"/>
                    <a:pt x="146" y="329"/>
                    <a:pt x="141" y="331"/>
                  </a:cubicBezTo>
                  <a:cubicBezTo>
                    <a:pt x="141" y="332"/>
                    <a:pt x="142" y="334"/>
                    <a:pt x="142" y="335"/>
                  </a:cubicBezTo>
                  <a:cubicBezTo>
                    <a:pt x="150" y="333"/>
                    <a:pt x="157" y="331"/>
                    <a:pt x="162" y="329"/>
                  </a:cubicBezTo>
                  <a:cubicBezTo>
                    <a:pt x="165" y="336"/>
                    <a:pt x="167" y="343"/>
                    <a:pt x="169" y="349"/>
                  </a:cubicBezTo>
                  <a:cubicBezTo>
                    <a:pt x="171" y="349"/>
                    <a:pt x="173" y="348"/>
                    <a:pt x="175" y="348"/>
                  </a:cubicBezTo>
                  <a:cubicBezTo>
                    <a:pt x="174" y="343"/>
                    <a:pt x="172" y="338"/>
                    <a:pt x="170" y="329"/>
                  </a:cubicBezTo>
                  <a:cubicBezTo>
                    <a:pt x="180" y="332"/>
                    <a:pt x="188" y="333"/>
                    <a:pt x="196" y="335"/>
                  </a:cubicBezTo>
                  <a:cubicBezTo>
                    <a:pt x="196" y="334"/>
                    <a:pt x="196" y="334"/>
                    <a:pt x="197" y="333"/>
                  </a:cubicBezTo>
                  <a:cubicBezTo>
                    <a:pt x="192" y="329"/>
                    <a:pt x="186" y="325"/>
                    <a:pt x="180" y="321"/>
                  </a:cubicBezTo>
                  <a:cubicBezTo>
                    <a:pt x="186" y="310"/>
                    <a:pt x="191" y="299"/>
                    <a:pt x="197" y="287"/>
                  </a:cubicBezTo>
                  <a:close/>
                  <a:moveTo>
                    <a:pt x="93" y="289"/>
                  </a:moveTo>
                  <a:cubicBezTo>
                    <a:pt x="94" y="288"/>
                    <a:pt x="96" y="288"/>
                    <a:pt x="97" y="287"/>
                  </a:cubicBezTo>
                  <a:cubicBezTo>
                    <a:pt x="95" y="281"/>
                    <a:pt x="92" y="274"/>
                    <a:pt x="90" y="268"/>
                  </a:cubicBezTo>
                  <a:cubicBezTo>
                    <a:pt x="97" y="266"/>
                    <a:pt x="104" y="263"/>
                    <a:pt x="110" y="261"/>
                  </a:cubicBezTo>
                  <a:cubicBezTo>
                    <a:pt x="109" y="259"/>
                    <a:pt x="109" y="258"/>
                    <a:pt x="108" y="256"/>
                  </a:cubicBezTo>
                  <a:cubicBezTo>
                    <a:pt x="102" y="258"/>
                    <a:pt x="96" y="259"/>
                    <a:pt x="89" y="261"/>
                  </a:cubicBezTo>
                  <a:cubicBezTo>
                    <a:pt x="89" y="260"/>
                    <a:pt x="88" y="259"/>
                    <a:pt x="88" y="258"/>
                  </a:cubicBezTo>
                  <a:cubicBezTo>
                    <a:pt x="94" y="253"/>
                    <a:pt x="100" y="248"/>
                    <a:pt x="107" y="243"/>
                  </a:cubicBezTo>
                  <a:cubicBezTo>
                    <a:pt x="107" y="239"/>
                    <a:pt x="107" y="233"/>
                    <a:pt x="107" y="229"/>
                  </a:cubicBezTo>
                  <a:cubicBezTo>
                    <a:pt x="97" y="231"/>
                    <a:pt x="88" y="233"/>
                    <a:pt x="73" y="236"/>
                  </a:cubicBezTo>
                  <a:cubicBezTo>
                    <a:pt x="81" y="240"/>
                    <a:pt x="86" y="242"/>
                    <a:pt x="91" y="244"/>
                  </a:cubicBezTo>
                  <a:cubicBezTo>
                    <a:pt x="87" y="249"/>
                    <a:pt x="85" y="251"/>
                    <a:pt x="83" y="253"/>
                  </a:cubicBezTo>
                  <a:cubicBezTo>
                    <a:pt x="80" y="249"/>
                    <a:pt x="78" y="245"/>
                    <a:pt x="74" y="239"/>
                  </a:cubicBezTo>
                  <a:cubicBezTo>
                    <a:pt x="73" y="246"/>
                    <a:pt x="72" y="250"/>
                    <a:pt x="71" y="254"/>
                  </a:cubicBezTo>
                  <a:cubicBezTo>
                    <a:pt x="64" y="256"/>
                    <a:pt x="58" y="258"/>
                    <a:pt x="51" y="260"/>
                  </a:cubicBezTo>
                  <a:cubicBezTo>
                    <a:pt x="52" y="262"/>
                    <a:pt x="52" y="263"/>
                    <a:pt x="52" y="265"/>
                  </a:cubicBezTo>
                  <a:cubicBezTo>
                    <a:pt x="59" y="264"/>
                    <a:pt x="66" y="264"/>
                    <a:pt x="76" y="264"/>
                  </a:cubicBezTo>
                  <a:cubicBezTo>
                    <a:pt x="72" y="270"/>
                    <a:pt x="69" y="274"/>
                    <a:pt x="66" y="278"/>
                  </a:cubicBezTo>
                  <a:cubicBezTo>
                    <a:pt x="62" y="276"/>
                    <a:pt x="59" y="275"/>
                    <a:pt x="56" y="274"/>
                  </a:cubicBezTo>
                  <a:cubicBezTo>
                    <a:pt x="55" y="274"/>
                    <a:pt x="55" y="275"/>
                    <a:pt x="54" y="276"/>
                  </a:cubicBezTo>
                  <a:cubicBezTo>
                    <a:pt x="57" y="280"/>
                    <a:pt x="60" y="284"/>
                    <a:pt x="64" y="288"/>
                  </a:cubicBezTo>
                  <a:cubicBezTo>
                    <a:pt x="69" y="283"/>
                    <a:pt x="75" y="278"/>
                    <a:pt x="82" y="272"/>
                  </a:cubicBezTo>
                  <a:cubicBezTo>
                    <a:pt x="86" y="278"/>
                    <a:pt x="89" y="283"/>
                    <a:pt x="93" y="289"/>
                  </a:cubicBezTo>
                  <a:close/>
                  <a:moveTo>
                    <a:pt x="371" y="343"/>
                  </a:moveTo>
                  <a:cubicBezTo>
                    <a:pt x="393" y="350"/>
                    <a:pt x="375" y="372"/>
                    <a:pt x="392" y="384"/>
                  </a:cubicBezTo>
                  <a:cubicBezTo>
                    <a:pt x="391" y="366"/>
                    <a:pt x="390" y="351"/>
                    <a:pt x="389" y="336"/>
                  </a:cubicBezTo>
                  <a:cubicBezTo>
                    <a:pt x="405" y="332"/>
                    <a:pt x="421" y="328"/>
                    <a:pt x="436" y="325"/>
                  </a:cubicBezTo>
                  <a:cubicBezTo>
                    <a:pt x="436" y="323"/>
                    <a:pt x="435" y="322"/>
                    <a:pt x="435" y="320"/>
                  </a:cubicBezTo>
                  <a:cubicBezTo>
                    <a:pt x="421" y="323"/>
                    <a:pt x="407" y="326"/>
                    <a:pt x="393" y="328"/>
                  </a:cubicBezTo>
                  <a:cubicBezTo>
                    <a:pt x="391" y="323"/>
                    <a:pt x="390" y="319"/>
                    <a:pt x="388" y="311"/>
                  </a:cubicBezTo>
                  <a:cubicBezTo>
                    <a:pt x="381" y="324"/>
                    <a:pt x="377" y="333"/>
                    <a:pt x="371" y="343"/>
                  </a:cubicBezTo>
                  <a:close/>
                  <a:moveTo>
                    <a:pt x="311" y="365"/>
                  </a:moveTo>
                  <a:cubicBezTo>
                    <a:pt x="313" y="357"/>
                    <a:pt x="327" y="351"/>
                    <a:pt x="320" y="338"/>
                  </a:cubicBezTo>
                  <a:cubicBezTo>
                    <a:pt x="312" y="349"/>
                    <a:pt x="306" y="357"/>
                    <a:pt x="300" y="365"/>
                  </a:cubicBezTo>
                  <a:cubicBezTo>
                    <a:pt x="299" y="356"/>
                    <a:pt x="298" y="349"/>
                    <a:pt x="298" y="341"/>
                  </a:cubicBezTo>
                  <a:cubicBezTo>
                    <a:pt x="296" y="341"/>
                    <a:pt x="294" y="341"/>
                    <a:pt x="292" y="341"/>
                  </a:cubicBezTo>
                  <a:cubicBezTo>
                    <a:pt x="290" y="349"/>
                    <a:pt x="288" y="357"/>
                    <a:pt x="286" y="365"/>
                  </a:cubicBezTo>
                  <a:cubicBezTo>
                    <a:pt x="282" y="366"/>
                    <a:pt x="277" y="367"/>
                    <a:pt x="271" y="368"/>
                  </a:cubicBezTo>
                  <a:cubicBezTo>
                    <a:pt x="271" y="369"/>
                    <a:pt x="272" y="370"/>
                    <a:pt x="272" y="371"/>
                  </a:cubicBezTo>
                  <a:cubicBezTo>
                    <a:pt x="292" y="373"/>
                    <a:pt x="312" y="374"/>
                    <a:pt x="332" y="375"/>
                  </a:cubicBezTo>
                  <a:cubicBezTo>
                    <a:pt x="333" y="374"/>
                    <a:pt x="333" y="372"/>
                    <a:pt x="333" y="371"/>
                  </a:cubicBezTo>
                  <a:cubicBezTo>
                    <a:pt x="326" y="369"/>
                    <a:pt x="319" y="367"/>
                    <a:pt x="311" y="365"/>
                  </a:cubicBezTo>
                  <a:close/>
                  <a:moveTo>
                    <a:pt x="625" y="299"/>
                  </a:moveTo>
                  <a:cubicBezTo>
                    <a:pt x="627" y="298"/>
                    <a:pt x="628" y="297"/>
                    <a:pt x="630" y="296"/>
                  </a:cubicBezTo>
                  <a:cubicBezTo>
                    <a:pt x="620" y="275"/>
                    <a:pt x="610" y="254"/>
                    <a:pt x="601" y="233"/>
                  </a:cubicBezTo>
                  <a:cubicBezTo>
                    <a:pt x="599" y="234"/>
                    <a:pt x="597" y="234"/>
                    <a:pt x="596" y="235"/>
                  </a:cubicBezTo>
                  <a:cubicBezTo>
                    <a:pt x="597" y="245"/>
                    <a:pt x="585" y="258"/>
                    <a:pt x="603" y="262"/>
                  </a:cubicBezTo>
                  <a:cubicBezTo>
                    <a:pt x="599" y="286"/>
                    <a:pt x="599" y="287"/>
                    <a:pt x="613" y="284"/>
                  </a:cubicBezTo>
                  <a:cubicBezTo>
                    <a:pt x="617" y="289"/>
                    <a:pt x="621" y="294"/>
                    <a:pt x="625" y="299"/>
                  </a:cubicBezTo>
                  <a:close/>
                  <a:moveTo>
                    <a:pt x="633" y="254"/>
                  </a:moveTo>
                  <a:cubicBezTo>
                    <a:pt x="640" y="266"/>
                    <a:pt x="647" y="278"/>
                    <a:pt x="654" y="290"/>
                  </a:cubicBezTo>
                  <a:cubicBezTo>
                    <a:pt x="656" y="289"/>
                    <a:pt x="658" y="288"/>
                    <a:pt x="660" y="287"/>
                  </a:cubicBezTo>
                  <a:cubicBezTo>
                    <a:pt x="652" y="273"/>
                    <a:pt x="645" y="260"/>
                    <a:pt x="637" y="247"/>
                  </a:cubicBezTo>
                  <a:cubicBezTo>
                    <a:pt x="641" y="242"/>
                    <a:pt x="644" y="238"/>
                    <a:pt x="647" y="234"/>
                  </a:cubicBezTo>
                  <a:cubicBezTo>
                    <a:pt x="646" y="233"/>
                    <a:pt x="644" y="231"/>
                    <a:pt x="643" y="230"/>
                  </a:cubicBezTo>
                  <a:cubicBezTo>
                    <a:pt x="634" y="239"/>
                    <a:pt x="625" y="249"/>
                    <a:pt x="617" y="258"/>
                  </a:cubicBezTo>
                  <a:cubicBezTo>
                    <a:pt x="618" y="259"/>
                    <a:pt x="619" y="260"/>
                    <a:pt x="620" y="262"/>
                  </a:cubicBezTo>
                  <a:cubicBezTo>
                    <a:pt x="624" y="259"/>
                    <a:pt x="628" y="257"/>
                    <a:pt x="633" y="254"/>
                  </a:cubicBezTo>
                  <a:close/>
                  <a:moveTo>
                    <a:pt x="402" y="357"/>
                  </a:moveTo>
                  <a:cubicBezTo>
                    <a:pt x="401" y="359"/>
                    <a:pt x="400" y="361"/>
                    <a:pt x="399" y="362"/>
                  </a:cubicBezTo>
                  <a:cubicBezTo>
                    <a:pt x="404" y="367"/>
                    <a:pt x="408" y="374"/>
                    <a:pt x="413" y="374"/>
                  </a:cubicBezTo>
                  <a:cubicBezTo>
                    <a:pt x="426" y="375"/>
                    <a:pt x="430" y="366"/>
                    <a:pt x="431" y="351"/>
                  </a:cubicBezTo>
                  <a:cubicBezTo>
                    <a:pt x="420" y="353"/>
                    <a:pt x="411" y="355"/>
                    <a:pt x="402" y="357"/>
                  </a:cubicBezTo>
                  <a:close/>
                  <a:moveTo>
                    <a:pt x="325" y="335"/>
                  </a:moveTo>
                  <a:cubicBezTo>
                    <a:pt x="325" y="333"/>
                    <a:pt x="326" y="332"/>
                    <a:pt x="326" y="331"/>
                  </a:cubicBezTo>
                  <a:cubicBezTo>
                    <a:pt x="319" y="324"/>
                    <a:pt x="312" y="317"/>
                    <a:pt x="305" y="309"/>
                  </a:cubicBezTo>
                  <a:cubicBezTo>
                    <a:pt x="304" y="310"/>
                    <a:pt x="304" y="311"/>
                    <a:pt x="303" y="312"/>
                  </a:cubicBezTo>
                  <a:cubicBezTo>
                    <a:pt x="303" y="317"/>
                    <a:pt x="304" y="322"/>
                    <a:pt x="305" y="327"/>
                  </a:cubicBezTo>
                  <a:cubicBezTo>
                    <a:pt x="298" y="328"/>
                    <a:pt x="292" y="329"/>
                    <a:pt x="286" y="330"/>
                  </a:cubicBezTo>
                  <a:cubicBezTo>
                    <a:pt x="286" y="332"/>
                    <a:pt x="286" y="333"/>
                    <a:pt x="286" y="335"/>
                  </a:cubicBezTo>
                  <a:cubicBezTo>
                    <a:pt x="299" y="335"/>
                    <a:pt x="312" y="335"/>
                    <a:pt x="325" y="33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49" name="Freeform 237">
              <a:extLst>
                <a:ext uri="{FF2B5EF4-FFF2-40B4-BE49-F238E27FC236}">
                  <a16:creationId xmlns:a16="http://schemas.microsoft.com/office/drawing/2014/main" id="{5B7F893A-DE2C-4D6B-BF87-EB241CB73A2A}"/>
                </a:ext>
              </a:extLst>
            </p:cNvPr>
            <p:cNvSpPr>
              <a:spLocks noEditPoints="1"/>
            </p:cNvSpPr>
            <p:nvPr/>
          </p:nvSpPr>
          <p:spPr bwMode="auto">
            <a:xfrm>
              <a:off x="9411655" y="7661093"/>
              <a:ext cx="1165225" cy="469900"/>
            </a:xfrm>
            <a:custGeom>
              <a:avLst/>
              <a:gdLst>
                <a:gd name="T0" fmla="*/ 0 w 483"/>
                <a:gd name="T1" fmla="*/ 192 h 195"/>
                <a:gd name="T2" fmla="*/ 0 w 483"/>
                <a:gd name="T3" fmla="*/ 0 h 195"/>
                <a:gd name="T4" fmla="*/ 53 w 483"/>
                <a:gd name="T5" fmla="*/ 0 h 195"/>
                <a:gd name="T6" fmla="*/ 85 w 483"/>
                <a:gd name="T7" fmla="*/ 1 h 195"/>
                <a:gd name="T8" fmla="*/ 98 w 483"/>
                <a:gd name="T9" fmla="*/ 7 h 195"/>
                <a:gd name="T10" fmla="*/ 109 w 483"/>
                <a:gd name="T11" fmla="*/ 10 h 195"/>
                <a:gd name="T12" fmla="*/ 374 w 483"/>
                <a:gd name="T13" fmla="*/ 9 h 195"/>
                <a:gd name="T14" fmla="*/ 386 w 483"/>
                <a:gd name="T15" fmla="*/ 4 h 195"/>
                <a:gd name="T16" fmla="*/ 392 w 483"/>
                <a:gd name="T17" fmla="*/ 1 h 195"/>
                <a:gd name="T18" fmla="*/ 483 w 483"/>
                <a:gd name="T19" fmla="*/ 1 h 195"/>
                <a:gd name="T20" fmla="*/ 483 w 483"/>
                <a:gd name="T21" fmla="*/ 191 h 195"/>
                <a:gd name="T22" fmla="*/ 441 w 483"/>
                <a:gd name="T23" fmla="*/ 178 h 195"/>
                <a:gd name="T24" fmla="*/ 372 w 483"/>
                <a:gd name="T25" fmla="*/ 180 h 195"/>
                <a:gd name="T26" fmla="*/ 279 w 483"/>
                <a:gd name="T27" fmla="*/ 181 h 195"/>
                <a:gd name="T28" fmla="*/ 205 w 483"/>
                <a:gd name="T29" fmla="*/ 181 h 195"/>
                <a:gd name="T30" fmla="*/ 111 w 483"/>
                <a:gd name="T31" fmla="*/ 180 h 195"/>
                <a:gd name="T32" fmla="*/ 37 w 483"/>
                <a:gd name="T33" fmla="*/ 179 h 195"/>
                <a:gd name="T34" fmla="*/ 0 w 483"/>
                <a:gd name="T35" fmla="*/ 192 h 195"/>
                <a:gd name="T36" fmla="*/ 140 w 483"/>
                <a:gd name="T37" fmla="*/ 109 h 195"/>
                <a:gd name="T38" fmla="*/ 137 w 483"/>
                <a:gd name="T39" fmla="*/ 125 h 195"/>
                <a:gd name="T40" fmla="*/ 107 w 483"/>
                <a:gd name="T41" fmla="*/ 143 h 195"/>
                <a:gd name="T42" fmla="*/ 78 w 483"/>
                <a:gd name="T43" fmla="*/ 100 h 195"/>
                <a:gd name="T44" fmla="*/ 105 w 483"/>
                <a:gd name="T45" fmla="*/ 53 h 195"/>
                <a:gd name="T46" fmla="*/ 137 w 483"/>
                <a:gd name="T47" fmla="*/ 56 h 195"/>
                <a:gd name="T48" fmla="*/ 145 w 483"/>
                <a:gd name="T49" fmla="*/ 61 h 195"/>
                <a:gd name="T50" fmla="*/ 138 w 483"/>
                <a:gd name="T51" fmla="*/ 45 h 195"/>
                <a:gd name="T52" fmla="*/ 100 w 483"/>
                <a:gd name="T53" fmla="*/ 43 h 195"/>
                <a:gd name="T54" fmla="*/ 52 w 483"/>
                <a:gd name="T55" fmla="*/ 95 h 195"/>
                <a:gd name="T56" fmla="*/ 91 w 483"/>
                <a:gd name="T57" fmla="*/ 148 h 195"/>
                <a:gd name="T58" fmla="*/ 137 w 483"/>
                <a:gd name="T59" fmla="*/ 148 h 195"/>
                <a:gd name="T60" fmla="*/ 146 w 483"/>
                <a:gd name="T61" fmla="*/ 140 h 195"/>
                <a:gd name="T62" fmla="*/ 156 w 483"/>
                <a:gd name="T63" fmla="*/ 97 h 195"/>
                <a:gd name="T64" fmla="*/ 113 w 483"/>
                <a:gd name="T65" fmla="*/ 109 h 195"/>
                <a:gd name="T66" fmla="*/ 140 w 483"/>
                <a:gd name="T67" fmla="*/ 109 h 195"/>
                <a:gd name="T68" fmla="*/ 290 w 483"/>
                <a:gd name="T69" fmla="*/ 61 h 195"/>
                <a:gd name="T70" fmla="*/ 283 w 483"/>
                <a:gd name="T71" fmla="*/ 45 h 195"/>
                <a:gd name="T72" fmla="*/ 246 w 483"/>
                <a:gd name="T73" fmla="*/ 43 h 195"/>
                <a:gd name="T74" fmla="*/ 197 w 483"/>
                <a:gd name="T75" fmla="*/ 98 h 195"/>
                <a:gd name="T76" fmla="*/ 224 w 483"/>
                <a:gd name="T77" fmla="*/ 144 h 195"/>
                <a:gd name="T78" fmla="*/ 288 w 483"/>
                <a:gd name="T79" fmla="*/ 145 h 195"/>
                <a:gd name="T80" fmla="*/ 293 w 483"/>
                <a:gd name="T81" fmla="*/ 134 h 195"/>
                <a:gd name="T82" fmla="*/ 231 w 483"/>
                <a:gd name="T83" fmla="*/ 127 h 195"/>
                <a:gd name="T84" fmla="*/ 234 w 483"/>
                <a:gd name="T85" fmla="*/ 63 h 195"/>
                <a:gd name="T86" fmla="*/ 290 w 483"/>
                <a:gd name="T87" fmla="*/ 61 h 195"/>
                <a:gd name="T88" fmla="*/ 430 w 483"/>
                <a:gd name="T89" fmla="*/ 139 h 195"/>
                <a:gd name="T90" fmla="*/ 368 w 483"/>
                <a:gd name="T91" fmla="*/ 127 h 195"/>
                <a:gd name="T92" fmla="*/ 371 w 483"/>
                <a:gd name="T93" fmla="*/ 64 h 195"/>
                <a:gd name="T94" fmla="*/ 428 w 483"/>
                <a:gd name="T95" fmla="*/ 61 h 195"/>
                <a:gd name="T96" fmla="*/ 420 w 483"/>
                <a:gd name="T97" fmla="*/ 45 h 195"/>
                <a:gd name="T98" fmla="*/ 384 w 483"/>
                <a:gd name="T99" fmla="*/ 43 h 195"/>
                <a:gd name="T100" fmla="*/ 334 w 483"/>
                <a:gd name="T101" fmla="*/ 96 h 195"/>
                <a:gd name="T102" fmla="*/ 377 w 483"/>
                <a:gd name="T103" fmla="*/ 149 h 195"/>
                <a:gd name="T104" fmla="*/ 419 w 483"/>
                <a:gd name="T105" fmla="*/ 148 h 195"/>
                <a:gd name="T106" fmla="*/ 430 w 483"/>
                <a:gd name="T107" fmla="*/ 13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3" h="195">
                  <a:moveTo>
                    <a:pt x="0" y="192"/>
                  </a:moveTo>
                  <a:cubicBezTo>
                    <a:pt x="0" y="127"/>
                    <a:pt x="0" y="65"/>
                    <a:pt x="0" y="0"/>
                  </a:cubicBezTo>
                  <a:cubicBezTo>
                    <a:pt x="18" y="0"/>
                    <a:pt x="35" y="0"/>
                    <a:pt x="53" y="0"/>
                  </a:cubicBezTo>
                  <a:cubicBezTo>
                    <a:pt x="64" y="0"/>
                    <a:pt x="74" y="0"/>
                    <a:pt x="85" y="1"/>
                  </a:cubicBezTo>
                  <a:cubicBezTo>
                    <a:pt x="89" y="1"/>
                    <a:pt x="94" y="5"/>
                    <a:pt x="98" y="7"/>
                  </a:cubicBezTo>
                  <a:cubicBezTo>
                    <a:pt x="102" y="8"/>
                    <a:pt x="105" y="9"/>
                    <a:pt x="109" y="10"/>
                  </a:cubicBezTo>
                  <a:cubicBezTo>
                    <a:pt x="197" y="10"/>
                    <a:pt x="286" y="10"/>
                    <a:pt x="374" y="9"/>
                  </a:cubicBezTo>
                  <a:cubicBezTo>
                    <a:pt x="378" y="9"/>
                    <a:pt x="382" y="6"/>
                    <a:pt x="386" y="4"/>
                  </a:cubicBezTo>
                  <a:cubicBezTo>
                    <a:pt x="388" y="3"/>
                    <a:pt x="390" y="1"/>
                    <a:pt x="392" y="1"/>
                  </a:cubicBezTo>
                  <a:cubicBezTo>
                    <a:pt x="422" y="1"/>
                    <a:pt x="452" y="1"/>
                    <a:pt x="483" y="1"/>
                  </a:cubicBezTo>
                  <a:cubicBezTo>
                    <a:pt x="483" y="65"/>
                    <a:pt x="483" y="127"/>
                    <a:pt x="483" y="191"/>
                  </a:cubicBezTo>
                  <a:cubicBezTo>
                    <a:pt x="468" y="187"/>
                    <a:pt x="454" y="182"/>
                    <a:pt x="441" y="178"/>
                  </a:cubicBezTo>
                  <a:cubicBezTo>
                    <a:pt x="417" y="171"/>
                    <a:pt x="394" y="170"/>
                    <a:pt x="372" y="180"/>
                  </a:cubicBezTo>
                  <a:cubicBezTo>
                    <a:pt x="341" y="194"/>
                    <a:pt x="310" y="195"/>
                    <a:pt x="279" y="181"/>
                  </a:cubicBezTo>
                  <a:cubicBezTo>
                    <a:pt x="255" y="170"/>
                    <a:pt x="229" y="170"/>
                    <a:pt x="205" y="181"/>
                  </a:cubicBezTo>
                  <a:cubicBezTo>
                    <a:pt x="173" y="194"/>
                    <a:pt x="142" y="195"/>
                    <a:pt x="111" y="180"/>
                  </a:cubicBezTo>
                  <a:cubicBezTo>
                    <a:pt x="87" y="169"/>
                    <a:pt x="62" y="171"/>
                    <a:pt x="37" y="179"/>
                  </a:cubicBezTo>
                  <a:cubicBezTo>
                    <a:pt x="26" y="183"/>
                    <a:pt x="14" y="187"/>
                    <a:pt x="0" y="192"/>
                  </a:cubicBezTo>
                  <a:close/>
                  <a:moveTo>
                    <a:pt x="140" y="109"/>
                  </a:moveTo>
                  <a:cubicBezTo>
                    <a:pt x="138" y="116"/>
                    <a:pt x="138" y="120"/>
                    <a:pt x="137" y="125"/>
                  </a:cubicBezTo>
                  <a:cubicBezTo>
                    <a:pt x="133" y="143"/>
                    <a:pt x="125" y="148"/>
                    <a:pt x="107" y="143"/>
                  </a:cubicBezTo>
                  <a:cubicBezTo>
                    <a:pt x="90" y="138"/>
                    <a:pt x="78" y="121"/>
                    <a:pt x="78" y="100"/>
                  </a:cubicBezTo>
                  <a:cubicBezTo>
                    <a:pt x="77" y="77"/>
                    <a:pt x="88" y="57"/>
                    <a:pt x="105" y="53"/>
                  </a:cubicBezTo>
                  <a:cubicBezTo>
                    <a:pt x="115" y="51"/>
                    <a:pt x="126" y="55"/>
                    <a:pt x="137" y="56"/>
                  </a:cubicBezTo>
                  <a:cubicBezTo>
                    <a:pt x="140" y="57"/>
                    <a:pt x="142" y="59"/>
                    <a:pt x="145" y="61"/>
                  </a:cubicBezTo>
                  <a:cubicBezTo>
                    <a:pt x="151" y="51"/>
                    <a:pt x="147" y="46"/>
                    <a:pt x="138" y="45"/>
                  </a:cubicBezTo>
                  <a:cubicBezTo>
                    <a:pt x="126" y="44"/>
                    <a:pt x="113" y="42"/>
                    <a:pt x="100" y="43"/>
                  </a:cubicBezTo>
                  <a:cubicBezTo>
                    <a:pt x="74" y="46"/>
                    <a:pt x="54" y="69"/>
                    <a:pt x="52" y="95"/>
                  </a:cubicBezTo>
                  <a:cubicBezTo>
                    <a:pt x="50" y="120"/>
                    <a:pt x="64" y="142"/>
                    <a:pt x="91" y="148"/>
                  </a:cubicBezTo>
                  <a:cubicBezTo>
                    <a:pt x="105" y="152"/>
                    <a:pt x="121" y="149"/>
                    <a:pt x="137" y="148"/>
                  </a:cubicBezTo>
                  <a:cubicBezTo>
                    <a:pt x="140" y="148"/>
                    <a:pt x="145" y="144"/>
                    <a:pt x="146" y="140"/>
                  </a:cubicBezTo>
                  <a:cubicBezTo>
                    <a:pt x="150" y="126"/>
                    <a:pt x="153" y="111"/>
                    <a:pt x="156" y="97"/>
                  </a:cubicBezTo>
                  <a:cubicBezTo>
                    <a:pt x="123" y="91"/>
                    <a:pt x="113" y="93"/>
                    <a:pt x="113" y="109"/>
                  </a:cubicBezTo>
                  <a:cubicBezTo>
                    <a:pt x="121" y="109"/>
                    <a:pt x="130" y="109"/>
                    <a:pt x="140" y="109"/>
                  </a:cubicBezTo>
                  <a:close/>
                  <a:moveTo>
                    <a:pt x="290" y="61"/>
                  </a:moveTo>
                  <a:cubicBezTo>
                    <a:pt x="296" y="52"/>
                    <a:pt x="294" y="47"/>
                    <a:pt x="283" y="45"/>
                  </a:cubicBezTo>
                  <a:cubicBezTo>
                    <a:pt x="271" y="44"/>
                    <a:pt x="259" y="42"/>
                    <a:pt x="246" y="43"/>
                  </a:cubicBezTo>
                  <a:cubicBezTo>
                    <a:pt x="218" y="46"/>
                    <a:pt x="197" y="69"/>
                    <a:pt x="197" y="98"/>
                  </a:cubicBezTo>
                  <a:cubicBezTo>
                    <a:pt x="196" y="119"/>
                    <a:pt x="206" y="134"/>
                    <a:pt x="224" y="144"/>
                  </a:cubicBezTo>
                  <a:cubicBezTo>
                    <a:pt x="245" y="155"/>
                    <a:pt x="266" y="155"/>
                    <a:pt x="288" y="145"/>
                  </a:cubicBezTo>
                  <a:cubicBezTo>
                    <a:pt x="290" y="144"/>
                    <a:pt x="290" y="140"/>
                    <a:pt x="293" y="134"/>
                  </a:cubicBezTo>
                  <a:cubicBezTo>
                    <a:pt x="260" y="148"/>
                    <a:pt x="244" y="146"/>
                    <a:pt x="231" y="127"/>
                  </a:cubicBezTo>
                  <a:cubicBezTo>
                    <a:pt x="218" y="109"/>
                    <a:pt x="220" y="80"/>
                    <a:pt x="234" y="63"/>
                  </a:cubicBezTo>
                  <a:cubicBezTo>
                    <a:pt x="248" y="48"/>
                    <a:pt x="266" y="47"/>
                    <a:pt x="290" y="61"/>
                  </a:cubicBezTo>
                  <a:close/>
                  <a:moveTo>
                    <a:pt x="430" y="139"/>
                  </a:moveTo>
                  <a:cubicBezTo>
                    <a:pt x="395" y="147"/>
                    <a:pt x="381" y="145"/>
                    <a:pt x="368" y="127"/>
                  </a:cubicBezTo>
                  <a:cubicBezTo>
                    <a:pt x="356" y="109"/>
                    <a:pt x="357" y="80"/>
                    <a:pt x="371" y="64"/>
                  </a:cubicBezTo>
                  <a:cubicBezTo>
                    <a:pt x="385" y="48"/>
                    <a:pt x="401" y="48"/>
                    <a:pt x="428" y="61"/>
                  </a:cubicBezTo>
                  <a:cubicBezTo>
                    <a:pt x="433" y="51"/>
                    <a:pt x="429" y="46"/>
                    <a:pt x="420" y="45"/>
                  </a:cubicBezTo>
                  <a:cubicBezTo>
                    <a:pt x="408" y="43"/>
                    <a:pt x="396" y="42"/>
                    <a:pt x="384" y="43"/>
                  </a:cubicBezTo>
                  <a:cubicBezTo>
                    <a:pt x="357" y="46"/>
                    <a:pt x="336" y="69"/>
                    <a:pt x="334" y="96"/>
                  </a:cubicBezTo>
                  <a:cubicBezTo>
                    <a:pt x="332" y="121"/>
                    <a:pt x="349" y="144"/>
                    <a:pt x="377" y="149"/>
                  </a:cubicBezTo>
                  <a:cubicBezTo>
                    <a:pt x="390" y="152"/>
                    <a:pt x="405" y="149"/>
                    <a:pt x="419" y="148"/>
                  </a:cubicBezTo>
                  <a:cubicBezTo>
                    <a:pt x="423" y="147"/>
                    <a:pt x="427" y="142"/>
                    <a:pt x="430" y="1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54">
              <a:extLst>
                <a:ext uri="{FF2B5EF4-FFF2-40B4-BE49-F238E27FC236}">
                  <a16:creationId xmlns:a16="http://schemas.microsoft.com/office/drawing/2014/main" id="{1636E96B-0A12-4BB9-86B6-9CA64A899A18}"/>
                </a:ext>
              </a:extLst>
            </p:cNvPr>
            <p:cNvSpPr>
              <a:spLocks/>
            </p:cNvSpPr>
            <p:nvPr/>
          </p:nvSpPr>
          <p:spPr bwMode="auto">
            <a:xfrm>
              <a:off x="10024269" y="8546735"/>
              <a:ext cx="203200" cy="60325"/>
            </a:xfrm>
            <a:custGeom>
              <a:avLst/>
              <a:gdLst>
                <a:gd name="T0" fmla="*/ 1 w 84"/>
                <a:gd name="T1" fmla="*/ 0 h 25"/>
                <a:gd name="T2" fmla="*/ 76 w 84"/>
                <a:gd name="T3" fmla="*/ 5 h 25"/>
                <a:gd name="T4" fmla="*/ 84 w 84"/>
                <a:gd name="T5" fmla="*/ 16 h 25"/>
                <a:gd name="T6" fmla="*/ 76 w 84"/>
                <a:gd name="T7" fmla="*/ 23 h 25"/>
                <a:gd name="T8" fmla="*/ 0 w 84"/>
                <a:gd name="T9" fmla="*/ 7 h 25"/>
                <a:gd name="T10" fmla="*/ 1 w 84"/>
                <a:gd name="T11" fmla="*/ 0 h 25"/>
              </a:gdLst>
              <a:ahLst/>
              <a:cxnLst>
                <a:cxn ang="0">
                  <a:pos x="T0" y="T1"/>
                </a:cxn>
                <a:cxn ang="0">
                  <a:pos x="T2" y="T3"/>
                </a:cxn>
                <a:cxn ang="0">
                  <a:pos x="T4" y="T5"/>
                </a:cxn>
                <a:cxn ang="0">
                  <a:pos x="T6" y="T7"/>
                </a:cxn>
                <a:cxn ang="0">
                  <a:pos x="T8" y="T9"/>
                </a:cxn>
                <a:cxn ang="0">
                  <a:pos x="T10" y="T11"/>
                </a:cxn>
              </a:cxnLst>
              <a:rect l="0" t="0" r="r" b="b"/>
              <a:pathLst>
                <a:path w="84" h="25">
                  <a:moveTo>
                    <a:pt x="1" y="0"/>
                  </a:moveTo>
                  <a:cubicBezTo>
                    <a:pt x="26" y="2"/>
                    <a:pt x="51" y="3"/>
                    <a:pt x="76" y="5"/>
                  </a:cubicBezTo>
                  <a:cubicBezTo>
                    <a:pt x="79" y="5"/>
                    <a:pt x="83" y="12"/>
                    <a:pt x="84" y="16"/>
                  </a:cubicBezTo>
                  <a:cubicBezTo>
                    <a:pt x="84" y="18"/>
                    <a:pt x="79" y="23"/>
                    <a:pt x="76" y="23"/>
                  </a:cubicBezTo>
                  <a:cubicBezTo>
                    <a:pt x="49" y="25"/>
                    <a:pt x="24" y="18"/>
                    <a:pt x="0" y="7"/>
                  </a:cubicBezTo>
                  <a:cubicBezTo>
                    <a:pt x="0" y="5"/>
                    <a:pt x="0" y="3"/>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55">
              <a:extLst>
                <a:ext uri="{FF2B5EF4-FFF2-40B4-BE49-F238E27FC236}">
                  <a16:creationId xmlns:a16="http://schemas.microsoft.com/office/drawing/2014/main" id="{DC9196EB-3B0D-46AE-98AC-D13080423903}"/>
                </a:ext>
              </a:extLst>
            </p:cNvPr>
            <p:cNvSpPr>
              <a:spLocks/>
            </p:cNvSpPr>
            <p:nvPr/>
          </p:nvSpPr>
          <p:spPr bwMode="auto">
            <a:xfrm>
              <a:off x="9741063" y="8543563"/>
              <a:ext cx="203200" cy="58737"/>
            </a:xfrm>
            <a:custGeom>
              <a:avLst/>
              <a:gdLst>
                <a:gd name="T0" fmla="*/ 84 w 84"/>
                <a:gd name="T1" fmla="*/ 7 h 24"/>
                <a:gd name="T2" fmla="*/ 10 w 84"/>
                <a:gd name="T3" fmla="*/ 23 h 24"/>
                <a:gd name="T4" fmla="*/ 1 w 84"/>
                <a:gd name="T5" fmla="*/ 16 h 24"/>
                <a:gd name="T6" fmla="*/ 10 w 84"/>
                <a:gd name="T7" fmla="*/ 4 h 24"/>
                <a:gd name="T8" fmla="*/ 84 w 84"/>
                <a:gd name="T9" fmla="*/ 0 h 24"/>
                <a:gd name="T10" fmla="*/ 84 w 84"/>
                <a:gd name="T11" fmla="*/ 7 h 24"/>
              </a:gdLst>
              <a:ahLst/>
              <a:cxnLst>
                <a:cxn ang="0">
                  <a:pos x="T0" y="T1"/>
                </a:cxn>
                <a:cxn ang="0">
                  <a:pos x="T2" y="T3"/>
                </a:cxn>
                <a:cxn ang="0">
                  <a:pos x="T4" y="T5"/>
                </a:cxn>
                <a:cxn ang="0">
                  <a:pos x="T6" y="T7"/>
                </a:cxn>
                <a:cxn ang="0">
                  <a:pos x="T8" y="T9"/>
                </a:cxn>
                <a:cxn ang="0">
                  <a:pos x="T10" y="T11"/>
                </a:cxn>
              </a:cxnLst>
              <a:rect l="0" t="0" r="r" b="b"/>
              <a:pathLst>
                <a:path w="84" h="24">
                  <a:moveTo>
                    <a:pt x="84" y="7"/>
                  </a:moveTo>
                  <a:cubicBezTo>
                    <a:pt x="61" y="18"/>
                    <a:pt x="36" y="24"/>
                    <a:pt x="10" y="23"/>
                  </a:cubicBezTo>
                  <a:cubicBezTo>
                    <a:pt x="7" y="23"/>
                    <a:pt x="0" y="17"/>
                    <a:pt x="1" y="16"/>
                  </a:cubicBezTo>
                  <a:cubicBezTo>
                    <a:pt x="3" y="11"/>
                    <a:pt x="6" y="5"/>
                    <a:pt x="10" y="4"/>
                  </a:cubicBezTo>
                  <a:cubicBezTo>
                    <a:pt x="34" y="2"/>
                    <a:pt x="59" y="2"/>
                    <a:pt x="84" y="0"/>
                  </a:cubicBezTo>
                  <a:cubicBezTo>
                    <a:pt x="84" y="3"/>
                    <a:pt x="84" y="5"/>
                    <a:pt x="84"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56">
              <a:extLst>
                <a:ext uri="{FF2B5EF4-FFF2-40B4-BE49-F238E27FC236}">
                  <a16:creationId xmlns:a16="http://schemas.microsoft.com/office/drawing/2014/main" id="{EE57B88C-6EC3-4E85-A5C0-34E51C35D4FC}"/>
                </a:ext>
              </a:extLst>
            </p:cNvPr>
            <p:cNvSpPr>
              <a:spLocks/>
            </p:cNvSpPr>
            <p:nvPr/>
          </p:nvSpPr>
          <p:spPr bwMode="auto">
            <a:xfrm>
              <a:off x="9895843" y="8726305"/>
              <a:ext cx="179387" cy="63500"/>
            </a:xfrm>
            <a:custGeom>
              <a:avLst/>
              <a:gdLst>
                <a:gd name="T0" fmla="*/ 1 w 74"/>
                <a:gd name="T1" fmla="*/ 0 h 26"/>
                <a:gd name="T2" fmla="*/ 74 w 74"/>
                <a:gd name="T3" fmla="*/ 0 h 26"/>
                <a:gd name="T4" fmla="*/ 39 w 74"/>
                <a:gd name="T5" fmla="*/ 24 h 26"/>
                <a:gd name="T6" fmla="*/ 0 w 74"/>
                <a:gd name="T7" fmla="*/ 4 h 26"/>
                <a:gd name="T8" fmla="*/ 1 w 74"/>
                <a:gd name="T9" fmla="*/ 0 h 26"/>
              </a:gdLst>
              <a:ahLst/>
              <a:cxnLst>
                <a:cxn ang="0">
                  <a:pos x="T0" y="T1"/>
                </a:cxn>
                <a:cxn ang="0">
                  <a:pos x="T2" y="T3"/>
                </a:cxn>
                <a:cxn ang="0">
                  <a:pos x="T4" y="T5"/>
                </a:cxn>
                <a:cxn ang="0">
                  <a:pos x="T6" y="T7"/>
                </a:cxn>
                <a:cxn ang="0">
                  <a:pos x="T8" y="T9"/>
                </a:cxn>
              </a:cxnLst>
              <a:rect l="0" t="0" r="r" b="b"/>
              <a:pathLst>
                <a:path w="74" h="26">
                  <a:moveTo>
                    <a:pt x="1" y="0"/>
                  </a:moveTo>
                  <a:cubicBezTo>
                    <a:pt x="24" y="0"/>
                    <a:pt x="47" y="0"/>
                    <a:pt x="74" y="0"/>
                  </a:cubicBezTo>
                  <a:cubicBezTo>
                    <a:pt x="64" y="14"/>
                    <a:pt x="53" y="22"/>
                    <a:pt x="39" y="24"/>
                  </a:cubicBezTo>
                  <a:cubicBezTo>
                    <a:pt x="23" y="26"/>
                    <a:pt x="12" y="14"/>
                    <a:pt x="0" y="4"/>
                  </a:cubicBezTo>
                  <a:cubicBezTo>
                    <a:pt x="1" y="3"/>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60423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D29DD905-2AD1-4CF0-A973-026FD492C1C7}"/>
              </a:ext>
            </a:extLst>
          </p:cNvPr>
          <p:cNvSpPr/>
          <p:nvPr userDrawn="1"/>
        </p:nvSpPr>
        <p:spPr>
          <a:xfrm>
            <a:off x="0" y="0"/>
            <a:ext cx="2057400" cy="685800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 name="直接连接符 8">
            <a:extLst>
              <a:ext uri="{FF2B5EF4-FFF2-40B4-BE49-F238E27FC236}">
                <a16:creationId xmlns:a16="http://schemas.microsoft.com/office/drawing/2014/main" id="{3320C815-A85B-4EEE-A83E-13B8838179A6}"/>
              </a:ext>
            </a:extLst>
          </p:cNvPr>
          <p:cNvCxnSpPr>
            <a:cxnSpLocks/>
          </p:cNvCxnSpPr>
          <p:nvPr userDrawn="1"/>
        </p:nvCxnSpPr>
        <p:spPr>
          <a:xfrm flipV="1">
            <a:off x="2289723" y="0"/>
            <a:ext cx="0" cy="6858000"/>
          </a:xfrm>
          <a:prstGeom prst="line">
            <a:avLst/>
          </a:prstGeom>
          <a:ln w="19050" cap="rnd">
            <a:solidFill>
              <a:srgbClr val="4B5161"/>
            </a:solidFill>
            <a:prstDash val="sysDash"/>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id="{1369BB9C-15CC-4D68-B584-182F08E02ABA}"/>
              </a:ext>
            </a:extLst>
          </p:cNvPr>
          <p:cNvPicPr>
            <a:picLocks noChangeAspect="1"/>
          </p:cNvPicPr>
          <p:nvPr userDrawn="1"/>
        </p:nvPicPr>
        <p:blipFill>
          <a:blip r:embed="rId2"/>
          <a:stretch>
            <a:fillRect/>
          </a:stretch>
        </p:blipFill>
        <p:spPr>
          <a:xfrm>
            <a:off x="177814" y="6212484"/>
            <a:ext cx="1701772" cy="459822"/>
          </a:xfrm>
          <a:prstGeom prst="rect">
            <a:avLst/>
          </a:prstGeom>
        </p:spPr>
      </p:pic>
      <p:grpSp>
        <p:nvGrpSpPr>
          <p:cNvPr id="11" name="组合 10">
            <a:extLst>
              <a:ext uri="{FF2B5EF4-FFF2-40B4-BE49-F238E27FC236}">
                <a16:creationId xmlns:a16="http://schemas.microsoft.com/office/drawing/2014/main" id="{E80752FF-C7B8-4EE4-838F-086979B097E3}"/>
              </a:ext>
            </a:extLst>
          </p:cNvPr>
          <p:cNvGrpSpPr/>
          <p:nvPr userDrawn="1"/>
        </p:nvGrpSpPr>
        <p:grpSpPr>
          <a:xfrm>
            <a:off x="-3901313" y="1107302"/>
            <a:ext cx="4930013" cy="4666218"/>
            <a:chOff x="8425818" y="6899093"/>
            <a:chExt cx="3157537" cy="3100387"/>
          </a:xfrm>
          <a:solidFill>
            <a:srgbClr val="E2E2E2">
              <a:alpha val="75686"/>
            </a:srgbClr>
          </a:solidFill>
        </p:grpSpPr>
        <p:sp>
          <p:nvSpPr>
            <p:cNvPr id="12" name="Freeform 177">
              <a:extLst>
                <a:ext uri="{FF2B5EF4-FFF2-40B4-BE49-F238E27FC236}">
                  <a16:creationId xmlns:a16="http://schemas.microsoft.com/office/drawing/2014/main" id="{0E4C6768-7AF8-4AA6-9CFE-BE7E4307F3FB}"/>
                </a:ext>
              </a:extLst>
            </p:cNvPr>
            <p:cNvSpPr>
              <a:spLocks noEditPoints="1"/>
            </p:cNvSpPr>
            <p:nvPr/>
          </p:nvSpPr>
          <p:spPr bwMode="auto">
            <a:xfrm>
              <a:off x="8425818" y="6899093"/>
              <a:ext cx="3157537" cy="3100387"/>
            </a:xfrm>
            <a:custGeom>
              <a:avLst/>
              <a:gdLst>
                <a:gd name="T0" fmla="*/ 378 w 1308"/>
                <a:gd name="T1" fmla="*/ 1222 h 1289"/>
                <a:gd name="T2" fmla="*/ 350 w 1308"/>
                <a:gd name="T3" fmla="*/ 1209 h 1289"/>
                <a:gd name="T4" fmla="*/ 313 w 1308"/>
                <a:gd name="T5" fmla="*/ 1187 h 1289"/>
                <a:gd name="T6" fmla="*/ 274 w 1308"/>
                <a:gd name="T7" fmla="*/ 1164 h 1289"/>
                <a:gd name="T8" fmla="*/ 210 w 1308"/>
                <a:gd name="T9" fmla="*/ 1108 h 1289"/>
                <a:gd name="T10" fmla="*/ 131 w 1308"/>
                <a:gd name="T11" fmla="*/ 1017 h 1289"/>
                <a:gd name="T12" fmla="*/ 84 w 1308"/>
                <a:gd name="T13" fmla="*/ 943 h 1289"/>
                <a:gd name="T14" fmla="*/ 68 w 1308"/>
                <a:gd name="T15" fmla="*/ 909 h 1289"/>
                <a:gd name="T16" fmla="*/ 14 w 1308"/>
                <a:gd name="T17" fmla="*/ 709 h 1289"/>
                <a:gd name="T18" fmla="*/ 111 w 1308"/>
                <a:gd name="T19" fmla="*/ 301 h 1289"/>
                <a:gd name="T20" fmla="*/ 117 w 1308"/>
                <a:gd name="T21" fmla="*/ 286 h 1289"/>
                <a:gd name="T22" fmla="*/ 168 w 1308"/>
                <a:gd name="T23" fmla="*/ 224 h 1289"/>
                <a:gd name="T24" fmla="*/ 200 w 1308"/>
                <a:gd name="T25" fmla="*/ 190 h 1289"/>
                <a:gd name="T26" fmla="*/ 225 w 1308"/>
                <a:gd name="T27" fmla="*/ 163 h 1289"/>
                <a:gd name="T28" fmla="*/ 259 w 1308"/>
                <a:gd name="T29" fmla="*/ 135 h 1289"/>
                <a:gd name="T30" fmla="*/ 319 w 1308"/>
                <a:gd name="T31" fmla="*/ 96 h 1289"/>
                <a:gd name="T32" fmla="*/ 387 w 1308"/>
                <a:gd name="T33" fmla="*/ 62 h 1289"/>
                <a:gd name="T34" fmla="*/ 468 w 1308"/>
                <a:gd name="T35" fmla="*/ 30 h 1289"/>
                <a:gd name="T36" fmla="*/ 468 w 1308"/>
                <a:gd name="T37" fmla="*/ 30 h 1289"/>
                <a:gd name="T38" fmla="*/ 488 w 1308"/>
                <a:gd name="T39" fmla="*/ 26 h 1289"/>
                <a:gd name="T40" fmla="*/ 728 w 1308"/>
                <a:gd name="T41" fmla="*/ 11 h 1289"/>
                <a:gd name="T42" fmla="*/ 820 w 1308"/>
                <a:gd name="T43" fmla="*/ 27 h 1289"/>
                <a:gd name="T44" fmla="*/ 819 w 1308"/>
                <a:gd name="T45" fmla="*/ 27 h 1289"/>
                <a:gd name="T46" fmla="*/ 884 w 1308"/>
                <a:gd name="T47" fmla="*/ 48 h 1289"/>
                <a:gd name="T48" fmla="*/ 1221 w 1308"/>
                <a:gd name="T49" fmla="*/ 355 h 1289"/>
                <a:gd name="T50" fmla="*/ 1247 w 1308"/>
                <a:gd name="T51" fmla="*/ 411 h 1289"/>
                <a:gd name="T52" fmla="*/ 1254 w 1308"/>
                <a:gd name="T53" fmla="*/ 433 h 1289"/>
                <a:gd name="T54" fmla="*/ 1257 w 1308"/>
                <a:gd name="T55" fmla="*/ 449 h 1289"/>
                <a:gd name="T56" fmla="*/ 1215 w 1308"/>
                <a:gd name="T57" fmla="*/ 941 h 1289"/>
                <a:gd name="T58" fmla="*/ 1209 w 1308"/>
                <a:gd name="T59" fmla="*/ 956 h 1289"/>
                <a:gd name="T60" fmla="*/ 1128 w 1308"/>
                <a:gd name="T61" fmla="*/ 1066 h 1289"/>
                <a:gd name="T62" fmla="*/ 1096 w 1308"/>
                <a:gd name="T63" fmla="*/ 1100 h 1289"/>
                <a:gd name="T64" fmla="*/ 1071 w 1308"/>
                <a:gd name="T65" fmla="*/ 1127 h 1289"/>
                <a:gd name="T66" fmla="*/ 1011 w 1308"/>
                <a:gd name="T67" fmla="*/ 1171 h 1289"/>
                <a:gd name="T68" fmla="*/ 968 w 1308"/>
                <a:gd name="T69" fmla="*/ 1200 h 1289"/>
                <a:gd name="T70" fmla="*/ 937 w 1308"/>
                <a:gd name="T71" fmla="*/ 1214 h 1289"/>
                <a:gd name="T72" fmla="*/ 843 w 1308"/>
                <a:gd name="T73" fmla="*/ 1254 h 1289"/>
                <a:gd name="T74" fmla="*/ 844 w 1308"/>
                <a:gd name="T75" fmla="*/ 1254 h 1289"/>
                <a:gd name="T76" fmla="*/ 829 w 1308"/>
                <a:gd name="T77" fmla="*/ 1257 h 1289"/>
                <a:gd name="T78" fmla="*/ 691 w 1308"/>
                <a:gd name="T79" fmla="*/ 1280 h 1289"/>
                <a:gd name="T80" fmla="*/ 378 w 1308"/>
                <a:gd name="T81" fmla="*/ 1222 h 1289"/>
                <a:gd name="T82" fmla="*/ 648 w 1308"/>
                <a:gd name="T83" fmla="*/ 1267 h 1289"/>
                <a:gd name="T84" fmla="*/ 1272 w 1308"/>
                <a:gd name="T85" fmla="*/ 655 h 1289"/>
                <a:gd name="T86" fmla="*/ 651 w 1308"/>
                <a:gd name="T87" fmla="*/ 21 h 1289"/>
                <a:gd name="T88" fmla="*/ 26 w 1308"/>
                <a:gd name="T89" fmla="*/ 642 h 1289"/>
                <a:gd name="T90" fmla="*/ 648 w 1308"/>
                <a:gd name="T91" fmla="*/ 1267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8" h="1289">
                  <a:moveTo>
                    <a:pt x="378" y="1222"/>
                  </a:moveTo>
                  <a:cubicBezTo>
                    <a:pt x="369" y="1218"/>
                    <a:pt x="359" y="1214"/>
                    <a:pt x="350" y="1209"/>
                  </a:cubicBezTo>
                  <a:cubicBezTo>
                    <a:pt x="338" y="1202"/>
                    <a:pt x="326" y="1194"/>
                    <a:pt x="313" y="1187"/>
                  </a:cubicBezTo>
                  <a:cubicBezTo>
                    <a:pt x="300" y="1179"/>
                    <a:pt x="287" y="1172"/>
                    <a:pt x="274" y="1164"/>
                  </a:cubicBezTo>
                  <a:cubicBezTo>
                    <a:pt x="253" y="1146"/>
                    <a:pt x="229" y="1129"/>
                    <a:pt x="210" y="1108"/>
                  </a:cubicBezTo>
                  <a:cubicBezTo>
                    <a:pt x="182" y="1079"/>
                    <a:pt x="157" y="1048"/>
                    <a:pt x="131" y="1017"/>
                  </a:cubicBezTo>
                  <a:cubicBezTo>
                    <a:pt x="115" y="993"/>
                    <a:pt x="100" y="968"/>
                    <a:pt x="84" y="943"/>
                  </a:cubicBezTo>
                  <a:cubicBezTo>
                    <a:pt x="79" y="932"/>
                    <a:pt x="73" y="921"/>
                    <a:pt x="68" y="909"/>
                  </a:cubicBezTo>
                  <a:cubicBezTo>
                    <a:pt x="40" y="845"/>
                    <a:pt x="21" y="779"/>
                    <a:pt x="14" y="709"/>
                  </a:cubicBezTo>
                  <a:cubicBezTo>
                    <a:pt x="0" y="562"/>
                    <a:pt x="32" y="426"/>
                    <a:pt x="111" y="301"/>
                  </a:cubicBezTo>
                  <a:cubicBezTo>
                    <a:pt x="114" y="296"/>
                    <a:pt x="115" y="291"/>
                    <a:pt x="117" y="286"/>
                  </a:cubicBezTo>
                  <a:cubicBezTo>
                    <a:pt x="134" y="265"/>
                    <a:pt x="151" y="245"/>
                    <a:pt x="168" y="224"/>
                  </a:cubicBezTo>
                  <a:cubicBezTo>
                    <a:pt x="179" y="213"/>
                    <a:pt x="189" y="201"/>
                    <a:pt x="200" y="190"/>
                  </a:cubicBezTo>
                  <a:cubicBezTo>
                    <a:pt x="208" y="181"/>
                    <a:pt x="217" y="172"/>
                    <a:pt x="225" y="163"/>
                  </a:cubicBezTo>
                  <a:cubicBezTo>
                    <a:pt x="237" y="154"/>
                    <a:pt x="248" y="144"/>
                    <a:pt x="259" y="135"/>
                  </a:cubicBezTo>
                  <a:cubicBezTo>
                    <a:pt x="279" y="122"/>
                    <a:pt x="299" y="109"/>
                    <a:pt x="319" y="96"/>
                  </a:cubicBezTo>
                  <a:cubicBezTo>
                    <a:pt x="342" y="84"/>
                    <a:pt x="364" y="73"/>
                    <a:pt x="387" y="62"/>
                  </a:cubicBezTo>
                  <a:cubicBezTo>
                    <a:pt x="414" y="51"/>
                    <a:pt x="441" y="40"/>
                    <a:pt x="468" y="30"/>
                  </a:cubicBezTo>
                  <a:cubicBezTo>
                    <a:pt x="468" y="30"/>
                    <a:pt x="468" y="30"/>
                    <a:pt x="468" y="30"/>
                  </a:cubicBezTo>
                  <a:cubicBezTo>
                    <a:pt x="475" y="29"/>
                    <a:pt x="481" y="28"/>
                    <a:pt x="488" y="26"/>
                  </a:cubicBezTo>
                  <a:cubicBezTo>
                    <a:pt x="567" y="6"/>
                    <a:pt x="647" y="0"/>
                    <a:pt x="728" y="11"/>
                  </a:cubicBezTo>
                  <a:cubicBezTo>
                    <a:pt x="759" y="15"/>
                    <a:pt x="789" y="22"/>
                    <a:pt x="820" y="27"/>
                  </a:cubicBezTo>
                  <a:cubicBezTo>
                    <a:pt x="819" y="27"/>
                    <a:pt x="819" y="27"/>
                    <a:pt x="819" y="27"/>
                  </a:cubicBezTo>
                  <a:cubicBezTo>
                    <a:pt x="840" y="34"/>
                    <a:pt x="862" y="41"/>
                    <a:pt x="884" y="48"/>
                  </a:cubicBezTo>
                  <a:cubicBezTo>
                    <a:pt x="1034" y="109"/>
                    <a:pt x="1146" y="212"/>
                    <a:pt x="1221" y="355"/>
                  </a:cubicBezTo>
                  <a:cubicBezTo>
                    <a:pt x="1230" y="374"/>
                    <a:pt x="1238" y="393"/>
                    <a:pt x="1247" y="411"/>
                  </a:cubicBezTo>
                  <a:cubicBezTo>
                    <a:pt x="1249" y="419"/>
                    <a:pt x="1252" y="426"/>
                    <a:pt x="1254" y="433"/>
                  </a:cubicBezTo>
                  <a:cubicBezTo>
                    <a:pt x="1255" y="439"/>
                    <a:pt x="1256" y="444"/>
                    <a:pt x="1257" y="449"/>
                  </a:cubicBezTo>
                  <a:cubicBezTo>
                    <a:pt x="1308" y="619"/>
                    <a:pt x="1295" y="783"/>
                    <a:pt x="1215" y="941"/>
                  </a:cubicBezTo>
                  <a:cubicBezTo>
                    <a:pt x="1212" y="945"/>
                    <a:pt x="1211" y="951"/>
                    <a:pt x="1209" y="956"/>
                  </a:cubicBezTo>
                  <a:cubicBezTo>
                    <a:pt x="1182" y="993"/>
                    <a:pt x="1155" y="1029"/>
                    <a:pt x="1128" y="1066"/>
                  </a:cubicBezTo>
                  <a:cubicBezTo>
                    <a:pt x="1118" y="1077"/>
                    <a:pt x="1107" y="1089"/>
                    <a:pt x="1096" y="1100"/>
                  </a:cubicBezTo>
                  <a:cubicBezTo>
                    <a:pt x="1088" y="1109"/>
                    <a:pt x="1079" y="1118"/>
                    <a:pt x="1071" y="1127"/>
                  </a:cubicBezTo>
                  <a:cubicBezTo>
                    <a:pt x="1051" y="1142"/>
                    <a:pt x="1032" y="1157"/>
                    <a:pt x="1011" y="1171"/>
                  </a:cubicBezTo>
                  <a:cubicBezTo>
                    <a:pt x="997" y="1182"/>
                    <a:pt x="982" y="1190"/>
                    <a:pt x="968" y="1200"/>
                  </a:cubicBezTo>
                  <a:cubicBezTo>
                    <a:pt x="957" y="1205"/>
                    <a:pt x="947" y="1210"/>
                    <a:pt x="937" y="1214"/>
                  </a:cubicBezTo>
                  <a:cubicBezTo>
                    <a:pt x="906" y="1228"/>
                    <a:pt x="874" y="1241"/>
                    <a:pt x="843" y="1254"/>
                  </a:cubicBezTo>
                  <a:cubicBezTo>
                    <a:pt x="843" y="1254"/>
                    <a:pt x="844" y="1254"/>
                    <a:pt x="844" y="1254"/>
                  </a:cubicBezTo>
                  <a:cubicBezTo>
                    <a:pt x="839" y="1255"/>
                    <a:pt x="834" y="1256"/>
                    <a:pt x="829" y="1257"/>
                  </a:cubicBezTo>
                  <a:cubicBezTo>
                    <a:pt x="783" y="1265"/>
                    <a:pt x="737" y="1277"/>
                    <a:pt x="691" y="1280"/>
                  </a:cubicBezTo>
                  <a:cubicBezTo>
                    <a:pt x="582" y="1289"/>
                    <a:pt x="477" y="1268"/>
                    <a:pt x="378" y="1222"/>
                  </a:cubicBezTo>
                  <a:close/>
                  <a:moveTo>
                    <a:pt x="648" y="1267"/>
                  </a:moveTo>
                  <a:cubicBezTo>
                    <a:pt x="993" y="1267"/>
                    <a:pt x="1266" y="991"/>
                    <a:pt x="1272" y="655"/>
                  </a:cubicBezTo>
                  <a:cubicBezTo>
                    <a:pt x="1278" y="306"/>
                    <a:pt x="997" y="22"/>
                    <a:pt x="651" y="21"/>
                  </a:cubicBezTo>
                  <a:cubicBezTo>
                    <a:pt x="307" y="20"/>
                    <a:pt x="27" y="298"/>
                    <a:pt x="26" y="642"/>
                  </a:cubicBezTo>
                  <a:cubicBezTo>
                    <a:pt x="25" y="988"/>
                    <a:pt x="303" y="1266"/>
                    <a:pt x="648" y="1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84">
              <a:extLst>
                <a:ext uri="{FF2B5EF4-FFF2-40B4-BE49-F238E27FC236}">
                  <a16:creationId xmlns:a16="http://schemas.microsoft.com/office/drawing/2014/main" id="{0F6BF9C4-52D7-46C6-A047-DC06A9F7F2A5}"/>
                </a:ext>
              </a:extLst>
            </p:cNvPr>
            <p:cNvSpPr>
              <a:spLocks/>
            </p:cNvSpPr>
            <p:nvPr/>
          </p:nvSpPr>
          <p:spPr bwMode="auto">
            <a:xfrm>
              <a:off x="9087805" y="9697855"/>
              <a:ext cx="182562" cy="109537"/>
            </a:xfrm>
            <a:custGeom>
              <a:avLst/>
              <a:gdLst>
                <a:gd name="T0" fmla="*/ 0 w 76"/>
                <a:gd name="T1" fmla="*/ 0 h 45"/>
                <a:gd name="T2" fmla="*/ 39 w 76"/>
                <a:gd name="T3" fmla="*/ 23 h 45"/>
                <a:gd name="T4" fmla="*/ 76 w 76"/>
                <a:gd name="T5" fmla="*/ 45 h 45"/>
                <a:gd name="T6" fmla="*/ 0 w 76"/>
                <a:gd name="T7" fmla="*/ 0 h 45"/>
              </a:gdLst>
              <a:ahLst/>
              <a:cxnLst>
                <a:cxn ang="0">
                  <a:pos x="T0" y="T1"/>
                </a:cxn>
                <a:cxn ang="0">
                  <a:pos x="T2" y="T3"/>
                </a:cxn>
                <a:cxn ang="0">
                  <a:pos x="T4" y="T5"/>
                </a:cxn>
                <a:cxn ang="0">
                  <a:pos x="T6" y="T7"/>
                </a:cxn>
              </a:cxnLst>
              <a:rect l="0" t="0" r="r" b="b"/>
              <a:pathLst>
                <a:path w="76" h="45">
                  <a:moveTo>
                    <a:pt x="0" y="0"/>
                  </a:moveTo>
                  <a:cubicBezTo>
                    <a:pt x="13" y="8"/>
                    <a:pt x="26" y="15"/>
                    <a:pt x="39" y="23"/>
                  </a:cubicBezTo>
                  <a:cubicBezTo>
                    <a:pt x="52" y="30"/>
                    <a:pt x="64" y="38"/>
                    <a:pt x="76" y="45"/>
                  </a:cubicBezTo>
                  <a:cubicBezTo>
                    <a:pt x="51" y="30"/>
                    <a:pt x="26" y="1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88">
              <a:extLst>
                <a:ext uri="{FF2B5EF4-FFF2-40B4-BE49-F238E27FC236}">
                  <a16:creationId xmlns:a16="http://schemas.microsoft.com/office/drawing/2014/main" id="{681C7A06-6749-4FFD-A248-0B3571FDE42B}"/>
                </a:ext>
              </a:extLst>
            </p:cNvPr>
            <p:cNvSpPr>
              <a:spLocks/>
            </p:cNvSpPr>
            <p:nvPr/>
          </p:nvSpPr>
          <p:spPr bwMode="auto">
            <a:xfrm>
              <a:off x="9051293" y="7129280"/>
              <a:ext cx="144462" cy="95250"/>
            </a:xfrm>
            <a:custGeom>
              <a:avLst/>
              <a:gdLst>
                <a:gd name="T0" fmla="*/ 60 w 60"/>
                <a:gd name="T1" fmla="*/ 0 h 39"/>
                <a:gd name="T2" fmla="*/ 0 w 60"/>
                <a:gd name="T3" fmla="*/ 39 h 39"/>
                <a:gd name="T4" fmla="*/ 60 w 60"/>
                <a:gd name="T5" fmla="*/ 0 h 39"/>
              </a:gdLst>
              <a:ahLst/>
              <a:cxnLst>
                <a:cxn ang="0">
                  <a:pos x="T0" y="T1"/>
                </a:cxn>
                <a:cxn ang="0">
                  <a:pos x="T2" y="T3"/>
                </a:cxn>
                <a:cxn ang="0">
                  <a:pos x="T4" y="T5"/>
                </a:cxn>
              </a:cxnLst>
              <a:rect l="0" t="0" r="r" b="b"/>
              <a:pathLst>
                <a:path w="60" h="39">
                  <a:moveTo>
                    <a:pt x="60" y="0"/>
                  </a:moveTo>
                  <a:cubicBezTo>
                    <a:pt x="40" y="13"/>
                    <a:pt x="20" y="26"/>
                    <a:pt x="0" y="39"/>
                  </a:cubicBezTo>
                  <a:cubicBezTo>
                    <a:pt x="20" y="26"/>
                    <a:pt x="40" y="13"/>
                    <a:pt x="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9">
              <a:extLst>
                <a:ext uri="{FF2B5EF4-FFF2-40B4-BE49-F238E27FC236}">
                  <a16:creationId xmlns:a16="http://schemas.microsoft.com/office/drawing/2014/main" id="{6BE18787-4AF5-4B7F-8221-516FB6312C20}"/>
                </a:ext>
              </a:extLst>
            </p:cNvPr>
            <p:cNvSpPr>
              <a:spLocks/>
            </p:cNvSpPr>
            <p:nvPr/>
          </p:nvSpPr>
          <p:spPr bwMode="auto">
            <a:xfrm>
              <a:off x="10403843" y="6964180"/>
              <a:ext cx="157162" cy="50800"/>
            </a:xfrm>
            <a:custGeom>
              <a:avLst/>
              <a:gdLst>
                <a:gd name="T0" fmla="*/ 65 w 65"/>
                <a:gd name="T1" fmla="*/ 21 h 21"/>
                <a:gd name="T2" fmla="*/ 0 w 65"/>
                <a:gd name="T3" fmla="*/ 0 h 21"/>
                <a:gd name="T4" fmla="*/ 65 w 65"/>
                <a:gd name="T5" fmla="*/ 21 h 21"/>
              </a:gdLst>
              <a:ahLst/>
              <a:cxnLst>
                <a:cxn ang="0">
                  <a:pos x="T0" y="T1"/>
                </a:cxn>
                <a:cxn ang="0">
                  <a:pos x="T2" y="T3"/>
                </a:cxn>
                <a:cxn ang="0">
                  <a:pos x="T4" y="T5"/>
                </a:cxn>
              </a:cxnLst>
              <a:rect l="0" t="0" r="r" b="b"/>
              <a:pathLst>
                <a:path w="65" h="21">
                  <a:moveTo>
                    <a:pt x="65" y="21"/>
                  </a:moveTo>
                  <a:cubicBezTo>
                    <a:pt x="43" y="14"/>
                    <a:pt x="21" y="7"/>
                    <a:pt x="0" y="0"/>
                  </a:cubicBezTo>
                  <a:cubicBezTo>
                    <a:pt x="21" y="7"/>
                    <a:pt x="43" y="14"/>
                    <a:pt x="6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0">
              <a:extLst>
                <a:ext uri="{FF2B5EF4-FFF2-40B4-BE49-F238E27FC236}">
                  <a16:creationId xmlns:a16="http://schemas.microsoft.com/office/drawing/2014/main" id="{02438AAB-18B5-43D9-8258-4B59A587B867}"/>
                </a:ext>
              </a:extLst>
            </p:cNvPr>
            <p:cNvSpPr>
              <a:spLocks/>
            </p:cNvSpPr>
            <p:nvPr/>
          </p:nvSpPr>
          <p:spPr bwMode="auto">
            <a:xfrm>
              <a:off x="11373805" y="7753168"/>
              <a:ext cx="63500" cy="134937"/>
            </a:xfrm>
            <a:custGeom>
              <a:avLst/>
              <a:gdLst>
                <a:gd name="T0" fmla="*/ 26 w 26"/>
                <a:gd name="T1" fmla="*/ 56 h 56"/>
                <a:gd name="T2" fmla="*/ 0 w 26"/>
                <a:gd name="T3" fmla="*/ 0 h 56"/>
                <a:gd name="T4" fmla="*/ 26 w 26"/>
                <a:gd name="T5" fmla="*/ 56 h 56"/>
              </a:gdLst>
              <a:ahLst/>
              <a:cxnLst>
                <a:cxn ang="0">
                  <a:pos x="T0" y="T1"/>
                </a:cxn>
                <a:cxn ang="0">
                  <a:pos x="T2" y="T3"/>
                </a:cxn>
                <a:cxn ang="0">
                  <a:pos x="T4" y="T5"/>
                </a:cxn>
              </a:cxnLst>
              <a:rect l="0" t="0" r="r" b="b"/>
              <a:pathLst>
                <a:path w="26" h="56">
                  <a:moveTo>
                    <a:pt x="26" y="56"/>
                  </a:moveTo>
                  <a:cubicBezTo>
                    <a:pt x="17" y="38"/>
                    <a:pt x="9" y="19"/>
                    <a:pt x="0" y="0"/>
                  </a:cubicBezTo>
                  <a:cubicBezTo>
                    <a:pt x="9" y="19"/>
                    <a:pt x="17" y="38"/>
                    <a:pt x="2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3">
              <a:extLst>
                <a:ext uri="{FF2B5EF4-FFF2-40B4-BE49-F238E27FC236}">
                  <a16:creationId xmlns:a16="http://schemas.microsoft.com/office/drawing/2014/main" id="{BEACEB59-B91F-44C5-8C57-B3E3F51A38E9}"/>
                </a:ext>
              </a:extLst>
            </p:cNvPr>
            <p:cNvSpPr>
              <a:spLocks/>
            </p:cNvSpPr>
            <p:nvPr/>
          </p:nvSpPr>
          <p:spPr bwMode="auto">
            <a:xfrm>
              <a:off x="9865680" y="6975293"/>
              <a:ext cx="252412" cy="307975"/>
            </a:xfrm>
            <a:custGeom>
              <a:avLst/>
              <a:gdLst>
                <a:gd name="T0" fmla="*/ 54 w 105"/>
                <a:gd name="T1" fmla="*/ 20 h 128"/>
                <a:gd name="T2" fmla="*/ 44 w 105"/>
                <a:gd name="T3" fmla="*/ 5 h 128"/>
                <a:gd name="T4" fmla="*/ 48 w 105"/>
                <a:gd name="T5" fmla="*/ 0 h 128"/>
                <a:gd name="T6" fmla="*/ 71 w 105"/>
                <a:gd name="T7" fmla="*/ 17 h 128"/>
                <a:gd name="T8" fmla="*/ 69 w 105"/>
                <a:gd name="T9" fmla="*/ 19 h 128"/>
                <a:gd name="T10" fmla="*/ 105 w 105"/>
                <a:gd name="T11" fmla="*/ 26 h 128"/>
                <a:gd name="T12" fmla="*/ 105 w 105"/>
                <a:gd name="T13" fmla="*/ 32 h 128"/>
                <a:gd name="T14" fmla="*/ 65 w 105"/>
                <a:gd name="T15" fmla="*/ 42 h 128"/>
                <a:gd name="T16" fmla="*/ 66 w 105"/>
                <a:gd name="T17" fmla="*/ 45 h 128"/>
                <a:gd name="T18" fmla="*/ 78 w 105"/>
                <a:gd name="T19" fmla="*/ 48 h 128"/>
                <a:gd name="T20" fmla="*/ 91 w 105"/>
                <a:gd name="T21" fmla="*/ 65 h 128"/>
                <a:gd name="T22" fmla="*/ 90 w 105"/>
                <a:gd name="T23" fmla="*/ 109 h 128"/>
                <a:gd name="T24" fmla="*/ 82 w 105"/>
                <a:gd name="T25" fmla="*/ 127 h 128"/>
                <a:gd name="T26" fmla="*/ 60 w 105"/>
                <a:gd name="T27" fmla="*/ 115 h 128"/>
                <a:gd name="T28" fmla="*/ 72 w 105"/>
                <a:gd name="T29" fmla="*/ 87 h 128"/>
                <a:gd name="T30" fmla="*/ 48 w 105"/>
                <a:gd name="T31" fmla="*/ 100 h 128"/>
                <a:gd name="T32" fmla="*/ 41 w 105"/>
                <a:gd name="T33" fmla="*/ 71 h 128"/>
                <a:gd name="T34" fmla="*/ 36 w 105"/>
                <a:gd name="T35" fmla="*/ 71 h 128"/>
                <a:gd name="T36" fmla="*/ 30 w 105"/>
                <a:gd name="T37" fmla="*/ 98 h 128"/>
                <a:gd name="T38" fmla="*/ 29 w 105"/>
                <a:gd name="T39" fmla="*/ 110 h 128"/>
                <a:gd name="T40" fmla="*/ 24 w 105"/>
                <a:gd name="T41" fmla="*/ 123 h 128"/>
                <a:gd name="T42" fmla="*/ 13 w 105"/>
                <a:gd name="T43" fmla="*/ 111 h 128"/>
                <a:gd name="T44" fmla="*/ 20 w 105"/>
                <a:gd name="T45" fmla="*/ 56 h 128"/>
                <a:gd name="T46" fmla="*/ 44 w 105"/>
                <a:gd name="T47" fmla="*/ 56 h 128"/>
                <a:gd name="T48" fmla="*/ 30 w 105"/>
                <a:gd name="T49" fmla="*/ 40 h 128"/>
                <a:gd name="T50" fmla="*/ 4 w 105"/>
                <a:gd name="T51" fmla="*/ 45 h 128"/>
                <a:gd name="T52" fmla="*/ 0 w 105"/>
                <a:gd name="T53" fmla="*/ 37 h 128"/>
                <a:gd name="T54" fmla="*/ 54 w 105"/>
                <a:gd name="T55"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 h="128">
                  <a:moveTo>
                    <a:pt x="54" y="20"/>
                  </a:moveTo>
                  <a:cubicBezTo>
                    <a:pt x="50" y="15"/>
                    <a:pt x="47" y="10"/>
                    <a:pt x="44" y="5"/>
                  </a:cubicBezTo>
                  <a:cubicBezTo>
                    <a:pt x="45" y="3"/>
                    <a:pt x="47" y="2"/>
                    <a:pt x="48" y="0"/>
                  </a:cubicBezTo>
                  <a:cubicBezTo>
                    <a:pt x="56" y="6"/>
                    <a:pt x="64" y="11"/>
                    <a:pt x="71" y="17"/>
                  </a:cubicBezTo>
                  <a:cubicBezTo>
                    <a:pt x="71" y="18"/>
                    <a:pt x="70" y="18"/>
                    <a:pt x="69" y="19"/>
                  </a:cubicBezTo>
                  <a:cubicBezTo>
                    <a:pt x="81" y="21"/>
                    <a:pt x="93" y="24"/>
                    <a:pt x="105" y="26"/>
                  </a:cubicBezTo>
                  <a:cubicBezTo>
                    <a:pt x="105" y="28"/>
                    <a:pt x="105" y="30"/>
                    <a:pt x="105" y="32"/>
                  </a:cubicBezTo>
                  <a:cubicBezTo>
                    <a:pt x="92" y="35"/>
                    <a:pt x="79" y="39"/>
                    <a:pt x="65" y="42"/>
                  </a:cubicBezTo>
                  <a:cubicBezTo>
                    <a:pt x="65" y="43"/>
                    <a:pt x="66" y="44"/>
                    <a:pt x="66" y="45"/>
                  </a:cubicBezTo>
                  <a:cubicBezTo>
                    <a:pt x="70" y="46"/>
                    <a:pt x="74" y="47"/>
                    <a:pt x="78" y="48"/>
                  </a:cubicBezTo>
                  <a:cubicBezTo>
                    <a:pt x="87" y="50"/>
                    <a:pt x="92" y="55"/>
                    <a:pt x="91" y="65"/>
                  </a:cubicBezTo>
                  <a:cubicBezTo>
                    <a:pt x="90" y="80"/>
                    <a:pt x="90" y="94"/>
                    <a:pt x="90" y="109"/>
                  </a:cubicBezTo>
                  <a:cubicBezTo>
                    <a:pt x="90" y="116"/>
                    <a:pt x="93" y="127"/>
                    <a:pt x="82" y="127"/>
                  </a:cubicBezTo>
                  <a:cubicBezTo>
                    <a:pt x="74" y="128"/>
                    <a:pt x="67" y="121"/>
                    <a:pt x="60" y="115"/>
                  </a:cubicBezTo>
                  <a:cubicBezTo>
                    <a:pt x="80" y="111"/>
                    <a:pt x="71" y="97"/>
                    <a:pt x="72" y="87"/>
                  </a:cubicBezTo>
                  <a:cubicBezTo>
                    <a:pt x="69" y="103"/>
                    <a:pt x="58" y="104"/>
                    <a:pt x="48" y="100"/>
                  </a:cubicBezTo>
                  <a:cubicBezTo>
                    <a:pt x="33" y="95"/>
                    <a:pt x="36" y="83"/>
                    <a:pt x="41" y="71"/>
                  </a:cubicBezTo>
                  <a:cubicBezTo>
                    <a:pt x="39" y="71"/>
                    <a:pt x="37" y="71"/>
                    <a:pt x="36" y="71"/>
                  </a:cubicBezTo>
                  <a:cubicBezTo>
                    <a:pt x="34" y="80"/>
                    <a:pt x="31" y="89"/>
                    <a:pt x="30" y="98"/>
                  </a:cubicBezTo>
                  <a:cubicBezTo>
                    <a:pt x="29" y="102"/>
                    <a:pt x="30" y="107"/>
                    <a:pt x="29" y="110"/>
                  </a:cubicBezTo>
                  <a:cubicBezTo>
                    <a:pt x="28" y="115"/>
                    <a:pt x="26" y="119"/>
                    <a:pt x="24" y="123"/>
                  </a:cubicBezTo>
                  <a:cubicBezTo>
                    <a:pt x="20" y="119"/>
                    <a:pt x="13" y="115"/>
                    <a:pt x="13" y="111"/>
                  </a:cubicBezTo>
                  <a:cubicBezTo>
                    <a:pt x="14" y="93"/>
                    <a:pt x="18" y="74"/>
                    <a:pt x="20" y="56"/>
                  </a:cubicBezTo>
                  <a:cubicBezTo>
                    <a:pt x="29" y="56"/>
                    <a:pt x="35" y="56"/>
                    <a:pt x="44" y="56"/>
                  </a:cubicBezTo>
                  <a:cubicBezTo>
                    <a:pt x="38" y="48"/>
                    <a:pt x="34" y="44"/>
                    <a:pt x="30" y="40"/>
                  </a:cubicBezTo>
                  <a:cubicBezTo>
                    <a:pt x="21" y="42"/>
                    <a:pt x="13" y="44"/>
                    <a:pt x="4" y="45"/>
                  </a:cubicBezTo>
                  <a:cubicBezTo>
                    <a:pt x="3" y="45"/>
                    <a:pt x="2" y="40"/>
                    <a:pt x="0" y="37"/>
                  </a:cubicBezTo>
                  <a:cubicBezTo>
                    <a:pt x="19" y="31"/>
                    <a:pt x="37" y="26"/>
                    <a:pt x="5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4">
              <a:extLst>
                <a:ext uri="{FF2B5EF4-FFF2-40B4-BE49-F238E27FC236}">
                  <a16:creationId xmlns:a16="http://schemas.microsoft.com/office/drawing/2014/main" id="{5D27D42A-F26A-4B81-BDF3-04CF24AC54EC}"/>
                </a:ext>
              </a:extLst>
            </p:cNvPr>
            <p:cNvSpPr>
              <a:spLocks/>
            </p:cNvSpPr>
            <p:nvPr/>
          </p:nvSpPr>
          <p:spPr bwMode="auto">
            <a:xfrm>
              <a:off x="10519730" y="7149918"/>
              <a:ext cx="263525" cy="257175"/>
            </a:xfrm>
            <a:custGeom>
              <a:avLst/>
              <a:gdLst>
                <a:gd name="T0" fmla="*/ 32 w 109"/>
                <a:gd name="T1" fmla="*/ 36 h 107"/>
                <a:gd name="T2" fmla="*/ 19 w 109"/>
                <a:gd name="T3" fmla="*/ 42 h 107"/>
                <a:gd name="T4" fmla="*/ 20 w 109"/>
                <a:gd name="T5" fmla="*/ 27 h 107"/>
                <a:gd name="T6" fmla="*/ 35 w 109"/>
                <a:gd name="T7" fmla="*/ 6 h 107"/>
                <a:gd name="T8" fmla="*/ 45 w 109"/>
                <a:gd name="T9" fmla="*/ 20 h 107"/>
                <a:gd name="T10" fmla="*/ 55 w 109"/>
                <a:gd name="T11" fmla="*/ 0 h 107"/>
                <a:gd name="T12" fmla="*/ 59 w 109"/>
                <a:gd name="T13" fmla="*/ 0 h 107"/>
                <a:gd name="T14" fmla="*/ 63 w 109"/>
                <a:gd name="T15" fmla="*/ 32 h 107"/>
                <a:gd name="T16" fmla="*/ 74 w 109"/>
                <a:gd name="T17" fmla="*/ 9 h 107"/>
                <a:gd name="T18" fmla="*/ 78 w 109"/>
                <a:gd name="T19" fmla="*/ 9 h 107"/>
                <a:gd name="T20" fmla="*/ 81 w 109"/>
                <a:gd name="T21" fmla="*/ 37 h 107"/>
                <a:gd name="T22" fmla="*/ 104 w 109"/>
                <a:gd name="T23" fmla="*/ 28 h 107"/>
                <a:gd name="T24" fmla="*/ 107 w 109"/>
                <a:gd name="T25" fmla="*/ 40 h 107"/>
                <a:gd name="T26" fmla="*/ 90 w 109"/>
                <a:gd name="T27" fmla="*/ 50 h 107"/>
                <a:gd name="T28" fmla="*/ 91 w 109"/>
                <a:gd name="T29" fmla="*/ 53 h 107"/>
                <a:gd name="T30" fmla="*/ 94 w 109"/>
                <a:gd name="T31" fmla="*/ 72 h 107"/>
                <a:gd name="T32" fmla="*/ 76 w 109"/>
                <a:gd name="T33" fmla="*/ 68 h 107"/>
                <a:gd name="T34" fmla="*/ 50 w 109"/>
                <a:gd name="T35" fmla="*/ 65 h 107"/>
                <a:gd name="T36" fmla="*/ 71 w 109"/>
                <a:gd name="T37" fmla="*/ 107 h 107"/>
                <a:gd name="T38" fmla="*/ 46 w 109"/>
                <a:gd name="T39" fmla="*/ 87 h 107"/>
                <a:gd name="T40" fmla="*/ 47 w 109"/>
                <a:gd name="T41" fmla="*/ 91 h 107"/>
                <a:gd name="T42" fmla="*/ 9 w 109"/>
                <a:gd name="T43" fmla="*/ 102 h 107"/>
                <a:gd name="T44" fmla="*/ 1 w 109"/>
                <a:gd name="T45" fmla="*/ 80 h 107"/>
                <a:gd name="T46" fmla="*/ 32 w 109"/>
                <a:gd name="T47" fmla="*/ 78 h 107"/>
                <a:gd name="T48" fmla="*/ 4 w 109"/>
                <a:gd name="T49" fmla="*/ 48 h 107"/>
                <a:gd name="T50" fmla="*/ 34 w 109"/>
                <a:gd name="T51" fmla="*/ 64 h 107"/>
                <a:gd name="T52" fmla="*/ 43 w 109"/>
                <a:gd name="T53" fmla="*/ 55 h 107"/>
                <a:gd name="T54" fmla="*/ 32 w 109"/>
                <a:gd name="T55" fmla="*/ 36 h 107"/>
                <a:gd name="T56" fmla="*/ 76 w 109"/>
                <a:gd name="T57" fmla="*/ 57 h 107"/>
                <a:gd name="T58" fmla="*/ 32 w 109"/>
                <a:gd name="T59"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107">
                  <a:moveTo>
                    <a:pt x="32" y="36"/>
                  </a:moveTo>
                  <a:cubicBezTo>
                    <a:pt x="28" y="38"/>
                    <a:pt x="23" y="40"/>
                    <a:pt x="19" y="42"/>
                  </a:cubicBezTo>
                  <a:cubicBezTo>
                    <a:pt x="19" y="37"/>
                    <a:pt x="18" y="31"/>
                    <a:pt x="20" y="27"/>
                  </a:cubicBezTo>
                  <a:cubicBezTo>
                    <a:pt x="24" y="20"/>
                    <a:pt x="29" y="14"/>
                    <a:pt x="35" y="6"/>
                  </a:cubicBezTo>
                  <a:cubicBezTo>
                    <a:pt x="39" y="11"/>
                    <a:pt x="42" y="15"/>
                    <a:pt x="45" y="20"/>
                  </a:cubicBezTo>
                  <a:cubicBezTo>
                    <a:pt x="48" y="13"/>
                    <a:pt x="52" y="6"/>
                    <a:pt x="55" y="0"/>
                  </a:cubicBezTo>
                  <a:cubicBezTo>
                    <a:pt x="56" y="0"/>
                    <a:pt x="57" y="0"/>
                    <a:pt x="59" y="0"/>
                  </a:cubicBezTo>
                  <a:cubicBezTo>
                    <a:pt x="60" y="10"/>
                    <a:pt x="61" y="19"/>
                    <a:pt x="63" y="32"/>
                  </a:cubicBezTo>
                  <a:cubicBezTo>
                    <a:pt x="68" y="22"/>
                    <a:pt x="71" y="16"/>
                    <a:pt x="74" y="9"/>
                  </a:cubicBezTo>
                  <a:cubicBezTo>
                    <a:pt x="76" y="9"/>
                    <a:pt x="77" y="9"/>
                    <a:pt x="78" y="9"/>
                  </a:cubicBezTo>
                  <a:cubicBezTo>
                    <a:pt x="79" y="17"/>
                    <a:pt x="80" y="26"/>
                    <a:pt x="81" y="37"/>
                  </a:cubicBezTo>
                  <a:cubicBezTo>
                    <a:pt x="87" y="35"/>
                    <a:pt x="94" y="32"/>
                    <a:pt x="104" y="28"/>
                  </a:cubicBezTo>
                  <a:cubicBezTo>
                    <a:pt x="105" y="31"/>
                    <a:pt x="109" y="37"/>
                    <a:pt x="107" y="40"/>
                  </a:cubicBezTo>
                  <a:cubicBezTo>
                    <a:pt x="103" y="44"/>
                    <a:pt x="97" y="46"/>
                    <a:pt x="90" y="50"/>
                  </a:cubicBezTo>
                  <a:cubicBezTo>
                    <a:pt x="90" y="50"/>
                    <a:pt x="91" y="51"/>
                    <a:pt x="91" y="53"/>
                  </a:cubicBezTo>
                  <a:cubicBezTo>
                    <a:pt x="92" y="60"/>
                    <a:pt x="93" y="66"/>
                    <a:pt x="94" y="72"/>
                  </a:cubicBezTo>
                  <a:cubicBezTo>
                    <a:pt x="88" y="71"/>
                    <a:pt x="82" y="69"/>
                    <a:pt x="76" y="68"/>
                  </a:cubicBezTo>
                  <a:cubicBezTo>
                    <a:pt x="68" y="67"/>
                    <a:pt x="59" y="66"/>
                    <a:pt x="50" y="65"/>
                  </a:cubicBezTo>
                  <a:cubicBezTo>
                    <a:pt x="50" y="82"/>
                    <a:pt x="81" y="82"/>
                    <a:pt x="71" y="107"/>
                  </a:cubicBezTo>
                  <a:cubicBezTo>
                    <a:pt x="62" y="99"/>
                    <a:pt x="54" y="93"/>
                    <a:pt x="46" y="87"/>
                  </a:cubicBezTo>
                  <a:cubicBezTo>
                    <a:pt x="46" y="89"/>
                    <a:pt x="46" y="90"/>
                    <a:pt x="47" y="91"/>
                  </a:cubicBezTo>
                  <a:cubicBezTo>
                    <a:pt x="34" y="95"/>
                    <a:pt x="22" y="100"/>
                    <a:pt x="9" y="102"/>
                  </a:cubicBezTo>
                  <a:cubicBezTo>
                    <a:pt x="7" y="102"/>
                    <a:pt x="3" y="89"/>
                    <a:pt x="1" y="80"/>
                  </a:cubicBezTo>
                  <a:cubicBezTo>
                    <a:pt x="13" y="88"/>
                    <a:pt x="22" y="93"/>
                    <a:pt x="32" y="78"/>
                  </a:cubicBezTo>
                  <a:cubicBezTo>
                    <a:pt x="22" y="69"/>
                    <a:pt x="0" y="71"/>
                    <a:pt x="4" y="48"/>
                  </a:cubicBezTo>
                  <a:cubicBezTo>
                    <a:pt x="15" y="54"/>
                    <a:pt x="25" y="59"/>
                    <a:pt x="34" y="64"/>
                  </a:cubicBezTo>
                  <a:cubicBezTo>
                    <a:pt x="38" y="60"/>
                    <a:pt x="41" y="57"/>
                    <a:pt x="43" y="55"/>
                  </a:cubicBezTo>
                  <a:cubicBezTo>
                    <a:pt x="39" y="48"/>
                    <a:pt x="35" y="42"/>
                    <a:pt x="32" y="36"/>
                  </a:cubicBezTo>
                  <a:cubicBezTo>
                    <a:pt x="47" y="43"/>
                    <a:pt x="62" y="50"/>
                    <a:pt x="76" y="57"/>
                  </a:cubicBezTo>
                  <a:cubicBezTo>
                    <a:pt x="69" y="42"/>
                    <a:pt x="51" y="33"/>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5">
              <a:extLst>
                <a:ext uri="{FF2B5EF4-FFF2-40B4-BE49-F238E27FC236}">
                  <a16:creationId xmlns:a16="http://schemas.microsoft.com/office/drawing/2014/main" id="{4DA24006-F643-4ADF-A697-10BBD009FC7F}"/>
                </a:ext>
              </a:extLst>
            </p:cNvPr>
            <p:cNvSpPr>
              <a:spLocks/>
            </p:cNvSpPr>
            <p:nvPr/>
          </p:nvSpPr>
          <p:spPr bwMode="auto">
            <a:xfrm>
              <a:off x="9190993" y="7151505"/>
              <a:ext cx="273050" cy="290512"/>
            </a:xfrm>
            <a:custGeom>
              <a:avLst/>
              <a:gdLst>
                <a:gd name="T0" fmla="*/ 63 w 113"/>
                <a:gd name="T1" fmla="*/ 64 h 121"/>
                <a:gd name="T2" fmla="*/ 63 w 113"/>
                <a:gd name="T3" fmla="*/ 89 h 121"/>
                <a:gd name="T4" fmla="*/ 41 w 113"/>
                <a:gd name="T5" fmla="*/ 81 h 121"/>
                <a:gd name="T6" fmla="*/ 41 w 113"/>
                <a:gd name="T7" fmla="*/ 121 h 121"/>
                <a:gd name="T8" fmla="*/ 34 w 113"/>
                <a:gd name="T9" fmla="*/ 99 h 121"/>
                <a:gd name="T10" fmla="*/ 0 w 113"/>
                <a:gd name="T11" fmla="*/ 88 h 121"/>
                <a:gd name="T12" fmla="*/ 24 w 113"/>
                <a:gd name="T13" fmla="*/ 86 h 121"/>
                <a:gd name="T14" fmla="*/ 8 w 113"/>
                <a:gd name="T15" fmla="*/ 64 h 121"/>
                <a:gd name="T16" fmla="*/ 38 w 113"/>
                <a:gd name="T17" fmla="*/ 74 h 121"/>
                <a:gd name="T18" fmla="*/ 38 w 113"/>
                <a:gd name="T19" fmla="*/ 63 h 121"/>
                <a:gd name="T20" fmla="*/ 38 w 113"/>
                <a:gd name="T21" fmla="*/ 48 h 121"/>
                <a:gd name="T22" fmla="*/ 52 w 113"/>
                <a:gd name="T23" fmla="*/ 56 h 121"/>
                <a:gd name="T24" fmla="*/ 55 w 113"/>
                <a:gd name="T25" fmla="*/ 60 h 121"/>
                <a:gd name="T26" fmla="*/ 50 w 113"/>
                <a:gd name="T27" fmla="*/ 34 h 121"/>
                <a:gd name="T28" fmla="*/ 34 w 113"/>
                <a:gd name="T29" fmla="*/ 7 h 121"/>
                <a:gd name="T30" fmla="*/ 57 w 113"/>
                <a:gd name="T31" fmla="*/ 12 h 121"/>
                <a:gd name="T32" fmla="*/ 108 w 113"/>
                <a:gd name="T33" fmla="*/ 91 h 121"/>
                <a:gd name="T34" fmla="*/ 113 w 113"/>
                <a:gd name="T35" fmla="*/ 106 h 121"/>
                <a:gd name="T36" fmla="*/ 96 w 113"/>
                <a:gd name="T37" fmla="*/ 100 h 121"/>
                <a:gd name="T38" fmla="*/ 76 w 113"/>
                <a:gd name="T39" fmla="*/ 71 h 121"/>
                <a:gd name="T40" fmla="*/ 63 w 113"/>
                <a:gd name="T41" fmla="*/ 6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21">
                  <a:moveTo>
                    <a:pt x="63" y="64"/>
                  </a:moveTo>
                  <a:cubicBezTo>
                    <a:pt x="63" y="75"/>
                    <a:pt x="63" y="82"/>
                    <a:pt x="63" y="89"/>
                  </a:cubicBezTo>
                  <a:cubicBezTo>
                    <a:pt x="56" y="87"/>
                    <a:pt x="50" y="84"/>
                    <a:pt x="41" y="81"/>
                  </a:cubicBezTo>
                  <a:cubicBezTo>
                    <a:pt x="44" y="96"/>
                    <a:pt x="59" y="108"/>
                    <a:pt x="41" y="121"/>
                  </a:cubicBezTo>
                  <a:cubicBezTo>
                    <a:pt x="39" y="113"/>
                    <a:pt x="37" y="107"/>
                    <a:pt x="34" y="99"/>
                  </a:cubicBezTo>
                  <a:cubicBezTo>
                    <a:pt x="21" y="103"/>
                    <a:pt x="8" y="105"/>
                    <a:pt x="0" y="88"/>
                  </a:cubicBezTo>
                  <a:cubicBezTo>
                    <a:pt x="9" y="87"/>
                    <a:pt x="15" y="87"/>
                    <a:pt x="24" y="86"/>
                  </a:cubicBezTo>
                  <a:cubicBezTo>
                    <a:pt x="18" y="78"/>
                    <a:pt x="13" y="71"/>
                    <a:pt x="8" y="64"/>
                  </a:cubicBezTo>
                  <a:cubicBezTo>
                    <a:pt x="17" y="54"/>
                    <a:pt x="19" y="54"/>
                    <a:pt x="38" y="74"/>
                  </a:cubicBezTo>
                  <a:cubicBezTo>
                    <a:pt x="38" y="70"/>
                    <a:pt x="38" y="66"/>
                    <a:pt x="38" y="63"/>
                  </a:cubicBezTo>
                  <a:cubicBezTo>
                    <a:pt x="38" y="58"/>
                    <a:pt x="38" y="53"/>
                    <a:pt x="38" y="48"/>
                  </a:cubicBezTo>
                  <a:cubicBezTo>
                    <a:pt x="43" y="51"/>
                    <a:pt x="48" y="53"/>
                    <a:pt x="52" y="56"/>
                  </a:cubicBezTo>
                  <a:cubicBezTo>
                    <a:pt x="53" y="57"/>
                    <a:pt x="54" y="59"/>
                    <a:pt x="55" y="60"/>
                  </a:cubicBezTo>
                  <a:cubicBezTo>
                    <a:pt x="69" y="48"/>
                    <a:pt x="53" y="42"/>
                    <a:pt x="50" y="34"/>
                  </a:cubicBezTo>
                  <a:cubicBezTo>
                    <a:pt x="46" y="25"/>
                    <a:pt x="40" y="17"/>
                    <a:pt x="34" y="7"/>
                  </a:cubicBezTo>
                  <a:cubicBezTo>
                    <a:pt x="43" y="2"/>
                    <a:pt x="50" y="0"/>
                    <a:pt x="57" y="12"/>
                  </a:cubicBezTo>
                  <a:cubicBezTo>
                    <a:pt x="73" y="38"/>
                    <a:pt x="91" y="64"/>
                    <a:pt x="108" y="91"/>
                  </a:cubicBezTo>
                  <a:cubicBezTo>
                    <a:pt x="111" y="95"/>
                    <a:pt x="112" y="101"/>
                    <a:pt x="113" y="106"/>
                  </a:cubicBezTo>
                  <a:cubicBezTo>
                    <a:pt x="107" y="104"/>
                    <a:pt x="99" y="104"/>
                    <a:pt x="96" y="100"/>
                  </a:cubicBezTo>
                  <a:cubicBezTo>
                    <a:pt x="88" y="91"/>
                    <a:pt x="82" y="81"/>
                    <a:pt x="76" y="71"/>
                  </a:cubicBezTo>
                  <a:cubicBezTo>
                    <a:pt x="72" y="64"/>
                    <a:pt x="67" y="59"/>
                    <a:pt x="63"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6">
              <a:extLst>
                <a:ext uri="{FF2B5EF4-FFF2-40B4-BE49-F238E27FC236}">
                  <a16:creationId xmlns:a16="http://schemas.microsoft.com/office/drawing/2014/main" id="{F02E2EC1-BF24-42FB-8893-994743174DE4}"/>
                </a:ext>
              </a:extLst>
            </p:cNvPr>
            <p:cNvSpPr>
              <a:spLocks/>
            </p:cNvSpPr>
            <p:nvPr/>
          </p:nvSpPr>
          <p:spPr bwMode="auto">
            <a:xfrm>
              <a:off x="11124568" y="8813618"/>
              <a:ext cx="227012" cy="225425"/>
            </a:xfrm>
            <a:custGeom>
              <a:avLst/>
              <a:gdLst>
                <a:gd name="T0" fmla="*/ 46 w 94"/>
                <a:gd name="T1" fmla="*/ 20 h 94"/>
                <a:gd name="T2" fmla="*/ 83 w 94"/>
                <a:gd name="T3" fmla="*/ 59 h 94"/>
                <a:gd name="T4" fmla="*/ 81 w 94"/>
                <a:gd name="T5" fmla="*/ 63 h 94"/>
                <a:gd name="T6" fmla="*/ 27 w 94"/>
                <a:gd name="T7" fmla="*/ 63 h 94"/>
                <a:gd name="T8" fmla="*/ 26 w 94"/>
                <a:gd name="T9" fmla="*/ 68 h 94"/>
                <a:gd name="T10" fmla="*/ 59 w 94"/>
                <a:gd name="T11" fmla="*/ 83 h 94"/>
                <a:gd name="T12" fmla="*/ 67 w 94"/>
                <a:gd name="T13" fmla="*/ 93 h 94"/>
                <a:gd name="T14" fmla="*/ 55 w 94"/>
                <a:gd name="T15" fmla="*/ 92 h 94"/>
                <a:gd name="T16" fmla="*/ 9 w 94"/>
                <a:gd name="T17" fmla="*/ 72 h 94"/>
                <a:gd name="T18" fmla="*/ 0 w 94"/>
                <a:gd name="T19" fmla="*/ 62 h 94"/>
                <a:gd name="T20" fmla="*/ 13 w 94"/>
                <a:gd name="T21" fmla="*/ 54 h 94"/>
                <a:gd name="T22" fmla="*/ 64 w 94"/>
                <a:gd name="T23" fmla="*/ 54 h 94"/>
                <a:gd name="T24" fmla="*/ 30 w 94"/>
                <a:gd name="T25" fmla="*/ 17 h 94"/>
                <a:gd name="T26" fmla="*/ 27 w 94"/>
                <a:gd name="T27" fmla="*/ 1 h 94"/>
                <a:gd name="T28" fmla="*/ 40 w 94"/>
                <a:gd name="T29" fmla="*/ 2 h 94"/>
                <a:gd name="T30" fmla="*/ 85 w 94"/>
                <a:gd name="T31" fmla="*/ 22 h 94"/>
                <a:gd name="T32" fmla="*/ 94 w 94"/>
                <a:gd name="T33" fmla="*/ 31 h 94"/>
                <a:gd name="T34" fmla="*/ 80 w 94"/>
                <a:gd name="T35" fmla="*/ 31 h 94"/>
                <a:gd name="T36" fmla="*/ 48 w 94"/>
                <a:gd name="T37" fmla="*/ 18 h 94"/>
                <a:gd name="T38" fmla="*/ 46 w 94"/>
                <a:gd name="T39"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46" y="20"/>
                  </a:moveTo>
                  <a:cubicBezTo>
                    <a:pt x="58" y="33"/>
                    <a:pt x="70" y="46"/>
                    <a:pt x="83" y="59"/>
                  </a:cubicBezTo>
                  <a:cubicBezTo>
                    <a:pt x="82" y="61"/>
                    <a:pt x="81" y="62"/>
                    <a:pt x="81" y="63"/>
                  </a:cubicBezTo>
                  <a:cubicBezTo>
                    <a:pt x="63" y="63"/>
                    <a:pt x="45" y="63"/>
                    <a:pt x="27" y="63"/>
                  </a:cubicBezTo>
                  <a:cubicBezTo>
                    <a:pt x="27" y="65"/>
                    <a:pt x="27" y="66"/>
                    <a:pt x="26" y="68"/>
                  </a:cubicBezTo>
                  <a:cubicBezTo>
                    <a:pt x="37" y="73"/>
                    <a:pt x="49" y="77"/>
                    <a:pt x="59" y="83"/>
                  </a:cubicBezTo>
                  <a:cubicBezTo>
                    <a:pt x="63" y="85"/>
                    <a:pt x="65" y="89"/>
                    <a:pt x="67" y="93"/>
                  </a:cubicBezTo>
                  <a:cubicBezTo>
                    <a:pt x="63" y="93"/>
                    <a:pt x="59" y="94"/>
                    <a:pt x="55" y="92"/>
                  </a:cubicBezTo>
                  <a:cubicBezTo>
                    <a:pt x="40" y="86"/>
                    <a:pt x="24" y="79"/>
                    <a:pt x="9" y="72"/>
                  </a:cubicBezTo>
                  <a:cubicBezTo>
                    <a:pt x="5" y="70"/>
                    <a:pt x="3" y="66"/>
                    <a:pt x="0" y="62"/>
                  </a:cubicBezTo>
                  <a:cubicBezTo>
                    <a:pt x="4" y="60"/>
                    <a:pt x="9" y="54"/>
                    <a:pt x="13" y="54"/>
                  </a:cubicBezTo>
                  <a:cubicBezTo>
                    <a:pt x="29" y="53"/>
                    <a:pt x="45" y="54"/>
                    <a:pt x="64" y="54"/>
                  </a:cubicBezTo>
                  <a:cubicBezTo>
                    <a:pt x="51" y="40"/>
                    <a:pt x="40" y="29"/>
                    <a:pt x="30" y="17"/>
                  </a:cubicBezTo>
                  <a:cubicBezTo>
                    <a:pt x="27" y="13"/>
                    <a:pt x="28" y="6"/>
                    <a:pt x="27" y="1"/>
                  </a:cubicBezTo>
                  <a:cubicBezTo>
                    <a:pt x="31" y="1"/>
                    <a:pt x="36" y="0"/>
                    <a:pt x="40" y="2"/>
                  </a:cubicBezTo>
                  <a:cubicBezTo>
                    <a:pt x="55" y="8"/>
                    <a:pt x="70" y="15"/>
                    <a:pt x="85" y="22"/>
                  </a:cubicBezTo>
                  <a:cubicBezTo>
                    <a:pt x="89" y="23"/>
                    <a:pt x="91" y="28"/>
                    <a:pt x="94" y="31"/>
                  </a:cubicBezTo>
                  <a:cubicBezTo>
                    <a:pt x="90" y="31"/>
                    <a:pt x="84" y="33"/>
                    <a:pt x="80" y="31"/>
                  </a:cubicBezTo>
                  <a:cubicBezTo>
                    <a:pt x="69" y="28"/>
                    <a:pt x="58" y="22"/>
                    <a:pt x="48" y="18"/>
                  </a:cubicBezTo>
                  <a:cubicBezTo>
                    <a:pt x="47" y="18"/>
                    <a:pt x="47" y="19"/>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97">
              <a:extLst>
                <a:ext uri="{FF2B5EF4-FFF2-40B4-BE49-F238E27FC236}">
                  <a16:creationId xmlns:a16="http://schemas.microsoft.com/office/drawing/2014/main" id="{762288A5-DEB3-42B2-A683-887E67397DD7}"/>
                </a:ext>
              </a:extLst>
            </p:cNvPr>
            <p:cNvSpPr>
              <a:spLocks/>
            </p:cNvSpPr>
            <p:nvPr/>
          </p:nvSpPr>
          <p:spPr bwMode="auto">
            <a:xfrm>
              <a:off x="11016618" y="9010468"/>
              <a:ext cx="241300" cy="241300"/>
            </a:xfrm>
            <a:custGeom>
              <a:avLst/>
              <a:gdLst>
                <a:gd name="T0" fmla="*/ 38 w 100"/>
                <a:gd name="T1" fmla="*/ 0 h 100"/>
                <a:gd name="T2" fmla="*/ 100 w 100"/>
                <a:gd name="T3" fmla="*/ 35 h 100"/>
                <a:gd name="T4" fmla="*/ 77 w 100"/>
                <a:gd name="T5" fmla="*/ 35 h 100"/>
                <a:gd name="T6" fmla="*/ 53 w 100"/>
                <a:gd name="T7" fmla="*/ 25 h 100"/>
                <a:gd name="T8" fmla="*/ 84 w 100"/>
                <a:gd name="T9" fmla="*/ 67 h 100"/>
                <a:gd name="T10" fmla="*/ 82 w 100"/>
                <a:gd name="T11" fmla="*/ 72 h 100"/>
                <a:gd name="T12" fmla="*/ 28 w 100"/>
                <a:gd name="T13" fmla="*/ 67 h 100"/>
                <a:gd name="T14" fmla="*/ 28 w 100"/>
                <a:gd name="T15" fmla="*/ 70 h 100"/>
                <a:gd name="T16" fmla="*/ 60 w 100"/>
                <a:gd name="T17" fmla="*/ 89 h 100"/>
                <a:gd name="T18" fmla="*/ 65 w 100"/>
                <a:gd name="T19" fmla="*/ 98 h 100"/>
                <a:gd name="T20" fmla="*/ 56 w 100"/>
                <a:gd name="T21" fmla="*/ 98 h 100"/>
                <a:gd name="T22" fmla="*/ 0 w 100"/>
                <a:gd name="T23" fmla="*/ 67 h 100"/>
                <a:gd name="T24" fmla="*/ 16 w 100"/>
                <a:gd name="T25" fmla="*/ 54 h 100"/>
                <a:gd name="T26" fmla="*/ 63 w 100"/>
                <a:gd name="T27" fmla="*/ 59 h 100"/>
                <a:gd name="T28" fmla="*/ 33 w 100"/>
                <a:gd name="T29" fmla="*/ 3 h 100"/>
                <a:gd name="T30" fmla="*/ 38 w 100"/>
                <a:gd name="T3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00">
                  <a:moveTo>
                    <a:pt x="38" y="0"/>
                  </a:moveTo>
                  <a:cubicBezTo>
                    <a:pt x="59" y="11"/>
                    <a:pt x="79" y="23"/>
                    <a:pt x="100" y="35"/>
                  </a:cubicBezTo>
                  <a:cubicBezTo>
                    <a:pt x="94" y="44"/>
                    <a:pt x="94" y="44"/>
                    <a:pt x="77" y="35"/>
                  </a:cubicBezTo>
                  <a:cubicBezTo>
                    <a:pt x="70" y="31"/>
                    <a:pt x="62" y="27"/>
                    <a:pt x="53" y="25"/>
                  </a:cubicBezTo>
                  <a:cubicBezTo>
                    <a:pt x="63" y="39"/>
                    <a:pt x="73" y="53"/>
                    <a:pt x="84" y="67"/>
                  </a:cubicBezTo>
                  <a:cubicBezTo>
                    <a:pt x="83" y="69"/>
                    <a:pt x="82" y="70"/>
                    <a:pt x="82" y="72"/>
                  </a:cubicBezTo>
                  <a:cubicBezTo>
                    <a:pt x="64" y="70"/>
                    <a:pt x="46" y="69"/>
                    <a:pt x="28" y="67"/>
                  </a:cubicBezTo>
                  <a:cubicBezTo>
                    <a:pt x="28" y="68"/>
                    <a:pt x="28" y="69"/>
                    <a:pt x="28" y="70"/>
                  </a:cubicBezTo>
                  <a:cubicBezTo>
                    <a:pt x="38" y="76"/>
                    <a:pt x="50" y="82"/>
                    <a:pt x="60" y="89"/>
                  </a:cubicBezTo>
                  <a:cubicBezTo>
                    <a:pt x="63" y="91"/>
                    <a:pt x="64" y="95"/>
                    <a:pt x="65" y="98"/>
                  </a:cubicBezTo>
                  <a:cubicBezTo>
                    <a:pt x="62" y="98"/>
                    <a:pt x="59" y="100"/>
                    <a:pt x="56" y="98"/>
                  </a:cubicBezTo>
                  <a:cubicBezTo>
                    <a:pt x="37" y="88"/>
                    <a:pt x="18" y="77"/>
                    <a:pt x="0" y="67"/>
                  </a:cubicBezTo>
                  <a:cubicBezTo>
                    <a:pt x="1" y="55"/>
                    <a:pt x="7" y="53"/>
                    <a:pt x="16" y="54"/>
                  </a:cubicBezTo>
                  <a:cubicBezTo>
                    <a:pt x="31" y="57"/>
                    <a:pt x="47" y="58"/>
                    <a:pt x="63" y="59"/>
                  </a:cubicBezTo>
                  <a:cubicBezTo>
                    <a:pt x="57" y="38"/>
                    <a:pt x="30" y="27"/>
                    <a:pt x="33" y="3"/>
                  </a:cubicBezTo>
                  <a:cubicBezTo>
                    <a:pt x="35" y="2"/>
                    <a:pt x="36" y="1"/>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8">
              <a:extLst>
                <a:ext uri="{FF2B5EF4-FFF2-40B4-BE49-F238E27FC236}">
                  <a16:creationId xmlns:a16="http://schemas.microsoft.com/office/drawing/2014/main" id="{FE8F4443-04A4-4274-85C0-E47C58EB3BD2}"/>
                </a:ext>
              </a:extLst>
            </p:cNvPr>
            <p:cNvSpPr>
              <a:spLocks/>
            </p:cNvSpPr>
            <p:nvPr/>
          </p:nvSpPr>
          <p:spPr bwMode="auto">
            <a:xfrm>
              <a:off x="10954705" y="7615055"/>
              <a:ext cx="261937" cy="147637"/>
            </a:xfrm>
            <a:custGeom>
              <a:avLst/>
              <a:gdLst>
                <a:gd name="T0" fmla="*/ 74 w 109"/>
                <a:gd name="T1" fmla="*/ 8 h 61"/>
                <a:gd name="T2" fmla="*/ 81 w 109"/>
                <a:gd name="T3" fmla="*/ 24 h 61"/>
                <a:gd name="T4" fmla="*/ 91 w 109"/>
                <a:gd name="T5" fmla="*/ 0 h 61"/>
                <a:gd name="T6" fmla="*/ 106 w 109"/>
                <a:gd name="T7" fmla="*/ 20 h 61"/>
                <a:gd name="T8" fmla="*/ 107 w 109"/>
                <a:gd name="T9" fmla="*/ 32 h 61"/>
                <a:gd name="T10" fmla="*/ 95 w 109"/>
                <a:gd name="T11" fmla="*/ 34 h 61"/>
                <a:gd name="T12" fmla="*/ 77 w 109"/>
                <a:gd name="T13" fmla="*/ 30 h 61"/>
                <a:gd name="T14" fmla="*/ 47 w 109"/>
                <a:gd name="T15" fmla="*/ 58 h 61"/>
                <a:gd name="T16" fmla="*/ 34 w 109"/>
                <a:gd name="T17" fmla="*/ 43 h 61"/>
                <a:gd name="T18" fmla="*/ 21 w 109"/>
                <a:gd name="T19" fmla="*/ 50 h 61"/>
                <a:gd name="T20" fmla="*/ 6 w 109"/>
                <a:gd name="T21" fmla="*/ 61 h 61"/>
                <a:gd name="T22" fmla="*/ 13 w 109"/>
                <a:gd name="T23" fmla="*/ 38 h 61"/>
                <a:gd name="T24" fmla="*/ 74 w 109"/>
                <a:gd name="T25"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61">
                  <a:moveTo>
                    <a:pt x="74" y="8"/>
                  </a:moveTo>
                  <a:cubicBezTo>
                    <a:pt x="76" y="13"/>
                    <a:pt x="78" y="17"/>
                    <a:pt x="81" y="24"/>
                  </a:cubicBezTo>
                  <a:cubicBezTo>
                    <a:pt x="85" y="15"/>
                    <a:pt x="88" y="9"/>
                    <a:pt x="91" y="0"/>
                  </a:cubicBezTo>
                  <a:cubicBezTo>
                    <a:pt x="97" y="9"/>
                    <a:pt x="103" y="14"/>
                    <a:pt x="106" y="20"/>
                  </a:cubicBezTo>
                  <a:cubicBezTo>
                    <a:pt x="108" y="23"/>
                    <a:pt x="109" y="29"/>
                    <a:pt x="107" y="32"/>
                  </a:cubicBezTo>
                  <a:cubicBezTo>
                    <a:pt x="105" y="35"/>
                    <a:pt x="99" y="35"/>
                    <a:pt x="95" y="34"/>
                  </a:cubicBezTo>
                  <a:cubicBezTo>
                    <a:pt x="89" y="34"/>
                    <a:pt x="83" y="32"/>
                    <a:pt x="77" y="30"/>
                  </a:cubicBezTo>
                  <a:cubicBezTo>
                    <a:pt x="70" y="52"/>
                    <a:pt x="60" y="61"/>
                    <a:pt x="47" y="58"/>
                  </a:cubicBezTo>
                  <a:cubicBezTo>
                    <a:pt x="43" y="57"/>
                    <a:pt x="40" y="49"/>
                    <a:pt x="34" y="43"/>
                  </a:cubicBezTo>
                  <a:cubicBezTo>
                    <a:pt x="32" y="44"/>
                    <a:pt x="26" y="46"/>
                    <a:pt x="21" y="50"/>
                  </a:cubicBezTo>
                  <a:cubicBezTo>
                    <a:pt x="16" y="53"/>
                    <a:pt x="12" y="56"/>
                    <a:pt x="6" y="61"/>
                  </a:cubicBezTo>
                  <a:cubicBezTo>
                    <a:pt x="0" y="49"/>
                    <a:pt x="3" y="42"/>
                    <a:pt x="13" y="38"/>
                  </a:cubicBezTo>
                  <a:cubicBezTo>
                    <a:pt x="33" y="28"/>
                    <a:pt x="53" y="18"/>
                    <a:pt x="7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9">
              <a:extLst>
                <a:ext uri="{FF2B5EF4-FFF2-40B4-BE49-F238E27FC236}">
                  <a16:creationId xmlns:a16="http://schemas.microsoft.com/office/drawing/2014/main" id="{C659EF7B-96FF-4E45-8BC0-AFD52FCB1E88}"/>
                </a:ext>
              </a:extLst>
            </p:cNvPr>
            <p:cNvSpPr>
              <a:spLocks/>
            </p:cNvSpPr>
            <p:nvPr/>
          </p:nvSpPr>
          <p:spPr bwMode="auto">
            <a:xfrm>
              <a:off x="8649655" y="8813618"/>
              <a:ext cx="212725" cy="204787"/>
            </a:xfrm>
            <a:custGeom>
              <a:avLst/>
              <a:gdLst>
                <a:gd name="T0" fmla="*/ 32 w 88"/>
                <a:gd name="T1" fmla="*/ 67 h 85"/>
                <a:gd name="T2" fmla="*/ 75 w 88"/>
                <a:gd name="T3" fmla="*/ 53 h 85"/>
                <a:gd name="T4" fmla="*/ 88 w 88"/>
                <a:gd name="T5" fmla="*/ 54 h 85"/>
                <a:gd name="T6" fmla="*/ 79 w 88"/>
                <a:gd name="T7" fmla="*/ 63 h 85"/>
                <a:gd name="T8" fmla="*/ 17 w 88"/>
                <a:gd name="T9" fmla="*/ 85 h 85"/>
                <a:gd name="T10" fmla="*/ 21 w 88"/>
                <a:gd name="T11" fmla="*/ 65 h 85"/>
                <a:gd name="T12" fmla="*/ 54 w 88"/>
                <a:gd name="T13" fmla="*/ 21 h 85"/>
                <a:gd name="T14" fmla="*/ 1 w 88"/>
                <a:gd name="T15" fmla="*/ 33 h 85"/>
                <a:gd name="T16" fmla="*/ 0 w 88"/>
                <a:gd name="T17" fmla="*/ 26 h 85"/>
                <a:gd name="T18" fmla="*/ 73 w 88"/>
                <a:gd name="T19" fmla="*/ 0 h 85"/>
                <a:gd name="T20" fmla="*/ 67 w 88"/>
                <a:gd name="T21" fmla="*/ 21 h 85"/>
                <a:gd name="T22" fmla="*/ 32 w 88"/>
                <a:gd name="T23"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85">
                  <a:moveTo>
                    <a:pt x="32" y="67"/>
                  </a:moveTo>
                  <a:cubicBezTo>
                    <a:pt x="50" y="61"/>
                    <a:pt x="62" y="56"/>
                    <a:pt x="75" y="53"/>
                  </a:cubicBezTo>
                  <a:cubicBezTo>
                    <a:pt x="79" y="52"/>
                    <a:pt x="83" y="54"/>
                    <a:pt x="88" y="54"/>
                  </a:cubicBezTo>
                  <a:cubicBezTo>
                    <a:pt x="85" y="57"/>
                    <a:pt x="83" y="61"/>
                    <a:pt x="79" y="63"/>
                  </a:cubicBezTo>
                  <a:cubicBezTo>
                    <a:pt x="60" y="70"/>
                    <a:pt x="41" y="76"/>
                    <a:pt x="17" y="85"/>
                  </a:cubicBezTo>
                  <a:cubicBezTo>
                    <a:pt x="19" y="76"/>
                    <a:pt x="18" y="69"/>
                    <a:pt x="21" y="65"/>
                  </a:cubicBezTo>
                  <a:cubicBezTo>
                    <a:pt x="31" y="50"/>
                    <a:pt x="42" y="37"/>
                    <a:pt x="54" y="21"/>
                  </a:cubicBezTo>
                  <a:cubicBezTo>
                    <a:pt x="35" y="21"/>
                    <a:pt x="19" y="37"/>
                    <a:pt x="1" y="33"/>
                  </a:cubicBezTo>
                  <a:cubicBezTo>
                    <a:pt x="1" y="31"/>
                    <a:pt x="0" y="28"/>
                    <a:pt x="0" y="26"/>
                  </a:cubicBezTo>
                  <a:cubicBezTo>
                    <a:pt x="22" y="18"/>
                    <a:pt x="45" y="10"/>
                    <a:pt x="73" y="0"/>
                  </a:cubicBezTo>
                  <a:cubicBezTo>
                    <a:pt x="70" y="10"/>
                    <a:pt x="71" y="17"/>
                    <a:pt x="67" y="21"/>
                  </a:cubicBezTo>
                  <a:cubicBezTo>
                    <a:pt x="57" y="36"/>
                    <a:pt x="46" y="50"/>
                    <a:pt x="3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0">
              <a:extLst>
                <a:ext uri="{FF2B5EF4-FFF2-40B4-BE49-F238E27FC236}">
                  <a16:creationId xmlns:a16="http://schemas.microsoft.com/office/drawing/2014/main" id="{EE9D5AFF-E8F9-43C6-9F75-9944748CAC0E}"/>
                </a:ext>
              </a:extLst>
            </p:cNvPr>
            <p:cNvSpPr>
              <a:spLocks/>
            </p:cNvSpPr>
            <p:nvPr/>
          </p:nvSpPr>
          <p:spPr bwMode="auto">
            <a:xfrm>
              <a:off x="11008680" y="7759518"/>
              <a:ext cx="165100" cy="200025"/>
            </a:xfrm>
            <a:custGeom>
              <a:avLst/>
              <a:gdLst>
                <a:gd name="T0" fmla="*/ 27 w 68"/>
                <a:gd name="T1" fmla="*/ 28 h 83"/>
                <a:gd name="T2" fmla="*/ 0 w 68"/>
                <a:gd name="T3" fmla="*/ 11 h 83"/>
                <a:gd name="T4" fmla="*/ 31 w 68"/>
                <a:gd name="T5" fmla="*/ 18 h 83"/>
                <a:gd name="T6" fmla="*/ 37 w 68"/>
                <a:gd name="T7" fmla="*/ 0 h 83"/>
                <a:gd name="T8" fmla="*/ 62 w 68"/>
                <a:gd name="T9" fmla="*/ 17 h 83"/>
                <a:gd name="T10" fmla="*/ 68 w 68"/>
                <a:gd name="T11" fmla="*/ 28 h 83"/>
                <a:gd name="T12" fmla="*/ 56 w 68"/>
                <a:gd name="T13" fmla="*/ 31 h 83"/>
                <a:gd name="T14" fmla="*/ 26 w 68"/>
                <a:gd name="T15" fmla="*/ 49 h 83"/>
                <a:gd name="T16" fmla="*/ 28 w 68"/>
                <a:gd name="T17" fmla="*/ 60 h 83"/>
                <a:gd name="T18" fmla="*/ 37 w 68"/>
                <a:gd name="T19" fmla="*/ 61 h 83"/>
                <a:gd name="T20" fmla="*/ 54 w 68"/>
                <a:gd name="T21" fmla="*/ 54 h 83"/>
                <a:gd name="T22" fmla="*/ 33 w 68"/>
                <a:gd name="T23" fmla="*/ 81 h 83"/>
                <a:gd name="T24" fmla="*/ 17 w 68"/>
                <a:gd name="T25" fmla="*/ 70 h 83"/>
                <a:gd name="T26" fmla="*/ 27 w 68"/>
                <a:gd name="T27" fmla="*/ 2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83">
                  <a:moveTo>
                    <a:pt x="27" y="28"/>
                  </a:moveTo>
                  <a:cubicBezTo>
                    <a:pt x="10" y="31"/>
                    <a:pt x="2" y="25"/>
                    <a:pt x="0" y="11"/>
                  </a:cubicBezTo>
                  <a:cubicBezTo>
                    <a:pt x="10" y="13"/>
                    <a:pt x="20" y="16"/>
                    <a:pt x="31" y="18"/>
                  </a:cubicBezTo>
                  <a:cubicBezTo>
                    <a:pt x="33" y="11"/>
                    <a:pt x="35" y="6"/>
                    <a:pt x="37" y="0"/>
                  </a:cubicBezTo>
                  <a:cubicBezTo>
                    <a:pt x="47" y="7"/>
                    <a:pt x="55" y="11"/>
                    <a:pt x="62" y="17"/>
                  </a:cubicBezTo>
                  <a:cubicBezTo>
                    <a:pt x="65" y="19"/>
                    <a:pt x="66" y="25"/>
                    <a:pt x="68" y="28"/>
                  </a:cubicBezTo>
                  <a:cubicBezTo>
                    <a:pt x="64" y="29"/>
                    <a:pt x="60" y="29"/>
                    <a:pt x="56" y="31"/>
                  </a:cubicBezTo>
                  <a:cubicBezTo>
                    <a:pt x="46" y="37"/>
                    <a:pt x="36" y="43"/>
                    <a:pt x="26" y="49"/>
                  </a:cubicBezTo>
                  <a:cubicBezTo>
                    <a:pt x="25" y="50"/>
                    <a:pt x="26" y="57"/>
                    <a:pt x="28" y="60"/>
                  </a:cubicBezTo>
                  <a:cubicBezTo>
                    <a:pt x="29" y="62"/>
                    <a:pt x="35" y="62"/>
                    <a:pt x="37" y="61"/>
                  </a:cubicBezTo>
                  <a:cubicBezTo>
                    <a:pt x="43" y="59"/>
                    <a:pt x="47" y="57"/>
                    <a:pt x="54" y="54"/>
                  </a:cubicBezTo>
                  <a:cubicBezTo>
                    <a:pt x="54" y="70"/>
                    <a:pt x="43" y="77"/>
                    <a:pt x="33" y="81"/>
                  </a:cubicBezTo>
                  <a:cubicBezTo>
                    <a:pt x="30" y="83"/>
                    <a:pt x="20" y="75"/>
                    <a:pt x="17" y="70"/>
                  </a:cubicBezTo>
                  <a:cubicBezTo>
                    <a:pt x="7" y="57"/>
                    <a:pt x="10" y="46"/>
                    <a:pt x="2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1">
              <a:extLst>
                <a:ext uri="{FF2B5EF4-FFF2-40B4-BE49-F238E27FC236}">
                  <a16:creationId xmlns:a16="http://schemas.microsoft.com/office/drawing/2014/main" id="{3550A92B-10D4-4940-BA68-086B48EE7E40}"/>
                </a:ext>
              </a:extLst>
            </p:cNvPr>
            <p:cNvSpPr>
              <a:spLocks/>
            </p:cNvSpPr>
            <p:nvPr/>
          </p:nvSpPr>
          <p:spPr bwMode="auto">
            <a:xfrm>
              <a:off x="8768718" y="7651568"/>
              <a:ext cx="153987" cy="306387"/>
            </a:xfrm>
            <a:custGeom>
              <a:avLst/>
              <a:gdLst>
                <a:gd name="T0" fmla="*/ 43 w 64"/>
                <a:gd name="T1" fmla="*/ 8 h 127"/>
                <a:gd name="T2" fmla="*/ 27 w 64"/>
                <a:gd name="T3" fmla="*/ 35 h 127"/>
                <a:gd name="T4" fmla="*/ 30 w 64"/>
                <a:gd name="T5" fmla="*/ 55 h 127"/>
                <a:gd name="T6" fmla="*/ 59 w 64"/>
                <a:gd name="T7" fmla="*/ 100 h 127"/>
                <a:gd name="T8" fmla="*/ 52 w 64"/>
                <a:gd name="T9" fmla="*/ 127 h 127"/>
                <a:gd name="T10" fmla="*/ 47 w 64"/>
                <a:gd name="T11" fmla="*/ 110 h 127"/>
                <a:gd name="T12" fmla="*/ 6 w 64"/>
                <a:gd name="T13" fmla="*/ 64 h 127"/>
                <a:gd name="T14" fmla="*/ 1 w 64"/>
                <a:gd name="T15" fmla="*/ 53 h 127"/>
                <a:gd name="T16" fmla="*/ 20 w 64"/>
                <a:gd name="T17" fmla="*/ 13 h 127"/>
                <a:gd name="T18" fmla="*/ 43 w 64"/>
                <a:gd name="T19" fmla="*/ 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7">
                  <a:moveTo>
                    <a:pt x="43" y="8"/>
                  </a:moveTo>
                  <a:cubicBezTo>
                    <a:pt x="37" y="17"/>
                    <a:pt x="33" y="27"/>
                    <a:pt x="27" y="35"/>
                  </a:cubicBezTo>
                  <a:cubicBezTo>
                    <a:pt x="23" y="43"/>
                    <a:pt x="24" y="48"/>
                    <a:pt x="30" y="55"/>
                  </a:cubicBezTo>
                  <a:cubicBezTo>
                    <a:pt x="41" y="69"/>
                    <a:pt x="51" y="84"/>
                    <a:pt x="59" y="100"/>
                  </a:cubicBezTo>
                  <a:cubicBezTo>
                    <a:pt x="63" y="108"/>
                    <a:pt x="64" y="119"/>
                    <a:pt x="52" y="127"/>
                  </a:cubicBezTo>
                  <a:cubicBezTo>
                    <a:pt x="50" y="120"/>
                    <a:pt x="49" y="115"/>
                    <a:pt x="47" y="110"/>
                  </a:cubicBezTo>
                  <a:cubicBezTo>
                    <a:pt x="38" y="90"/>
                    <a:pt x="33" y="67"/>
                    <a:pt x="6" y="64"/>
                  </a:cubicBezTo>
                  <a:cubicBezTo>
                    <a:pt x="3" y="63"/>
                    <a:pt x="0" y="56"/>
                    <a:pt x="1" y="53"/>
                  </a:cubicBezTo>
                  <a:cubicBezTo>
                    <a:pt x="6" y="39"/>
                    <a:pt x="13" y="26"/>
                    <a:pt x="20" y="13"/>
                  </a:cubicBezTo>
                  <a:cubicBezTo>
                    <a:pt x="24" y="2"/>
                    <a:pt x="31" y="0"/>
                    <a:pt x="4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2">
              <a:extLst>
                <a:ext uri="{FF2B5EF4-FFF2-40B4-BE49-F238E27FC236}">
                  <a16:creationId xmlns:a16="http://schemas.microsoft.com/office/drawing/2014/main" id="{160B1108-4DD0-4B2B-91FF-BFB65AFA5AE1}"/>
                </a:ext>
              </a:extLst>
            </p:cNvPr>
            <p:cNvSpPr>
              <a:spLocks noEditPoints="1"/>
            </p:cNvSpPr>
            <p:nvPr/>
          </p:nvSpPr>
          <p:spPr bwMode="auto">
            <a:xfrm>
              <a:off x="9084630" y="9415280"/>
              <a:ext cx="185737" cy="184150"/>
            </a:xfrm>
            <a:custGeom>
              <a:avLst/>
              <a:gdLst>
                <a:gd name="T0" fmla="*/ 36 w 77"/>
                <a:gd name="T1" fmla="*/ 77 h 77"/>
                <a:gd name="T2" fmla="*/ 1 w 77"/>
                <a:gd name="T3" fmla="*/ 41 h 77"/>
                <a:gd name="T4" fmla="*/ 42 w 77"/>
                <a:gd name="T5" fmla="*/ 0 h 77"/>
                <a:gd name="T6" fmla="*/ 77 w 77"/>
                <a:gd name="T7" fmla="*/ 36 h 77"/>
                <a:gd name="T8" fmla="*/ 36 w 77"/>
                <a:gd name="T9" fmla="*/ 77 h 77"/>
                <a:gd name="T10" fmla="*/ 36 w 77"/>
                <a:gd name="T11" fmla="*/ 66 h 77"/>
                <a:gd name="T12" fmla="*/ 65 w 77"/>
                <a:gd name="T13" fmla="*/ 34 h 77"/>
                <a:gd name="T14" fmla="*/ 43 w 77"/>
                <a:gd name="T15" fmla="*/ 11 h 77"/>
                <a:gd name="T16" fmla="*/ 13 w 77"/>
                <a:gd name="T17" fmla="*/ 43 h 77"/>
                <a:gd name="T18" fmla="*/ 36 w 77"/>
                <a:gd name="T19" fmla="*/ 6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7">
                  <a:moveTo>
                    <a:pt x="36" y="77"/>
                  </a:moveTo>
                  <a:cubicBezTo>
                    <a:pt x="18" y="76"/>
                    <a:pt x="0" y="59"/>
                    <a:pt x="1" y="41"/>
                  </a:cubicBezTo>
                  <a:cubicBezTo>
                    <a:pt x="1" y="21"/>
                    <a:pt x="22" y="0"/>
                    <a:pt x="42" y="0"/>
                  </a:cubicBezTo>
                  <a:cubicBezTo>
                    <a:pt x="60" y="1"/>
                    <a:pt x="77" y="18"/>
                    <a:pt x="77" y="36"/>
                  </a:cubicBezTo>
                  <a:cubicBezTo>
                    <a:pt x="76" y="56"/>
                    <a:pt x="56" y="77"/>
                    <a:pt x="36" y="77"/>
                  </a:cubicBezTo>
                  <a:close/>
                  <a:moveTo>
                    <a:pt x="36" y="66"/>
                  </a:moveTo>
                  <a:cubicBezTo>
                    <a:pt x="50" y="66"/>
                    <a:pt x="66" y="49"/>
                    <a:pt x="65" y="34"/>
                  </a:cubicBezTo>
                  <a:cubicBezTo>
                    <a:pt x="65" y="22"/>
                    <a:pt x="54" y="12"/>
                    <a:pt x="43" y="11"/>
                  </a:cubicBezTo>
                  <a:cubicBezTo>
                    <a:pt x="29" y="11"/>
                    <a:pt x="13" y="27"/>
                    <a:pt x="13" y="43"/>
                  </a:cubicBezTo>
                  <a:cubicBezTo>
                    <a:pt x="13" y="55"/>
                    <a:pt x="23" y="65"/>
                    <a:pt x="36"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03">
              <a:extLst>
                <a:ext uri="{FF2B5EF4-FFF2-40B4-BE49-F238E27FC236}">
                  <a16:creationId xmlns:a16="http://schemas.microsoft.com/office/drawing/2014/main" id="{D54B9C6F-C8C9-45C7-9CBC-C6D7CDF8A7D8}"/>
                </a:ext>
              </a:extLst>
            </p:cNvPr>
            <p:cNvSpPr>
              <a:spLocks noEditPoints="1"/>
            </p:cNvSpPr>
            <p:nvPr/>
          </p:nvSpPr>
          <p:spPr bwMode="auto">
            <a:xfrm>
              <a:off x="9603743" y="9645468"/>
              <a:ext cx="174625" cy="185737"/>
            </a:xfrm>
            <a:custGeom>
              <a:avLst/>
              <a:gdLst>
                <a:gd name="T0" fmla="*/ 1 w 72"/>
                <a:gd name="T1" fmla="*/ 41 h 77"/>
                <a:gd name="T2" fmla="*/ 36 w 72"/>
                <a:gd name="T3" fmla="*/ 0 h 77"/>
                <a:gd name="T4" fmla="*/ 72 w 72"/>
                <a:gd name="T5" fmla="*/ 35 h 77"/>
                <a:gd name="T6" fmla="*/ 36 w 72"/>
                <a:gd name="T7" fmla="*/ 77 h 77"/>
                <a:gd name="T8" fmla="*/ 1 w 72"/>
                <a:gd name="T9" fmla="*/ 41 h 77"/>
                <a:gd name="T10" fmla="*/ 60 w 72"/>
                <a:gd name="T11" fmla="*/ 35 h 77"/>
                <a:gd name="T12" fmla="*/ 38 w 72"/>
                <a:gd name="T13" fmla="*/ 11 h 77"/>
                <a:gd name="T14" fmla="*/ 12 w 72"/>
                <a:gd name="T15" fmla="*/ 41 h 77"/>
                <a:gd name="T16" fmla="*/ 35 w 72"/>
                <a:gd name="T17" fmla="*/ 66 h 77"/>
                <a:gd name="T18" fmla="*/ 60 w 72"/>
                <a:gd name="T19"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7">
                  <a:moveTo>
                    <a:pt x="1" y="41"/>
                  </a:moveTo>
                  <a:cubicBezTo>
                    <a:pt x="0" y="17"/>
                    <a:pt x="15" y="0"/>
                    <a:pt x="36" y="0"/>
                  </a:cubicBezTo>
                  <a:cubicBezTo>
                    <a:pt x="57" y="0"/>
                    <a:pt x="72" y="15"/>
                    <a:pt x="72" y="35"/>
                  </a:cubicBezTo>
                  <a:cubicBezTo>
                    <a:pt x="72" y="59"/>
                    <a:pt x="57" y="77"/>
                    <a:pt x="36" y="77"/>
                  </a:cubicBezTo>
                  <a:cubicBezTo>
                    <a:pt x="15" y="77"/>
                    <a:pt x="1" y="63"/>
                    <a:pt x="1" y="41"/>
                  </a:cubicBezTo>
                  <a:close/>
                  <a:moveTo>
                    <a:pt x="60" y="35"/>
                  </a:moveTo>
                  <a:cubicBezTo>
                    <a:pt x="60" y="20"/>
                    <a:pt x="52" y="11"/>
                    <a:pt x="38" y="11"/>
                  </a:cubicBezTo>
                  <a:cubicBezTo>
                    <a:pt x="23" y="10"/>
                    <a:pt x="12" y="23"/>
                    <a:pt x="12" y="41"/>
                  </a:cubicBezTo>
                  <a:cubicBezTo>
                    <a:pt x="12" y="56"/>
                    <a:pt x="21" y="66"/>
                    <a:pt x="35" y="66"/>
                  </a:cubicBezTo>
                  <a:cubicBezTo>
                    <a:pt x="50" y="66"/>
                    <a:pt x="59" y="55"/>
                    <a:pt x="6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4">
              <a:extLst>
                <a:ext uri="{FF2B5EF4-FFF2-40B4-BE49-F238E27FC236}">
                  <a16:creationId xmlns:a16="http://schemas.microsoft.com/office/drawing/2014/main" id="{968E90E2-D103-441D-A159-9253462DB8CE}"/>
                </a:ext>
              </a:extLst>
            </p:cNvPr>
            <p:cNvSpPr>
              <a:spLocks noEditPoints="1"/>
            </p:cNvSpPr>
            <p:nvPr/>
          </p:nvSpPr>
          <p:spPr bwMode="auto">
            <a:xfrm>
              <a:off x="10924543" y="9205730"/>
              <a:ext cx="185737" cy="182562"/>
            </a:xfrm>
            <a:custGeom>
              <a:avLst/>
              <a:gdLst>
                <a:gd name="T0" fmla="*/ 35 w 77"/>
                <a:gd name="T1" fmla="*/ 0 h 76"/>
                <a:gd name="T2" fmla="*/ 76 w 77"/>
                <a:gd name="T3" fmla="*/ 40 h 76"/>
                <a:gd name="T4" fmla="*/ 42 w 77"/>
                <a:gd name="T5" fmla="*/ 76 h 76"/>
                <a:gd name="T6" fmla="*/ 0 w 77"/>
                <a:gd name="T7" fmla="*/ 35 h 76"/>
                <a:gd name="T8" fmla="*/ 35 w 77"/>
                <a:gd name="T9" fmla="*/ 0 h 76"/>
                <a:gd name="T10" fmla="*/ 66 w 77"/>
                <a:gd name="T11" fmla="*/ 41 h 76"/>
                <a:gd name="T12" fmla="*/ 33 w 77"/>
                <a:gd name="T13" fmla="*/ 11 h 76"/>
                <a:gd name="T14" fmla="*/ 12 w 77"/>
                <a:gd name="T15" fmla="*/ 35 h 76"/>
                <a:gd name="T16" fmla="*/ 43 w 77"/>
                <a:gd name="T17" fmla="*/ 64 h 76"/>
                <a:gd name="T18" fmla="*/ 66 w 77"/>
                <a:gd name="T19"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5" y="0"/>
                  </a:moveTo>
                  <a:cubicBezTo>
                    <a:pt x="55" y="0"/>
                    <a:pt x="76" y="20"/>
                    <a:pt x="76" y="40"/>
                  </a:cubicBezTo>
                  <a:cubicBezTo>
                    <a:pt x="77" y="58"/>
                    <a:pt x="60" y="76"/>
                    <a:pt x="42" y="76"/>
                  </a:cubicBezTo>
                  <a:cubicBezTo>
                    <a:pt x="21" y="76"/>
                    <a:pt x="0" y="55"/>
                    <a:pt x="0" y="35"/>
                  </a:cubicBezTo>
                  <a:cubicBezTo>
                    <a:pt x="1" y="17"/>
                    <a:pt x="17" y="0"/>
                    <a:pt x="35" y="0"/>
                  </a:cubicBezTo>
                  <a:close/>
                  <a:moveTo>
                    <a:pt x="66" y="41"/>
                  </a:moveTo>
                  <a:cubicBezTo>
                    <a:pt x="65" y="27"/>
                    <a:pt x="47" y="10"/>
                    <a:pt x="33" y="11"/>
                  </a:cubicBezTo>
                  <a:cubicBezTo>
                    <a:pt x="21" y="11"/>
                    <a:pt x="12" y="22"/>
                    <a:pt x="12" y="35"/>
                  </a:cubicBezTo>
                  <a:cubicBezTo>
                    <a:pt x="13" y="50"/>
                    <a:pt x="28" y="64"/>
                    <a:pt x="43" y="64"/>
                  </a:cubicBezTo>
                  <a:cubicBezTo>
                    <a:pt x="55" y="64"/>
                    <a:pt x="66" y="53"/>
                    <a:pt x="6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5">
              <a:extLst>
                <a:ext uri="{FF2B5EF4-FFF2-40B4-BE49-F238E27FC236}">
                  <a16:creationId xmlns:a16="http://schemas.microsoft.com/office/drawing/2014/main" id="{DEB3AB31-6481-4D4A-9079-2A08E223F309}"/>
                </a:ext>
              </a:extLst>
            </p:cNvPr>
            <p:cNvSpPr>
              <a:spLocks noEditPoints="1"/>
            </p:cNvSpPr>
            <p:nvPr/>
          </p:nvSpPr>
          <p:spPr bwMode="auto">
            <a:xfrm>
              <a:off x="10516555" y="9523230"/>
              <a:ext cx="176212" cy="184150"/>
            </a:xfrm>
            <a:custGeom>
              <a:avLst/>
              <a:gdLst>
                <a:gd name="T0" fmla="*/ 35 w 73"/>
                <a:gd name="T1" fmla="*/ 0 h 77"/>
                <a:gd name="T2" fmla="*/ 73 w 73"/>
                <a:gd name="T3" fmla="*/ 43 h 77"/>
                <a:gd name="T4" fmla="*/ 37 w 73"/>
                <a:gd name="T5" fmla="*/ 77 h 77"/>
                <a:gd name="T6" fmla="*/ 0 w 73"/>
                <a:gd name="T7" fmla="*/ 35 h 77"/>
                <a:gd name="T8" fmla="*/ 35 w 73"/>
                <a:gd name="T9" fmla="*/ 0 h 77"/>
                <a:gd name="T10" fmla="*/ 34 w 73"/>
                <a:gd name="T11" fmla="*/ 11 h 77"/>
                <a:gd name="T12" fmla="*/ 11 w 73"/>
                <a:gd name="T13" fmla="*/ 35 h 77"/>
                <a:gd name="T14" fmla="*/ 39 w 73"/>
                <a:gd name="T15" fmla="*/ 66 h 77"/>
                <a:gd name="T16" fmla="*/ 61 w 73"/>
                <a:gd name="T17" fmla="*/ 43 h 77"/>
                <a:gd name="T18" fmla="*/ 34 w 73"/>
                <a:gd name="T19" fmla="*/ 1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7">
                  <a:moveTo>
                    <a:pt x="35" y="0"/>
                  </a:moveTo>
                  <a:cubicBezTo>
                    <a:pt x="55" y="0"/>
                    <a:pt x="72" y="20"/>
                    <a:pt x="73" y="43"/>
                  </a:cubicBezTo>
                  <a:cubicBezTo>
                    <a:pt x="73" y="62"/>
                    <a:pt x="56" y="77"/>
                    <a:pt x="37" y="77"/>
                  </a:cubicBezTo>
                  <a:cubicBezTo>
                    <a:pt x="17" y="77"/>
                    <a:pt x="0" y="58"/>
                    <a:pt x="0" y="35"/>
                  </a:cubicBezTo>
                  <a:cubicBezTo>
                    <a:pt x="0" y="16"/>
                    <a:pt x="15" y="0"/>
                    <a:pt x="35" y="0"/>
                  </a:cubicBezTo>
                  <a:close/>
                  <a:moveTo>
                    <a:pt x="34" y="11"/>
                  </a:moveTo>
                  <a:cubicBezTo>
                    <a:pt x="21" y="11"/>
                    <a:pt x="10" y="22"/>
                    <a:pt x="11" y="35"/>
                  </a:cubicBezTo>
                  <a:cubicBezTo>
                    <a:pt x="12" y="52"/>
                    <a:pt x="26" y="67"/>
                    <a:pt x="39" y="66"/>
                  </a:cubicBezTo>
                  <a:cubicBezTo>
                    <a:pt x="52" y="66"/>
                    <a:pt x="61" y="56"/>
                    <a:pt x="61" y="43"/>
                  </a:cubicBezTo>
                  <a:cubicBezTo>
                    <a:pt x="60" y="26"/>
                    <a:pt x="47" y="10"/>
                    <a:pt x="3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06">
              <a:extLst>
                <a:ext uri="{FF2B5EF4-FFF2-40B4-BE49-F238E27FC236}">
                  <a16:creationId xmlns:a16="http://schemas.microsoft.com/office/drawing/2014/main" id="{0373F7CC-1003-4F3A-8C0B-7D2DB52CAD7F}"/>
                </a:ext>
              </a:extLst>
            </p:cNvPr>
            <p:cNvSpPr>
              <a:spLocks/>
            </p:cNvSpPr>
            <p:nvPr/>
          </p:nvSpPr>
          <p:spPr bwMode="auto">
            <a:xfrm>
              <a:off x="8555993" y="8313555"/>
              <a:ext cx="207962" cy="160337"/>
            </a:xfrm>
            <a:custGeom>
              <a:avLst/>
              <a:gdLst>
                <a:gd name="T0" fmla="*/ 69 w 86"/>
                <a:gd name="T1" fmla="*/ 61 h 67"/>
                <a:gd name="T2" fmla="*/ 71 w 86"/>
                <a:gd name="T3" fmla="*/ 40 h 67"/>
                <a:gd name="T4" fmla="*/ 48 w 86"/>
                <a:gd name="T5" fmla="*/ 17 h 67"/>
                <a:gd name="T6" fmla="*/ 17 w 86"/>
                <a:gd name="T7" fmla="*/ 31 h 67"/>
                <a:gd name="T8" fmla="*/ 18 w 86"/>
                <a:gd name="T9" fmla="*/ 53 h 67"/>
                <a:gd name="T10" fmla="*/ 31 w 86"/>
                <a:gd name="T11" fmla="*/ 55 h 67"/>
                <a:gd name="T12" fmla="*/ 41 w 86"/>
                <a:gd name="T13" fmla="*/ 39 h 67"/>
                <a:gd name="T14" fmla="*/ 48 w 86"/>
                <a:gd name="T15" fmla="*/ 65 h 67"/>
                <a:gd name="T16" fmla="*/ 17 w 86"/>
                <a:gd name="T17" fmla="*/ 67 h 67"/>
                <a:gd name="T18" fmla="*/ 9 w 86"/>
                <a:gd name="T19" fmla="*/ 61 h 67"/>
                <a:gd name="T20" fmla="*/ 15 w 86"/>
                <a:gd name="T21" fmla="*/ 14 h 67"/>
                <a:gd name="T22" fmla="*/ 64 w 86"/>
                <a:gd name="T23" fmla="*/ 11 h 67"/>
                <a:gd name="T24" fmla="*/ 80 w 86"/>
                <a:gd name="T25" fmla="*/ 56 h 67"/>
                <a:gd name="T26" fmla="*/ 72 w 86"/>
                <a:gd name="T27" fmla="*/ 64 h 67"/>
                <a:gd name="T28" fmla="*/ 69 w 86"/>
                <a:gd name="T29"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67">
                  <a:moveTo>
                    <a:pt x="69" y="61"/>
                  </a:moveTo>
                  <a:cubicBezTo>
                    <a:pt x="70" y="54"/>
                    <a:pt x="71" y="47"/>
                    <a:pt x="71" y="40"/>
                  </a:cubicBezTo>
                  <a:cubicBezTo>
                    <a:pt x="70" y="26"/>
                    <a:pt x="61" y="18"/>
                    <a:pt x="48" y="17"/>
                  </a:cubicBezTo>
                  <a:cubicBezTo>
                    <a:pt x="35" y="15"/>
                    <a:pt x="22" y="17"/>
                    <a:pt x="17" y="31"/>
                  </a:cubicBezTo>
                  <a:cubicBezTo>
                    <a:pt x="15" y="38"/>
                    <a:pt x="15" y="46"/>
                    <a:pt x="18" y="53"/>
                  </a:cubicBezTo>
                  <a:cubicBezTo>
                    <a:pt x="19" y="55"/>
                    <a:pt x="28" y="55"/>
                    <a:pt x="31" y="55"/>
                  </a:cubicBezTo>
                  <a:cubicBezTo>
                    <a:pt x="36" y="48"/>
                    <a:pt x="38" y="44"/>
                    <a:pt x="41" y="39"/>
                  </a:cubicBezTo>
                  <a:cubicBezTo>
                    <a:pt x="43" y="47"/>
                    <a:pt x="46" y="55"/>
                    <a:pt x="48" y="65"/>
                  </a:cubicBezTo>
                  <a:cubicBezTo>
                    <a:pt x="36" y="66"/>
                    <a:pt x="27" y="67"/>
                    <a:pt x="17" y="67"/>
                  </a:cubicBezTo>
                  <a:cubicBezTo>
                    <a:pt x="14" y="67"/>
                    <a:pt x="11" y="64"/>
                    <a:pt x="9" y="61"/>
                  </a:cubicBezTo>
                  <a:cubicBezTo>
                    <a:pt x="0" y="48"/>
                    <a:pt x="3" y="25"/>
                    <a:pt x="15" y="14"/>
                  </a:cubicBezTo>
                  <a:cubicBezTo>
                    <a:pt x="27" y="2"/>
                    <a:pt x="49" y="0"/>
                    <a:pt x="64" y="11"/>
                  </a:cubicBezTo>
                  <a:cubicBezTo>
                    <a:pt x="78" y="20"/>
                    <a:pt x="86" y="42"/>
                    <a:pt x="80" y="56"/>
                  </a:cubicBezTo>
                  <a:cubicBezTo>
                    <a:pt x="79" y="59"/>
                    <a:pt x="75" y="61"/>
                    <a:pt x="72" y="64"/>
                  </a:cubicBezTo>
                  <a:cubicBezTo>
                    <a:pt x="71" y="63"/>
                    <a:pt x="70" y="62"/>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07">
              <a:extLst>
                <a:ext uri="{FF2B5EF4-FFF2-40B4-BE49-F238E27FC236}">
                  <a16:creationId xmlns:a16="http://schemas.microsoft.com/office/drawing/2014/main" id="{C0D2EBCE-A05D-42F8-9795-303305F14189}"/>
                </a:ext>
              </a:extLst>
            </p:cNvPr>
            <p:cNvSpPr>
              <a:spLocks/>
            </p:cNvSpPr>
            <p:nvPr/>
          </p:nvSpPr>
          <p:spPr bwMode="auto">
            <a:xfrm>
              <a:off x="8735380" y="9000943"/>
              <a:ext cx="196850" cy="185737"/>
            </a:xfrm>
            <a:custGeom>
              <a:avLst/>
              <a:gdLst>
                <a:gd name="T0" fmla="*/ 40 w 82"/>
                <a:gd name="T1" fmla="*/ 56 h 77"/>
                <a:gd name="T2" fmla="*/ 37 w 82"/>
                <a:gd name="T3" fmla="*/ 46 h 77"/>
                <a:gd name="T4" fmla="*/ 39 w 82"/>
                <a:gd name="T5" fmla="*/ 39 h 77"/>
                <a:gd name="T6" fmla="*/ 46 w 82"/>
                <a:gd name="T7" fmla="*/ 42 h 77"/>
                <a:gd name="T8" fmla="*/ 48 w 82"/>
                <a:gd name="T9" fmla="*/ 64 h 77"/>
                <a:gd name="T10" fmla="*/ 13 w 82"/>
                <a:gd name="T11" fmla="*/ 66 h 77"/>
                <a:gd name="T12" fmla="*/ 8 w 82"/>
                <a:gd name="T13" fmla="*/ 21 h 77"/>
                <a:gd name="T14" fmla="*/ 51 w 82"/>
                <a:gd name="T15" fmla="*/ 3 h 77"/>
                <a:gd name="T16" fmla="*/ 81 w 82"/>
                <a:gd name="T17" fmla="*/ 38 h 77"/>
                <a:gd name="T18" fmla="*/ 77 w 82"/>
                <a:gd name="T19" fmla="*/ 49 h 77"/>
                <a:gd name="T20" fmla="*/ 73 w 82"/>
                <a:gd name="T21" fmla="*/ 48 h 77"/>
                <a:gd name="T22" fmla="*/ 67 w 82"/>
                <a:gd name="T23" fmla="*/ 29 h 77"/>
                <a:gd name="T24" fmla="*/ 36 w 82"/>
                <a:gd name="T25" fmla="*/ 15 h 77"/>
                <a:gd name="T26" fmla="*/ 14 w 82"/>
                <a:gd name="T27" fmla="*/ 41 h 77"/>
                <a:gd name="T28" fmla="*/ 23 w 82"/>
                <a:gd name="T29" fmla="*/ 60 h 77"/>
                <a:gd name="T30" fmla="*/ 40 w 82"/>
                <a:gd name="T3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77">
                  <a:moveTo>
                    <a:pt x="40" y="56"/>
                  </a:moveTo>
                  <a:cubicBezTo>
                    <a:pt x="38" y="52"/>
                    <a:pt x="37" y="49"/>
                    <a:pt x="37" y="46"/>
                  </a:cubicBezTo>
                  <a:cubicBezTo>
                    <a:pt x="37" y="44"/>
                    <a:pt x="38" y="41"/>
                    <a:pt x="39" y="39"/>
                  </a:cubicBezTo>
                  <a:cubicBezTo>
                    <a:pt x="41" y="40"/>
                    <a:pt x="45" y="41"/>
                    <a:pt x="46" y="42"/>
                  </a:cubicBezTo>
                  <a:cubicBezTo>
                    <a:pt x="47" y="50"/>
                    <a:pt x="59" y="56"/>
                    <a:pt x="48" y="64"/>
                  </a:cubicBezTo>
                  <a:cubicBezTo>
                    <a:pt x="29" y="77"/>
                    <a:pt x="22" y="77"/>
                    <a:pt x="13" y="66"/>
                  </a:cubicBezTo>
                  <a:cubicBezTo>
                    <a:pt x="2" y="52"/>
                    <a:pt x="0" y="34"/>
                    <a:pt x="8" y="21"/>
                  </a:cubicBezTo>
                  <a:cubicBezTo>
                    <a:pt x="16" y="8"/>
                    <a:pt x="36" y="0"/>
                    <a:pt x="51" y="3"/>
                  </a:cubicBezTo>
                  <a:cubicBezTo>
                    <a:pt x="67" y="7"/>
                    <a:pt x="81" y="22"/>
                    <a:pt x="81" y="38"/>
                  </a:cubicBezTo>
                  <a:cubicBezTo>
                    <a:pt x="82" y="42"/>
                    <a:pt x="79" y="45"/>
                    <a:pt x="77" y="49"/>
                  </a:cubicBezTo>
                  <a:cubicBezTo>
                    <a:pt x="76" y="49"/>
                    <a:pt x="75" y="49"/>
                    <a:pt x="73" y="48"/>
                  </a:cubicBezTo>
                  <a:cubicBezTo>
                    <a:pt x="71" y="42"/>
                    <a:pt x="70" y="35"/>
                    <a:pt x="67" y="29"/>
                  </a:cubicBezTo>
                  <a:cubicBezTo>
                    <a:pt x="62" y="16"/>
                    <a:pt x="50" y="12"/>
                    <a:pt x="36" y="15"/>
                  </a:cubicBezTo>
                  <a:cubicBezTo>
                    <a:pt x="22" y="19"/>
                    <a:pt x="12" y="29"/>
                    <a:pt x="14" y="41"/>
                  </a:cubicBezTo>
                  <a:cubicBezTo>
                    <a:pt x="15" y="48"/>
                    <a:pt x="19" y="55"/>
                    <a:pt x="23" y="60"/>
                  </a:cubicBezTo>
                  <a:cubicBezTo>
                    <a:pt x="25" y="62"/>
                    <a:pt x="34" y="58"/>
                    <a:pt x="4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08">
              <a:extLst>
                <a:ext uri="{FF2B5EF4-FFF2-40B4-BE49-F238E27FC236}">
                  <a16:creationId xmlns:a16="http://schemas.microsoft.com/office/drawing/2014/main" id="{E94860C5-3AD2-41BA-A7AF-623C591795B3}"/>
                </a:ext>
              </a:extLst>
            </p:cNvPr>
            <p:cNvSpPr>
              <a:spLocks/>
            </p:cNvSpPr>
            <p:nvPr/>
          </p:nvSpPr>
          <p:spPr bwMode="auto">
            <a:xfrm>
              <a:off x="10172068" y="9634355"/>
              <a:ext cx="177800" cy="201612"/>
            </a:xfrm>
            <a:custGeom>
              <a:avLst/>
              <a:gdLst>
                <a:gd name="T0" fmla="*/ 56 w 74"/>
                <a:gd name="T1" fmla="*/ 13 h 84"/>
                <a:gd name="T2" fmla="*/ 38 w 74"/>
                <a:gd name="T3" fmla="*/ 14 h 84"/>
                <a:gd name="T4" fmla="*/ 15 w 74"/>
                <a:gd name="T5" fmla="*/ 38 h 84"/>
                <a:gd name="T6" fmla="*/ 33 w 74"/>
                <a:gd name="T7" fmla="*/ 68 h 84"/>
                <a:gd name="T8" fmla="*/ 55 w 74"/>
                <a:gd name="T9" fmla="*/ 65 h 84"/>
                <a:gd name="T10" fmla="*/ 56 w 74"/>
                <a:gd name="T11" fmla="*/ 48 h 84"/>
                <a:gd name="T12" fmla="*/ 46 w 74"/>
                <a:gd name="T13" fmla="*/ 48 h 84"/>
                <a:gd name="T14" fmla="*/ 39 w 74"/>
                <a:gd name="T15" fmla="*/ 44 h 84"/>
                <a:gd name="T16" fmla="*/ 44 w 74"/>
                <a:gd name="T17" fmla="*/ 39 h 84"/>
                <a:gd name="T18" fmla="*/ 64 w 74"/>
                <a:gd name="T19" fmla="*/ 41 h 84"/>
                <a:gd name="T20" fmla="*/ 60 w 74"/>
                <a:gd name="T21" fmla="*/ 75 h 84"/>
                <a:gd name="T22" fmla="*/ 15 w 74"/>
                <a:gd name="T23" fmla="*/ 71 h 84"/>
                <a:gd name="T24" fmla="*/ 8 w 74"/>
                <a:gd name="T25" fmla="*/ 24 h 84"/>
                <a:gd name="T26" fmla="*/ 49 w 74"/>
                <a:gd name="T27" fmla="*/ 3 h 84"/>
                <a:gd name="T28" fmla="*/ 58 w 74"/>
                <a:gd name="T29" fmla="*/ 9 h 84"/>
                <a:gd name="T30" fmla="*/ 56 w 74"/>
                <a:gd name="T31" fmla="*/ 1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84">
                  <a:moveTo>
                    <a:pt x="56" y="13"/>
                  </a:moveTo>
                  <a:cubicBezTo>
                    <a:pt x="50" y="13"/>
                    <a:pt x="44" y="13"/>
                    <a:pt x="38" y="14"/>
                  </a:cubicBezTo>
                  <a:cubicBezTo>
                    <a:pt x="24" y="16"/>
                    <a:pt x="16" y="24"/>
                    <a:pt x="15" y="38"/>
                  </a:cubicBezTo>
                  <a:cubicBezTo>
                    <a:pt x="14" y="52"/>
                    <a:pt x="21" y="66"/>
                    <a:pt x="33" y="68"/>
                  </a:cubicBezTo>
                  <a:cubicBezTo>
                    <a:pt x="40" y="70"/>
                    <a:pt x="49" y="68"/>
                    <a:pt x="55" y="65"/>
                  </a:cubicBezTo>
                  <a:cubicBezTo>
                    <a:pt x="57" y="63"/>
                    <a:pt x="56" y="54"/>
                    <a:pt x="56" y="48"/>
                  </a:cubicBezTo>
                  <a:cubicBezTo>
                    <a:pt x="52" y="48"/>
                    <a:pt x="49" y="49"/>
                    <a:pt x="46" y="48"/>
                  </a:cubicBezTo>
                  <a:cubicBezTo>
                    <a:pt x="43" y="47"/>
                    <a:pt x="41" y="46"/>
                    <a:pt x="39" y="44"/>
                  </a:cubicBezTo>
                  <a:cubicBezTo>
                    <a:pt x="41" y="42"/>
                    <a:pt x="42" y="39"/>
                    <a:pt x="44" y="39"/>
                  </a:cubicBezTo>
                  <a:cubicBezTo>
                    <a:pt x="51" y="39"/>
                    <a:pt x="62" y="37"/>
                    <a:pt x="64" y="41"/>
                  </a:cubicBezTo>
                  <a:cubicBezTo>
                    <a:pt x="74" y="56"/>
                    <a:pt x="71" y="70"/>
                    <a:pt x="60" y="75"/>
                  </a:cubicBezTo>
                  <a:cubicBezTo>
                    <a:pt x="43" y="84"/>
                    <a:pt x="27" y="82"/>
                    <a:pt x="15" y="71"/>
                  </a:cubicBezTo>
                  <a:cubicBezTo>
                    <a:pt x="3" y="59"/>
                    <a:pt x="0" y="39"/>
                    <a:pt x="8" y="24"/>
                  </a:cubicBezTo>
                  <a:cubicBezTo>
                    <a:pt x="15" y="9"/>
                    <a:pt x="32" y="0"/>
                    <a:pt x="49" y="3"/>
                  </a:cubicBezTo>
                  <a:cubicBezTo>
                    <a:pt x="52" y="3"/>
                    <a:pt x="55" y="7"/>
                    <a:pt x="58" y="9"/>
                  </a:cubicBezTo>
                  <a:cubicBezTo>
                    <a:pt x="57" y="11"/>
                    <a:pt x="56" y="12"/>
                    <a:pt x="5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09">
              <a:extLst>
                <a:ext uri="{FF2B5EF4-FFF2-40B4-BE49-F238E27FC236}">
                  <a16:creationId xmlns:a16="http://schemas.microsoft.com/office/drawing/2014/main" id="{30DEBAB6-74AA-4CA4-A45C-FAF7B0BC3F05}"/>
                </a:ext>
              </a:extLst>
            </p:cNvPr>
            <p:cNvSpPr>
              <a:spLocks noEditPoints="1"/>
            </p:cNvSpPr>
            <p:nvPr/>
          </p:nvSpPr>
          <p:spPr bwMode="auto">
            <a:xfrm>
              <a:off x="11215055" y="8553268"/>
              <a:ext cx="196850" cy="128587"/>
            </a:xfrm>
            <a:custGeom>
              <a:avLst/>
              <a:gdLst>
                <a:gd name="T0" fmla="*/ 47 w 82"/>
                <a:gd name="T1" fmla="*/ 17 h 53"/>
                <a:gd name="T2" fmla="*/ 82 w 82"/>
                <a:gd name="T3" fmla="*/ 0 h 53"/>
                <a:gd name="T4" fmla="*/ 48 w 82"/>
                <a:gd name="T5" fmla="*/ 40 h 53"/>
                <a:gd name="T6" fmla="*/ 70 w 82"/>
                <a:gd name="T7" fmla="*/ 43 h 53"/>
                <a:gd name="T8" fmla="*/ 77 w 82"/>
                <a:gd name="T9" fmla="*/ 49 h 53"/>
                <a:gd name="T10" fmla="*/ 69 w 82"/>
                <a:gd name="T11" fmla="*/ 53 h 53"/>
                <a:gd name="T12" fmla="*/ 11 w 82"/>
                <a:gd name="T13" fmla="*/ 48 h 53"/>
                <a:gd name="T14" fmla="*/ 4 w 82"/>
                <a:gd name="T15" fmla="*/ 42 h 53"/>
                <a:gd name="T16" fmla="*/ 16 w 82"/>
                <a:gd name="T17" fmla="*/ 5 h 53"/>
                <a:gd name="T18" fmla="*/ 47 w 82"/>
                <a:gd name="T19" fmla="*/ 17 h 53"/>
                <a:gd name="T20" fmla="*/ 40 w 82"/>
                <a:gd name="T21" fmla="*/ 39 h 53"/>
                <a:gd name="T22" fmla="*/ 33 w 82"/>
                <a:gd name="T23" fmla="*/ 17 h 53"/>
                <a:gd name="T24" fmla="*/ 21 w 82"/>
                <a:gd name="T25" fmla="*/ 16 h 53"/>
                <a:gd name="T26" fmla="*/ 13 w 82"/>
                <a:gd name="T27" fmla="*/ 36 h 53"/>
                <a:gd name="T28" fmla="*/ 40 w 82"/>
                <a:gd name="T29" fmla="*/ 3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53">
                  <a:moveTo>
                    <a:pt x="47" y="17"/>
                  </a:moveTo>
                  <a:cubicBezTo>
                    <a:pt x="58" y="11"/>
                    <a:pt x="69" y="6"/>
                    <a:pt x="82" y="0"/>
                  </a:cubicBezTo>
                  <a:cubicBezTo>
                    <a:pt x="80" y="24"/>
                    <a:pt x="48" y="16"/>
                    <a:pt x="48" y="40"/>
                  </a:cubicBezTo>
                  <a:cubicBezTo>
                    <a:pt x="56" y="41"/>
                    <a:pt x="63" y="41"/>
                    <a:pt x="70" y="43"/>
                  </a:cubicBezTo>
                  <a:cubicBezTo>
                    <a:pt x="73" y="43"/>
                    <a:pt x="75" y="47"/>
                    <a:pt x="77" y="49"/>
                  </a:cubicBezTo>
                  <a:cubicBezTo>
                    <a:pt x="74" y="50"/>
                    <a:pt x="72" y="53"/>
                    <a:pt x="69" y="53"/>
                  </a:cubicBezTo>
                  <a:cubicBezTo>
                    <a:pt x="50" y="52"/>
                    <a:pt x="30" y="50"/>
                    <a:pt x="11" y="48"/>
                  </a:cubicBezTo>
                  <a:cubicBezTo>
                    <a:pt x="8" y="48"/>
                    <a:pt x="5" y="45"/>
                    <a:pt x="4" y="42"/>
                  </a:cubicBezTo>
                  <a:cubicBezTo>
                    <a:pt x="0" y="31"/>
                    <a:pt x="8" y="9"/>
                    <a:pt x="16" y="5"/>
                  </a:cubicBezTo>
                  <a:cubicBezTo>
                    <a:pt x="26" y="0"/>
                    <a:pt x="36" y="3"/>
                    <a:pt x="47" y="17"/>
                  </a:cubicBezTo>
                  <a:close/>
                  <a:moveTo>
                    <a:pt x="40" y="39"/>
                  </a:moveTo>
                  <a:cubicBezTo>
                    <a:pt x="37" y="30"/>
                    <a:pt x="36" y="23"/>
                    <a:pt x="33" y="17"/>
                  </a:cubicBezTo>
                  <a:cubicBezTo>
                    <a:pt x="32" y="15"/>
                    <a:pt x="23" y="15"/>
                    <a:pt x="21" y="16"/>
                  </a:cubicBezTo>
                  <a:cubicBezTo>
                    <a:pt x="18" y="22"/>
                    <a:pt x="16" y="28"/>
                    <a:pt x="13" y="36"/>
                  </a:cubicBezTo>
                  <a:cubicBezTo>
                    <a:pt x="23" y="37"/>
                    <a:pt x="30" y="38"/>
                    <a:pt x="4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0">
              <a:extLst>
                <a:ext uri="{FF2B5EF4-FFF2-40B4-BE49-F238E27FC236}">
                  <a16:creationId xmlns:a16="http://schemas.microsoft.com/office/drawing/2014/main" id="{4BD8DA86-27E0-4F48-8CBD-2C5373B099A9}"/>
                </a:ext>
              </a:extLst>
            </p:cNvPr>
            <p:cNvSpPr>
              <a:spLocks/>
            </p:cNvSpPr>
            <p:nvPr/>
          </p:nvSpPr>
          <p:spPr bwMode="auto">
            <a:xfrm>
              <a:off x="8935405" y="9277168"/>
              <a:ext cx="207962" cy="207962"/>
            </a:xfrm>
            <a:custGeom>
              <a:avLst/>
              <a:gdLst>
                <a:gd name="T0" fmla="*/ 25 w 86"/>
                <a:gd name="T1" fmla="*/ 31 h 86"/>
                <a:gd name="T2" fmla="*/ 9 w 86"/>
                <a:gd name="T3" fmla="*/ 51 h 86"/>
                <a:gd name="T4" fmla="*/ 1 w 86"/>
                <a:gd name="T5" fmla="*/ 53 h 86"/>
                <a:gd name="T6" fmla="*/ 2 w 86"/>
                <a:gd name="T7" fmla="*/ 44 h 86"/>
                <a:gd name="T8" fmla="*/ 45 w 86"/>
                <a:gd name="T9" fmla="*/ 2 h 86"/>
                <a:gd name="T10" fmla="*/ 53 w 86"/>
                <a:gd name="T11" fmla="*/ 1 h 86"/>
                <a:gd name="T12" fmla="*/ 51 w 86"/>
                <a:gd name="T13" fmla="*/ 10 h 86"/>
                <a:gd name="T14" fmla="*/ 33 w 86"/>
                <a:gd name="T15" fmla="*/ 25 h 86"/>
                <a:gd name="T16" fmla="*/ 63 w 86"/>
                <a:gd name="T17" fmla="*/ 53 h 86"/>
                <a:gd name="T18" fmla="*/ 76 w 86"/>
                <a:gd name="T19" fmla="*/ 35 h 86"/>
                <a:gd name="T20" fmla="*/ 86 w 86"/>
                <a:gd name="T21" fmla="*/ 34 h 86"/>
                <a:gd name="T22" fmla="*/ 84 w 86"/>
                <a:gd name="T23" fmla="*/ 43 h 86"/>
                <a:gd name="T24" fmla="*/ 42 w 86"/>
                <a:gd name="T25" fmla="*/ 84 h 86"/>
                <a:gd name="T26" fmla="*/ 33 w 86"/>
                <a:gd name="T27" fmla="*/ 86 h 86"/>
                <a:gd name="T28" fmla="*/ 34 w 86"/>
                <a:gd name="T29" fmla="*/ 77 h 86"/>
                <a:gd name="T30" fmla="*/ 52 w 86"/>
                <a:gd name="T31" fmla="*/ 59 h 86"/>
                <a:gd name="T32" fmla="*/ 25 w 86"/>
                <a:gd name="T33" fmla="*/ 3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6">
                  <a:moveTo>
                    <a:pt x="25" y="31"/>
                  </a:moveTo>
                  <a:cubicBezTo>
                    <a:pt x="19" y="39"/>
                    <a:pt x="15" y="46"/>
                    <a:pt x="9" y="51"/>
                  </a:cubicBezTo>
                  <a:cubicBezTo>
                    <a:pt x="8" y="53"/>
                    <a:pt x="4" y="52"/>
                    <a:pt x="1" y="53"/>
                  </a:cubicBezTo>
                  <a:cubicBezTo>
                    <a:pt x="1" y="50"/>
                    <a:pt x="0" y="46"/>
                    <a:pt x="2" y="44"/>
                  </a:cubicBezTo>
                  <a:cubicBezTo>
                    <a:pt x="16" y="30"/>
                    <a:pt x="30" y="16"/>
                    <a:pt x="45" y="2"/>
                  </a:cubicBezTo>
                  <a:cubicBezTo>
                    <a:pt x="46" y="0"/>
                    <a:pt x="50" y="1"/>
                    <a:pt x="53" y="1"/>
                  </a:cubicBezTo>
                  <a:cubicBezTo>
                    <a:pt x="53" y="4"/>
                    <a:pt x="53" y="8"/>
                    <a:pt x="51" y="10"/>
                  </a:cubicBezTo>
                  <a:cubicBezTo>
                    <a:pt x="46" y="15"/>
                    <a:pt x="40" y="19"/>
                    <a:pt x="33" y="25"/>
                  </a:cubicBezTo>
                  <a:cubicBezTo>
                    <a:pt x="44" y="35"/>
                    <a:pt x="52" y="42"/>
                    <a:pt x="63" y="53"/>
                  </a:cubicBezTo>
                  <a:cubicBezTo>
                    <a:pt x="67" y="47"/>
                    <a:pt x="71" y="41"/>
                    <a:pt x="76" y="35"/>
                  </a:cubicBezTo>
                  <a:cubicBezTo>
                    <a:pt x="78" y="34"/>
                    <a:pt x="83" y="34"/>
                    <a:pt x="86" y="34"/>
                  </a:cubicBezTo>
                  <a:cubicBezTo>
                    <a:pt x="86" y="37"/>
                    <a:pt x="86" y="41"/>
                    <a:pt x="84" y="43"/>
                  </a:cubicBezTo>
                  <a:cubicBezTo>
                    <a:pt x="70" y="57"/>
                    <a:pt x="56" y="71"/>
                    <a:pt x="42" y="84"/>
                  </a:cubicBezTo>
                  <a:cubicBezTo>
                    <a:pt x="40" y="86"/>
                    <a:pt x="36" y="85"/>
                    <a:pt x="33" y="86"/>
                  </a:cubicBezTo>
                  <a:cubicBezTo>
                    <a:pt x="33" y="83"/>
                    <a:pt x="32" y="79"/>
                    <a:pt x="34" y="77"/>
                  </a:cubicBezTo>
                  <a:cubicBezTo>
                    <a:pt x="39" y="71"/>
                    <a:pt x="45" y="66"/>
                    <a:pt x="52" y="59"/>
                  </a:cubicBezTo>
                  <a:cubicBezTo>
                    <a:pt x="44" y="51"/>
                    <a:pt x="37" y="43"/>
                    <a:pt x="2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1">
              <a:extLst>
                <a:ext uri="{FF2B5EF4-FFF2-40B4-BE49-F238E27FC236}">
                  <a16:creationId xmlns:a16="http://schemas.microsoft.com/office/drawing/2014/main" id="{B8C0052E-DF64-408D-B57D-35F30F44FA38}"/>
                </a:ext>
              </a:extLst>
            </p:cNvPr>
            <p:cNvSpPr>
              <a:spLocks/>
            </p:cNvSpPr>
            <p:nvPr/>
          </p:nvSpPr>
          <p:spPr bwMode="auto">
            <a:xfrm>
              <a:off x="8578218" y="8500880"/>
              <a:ext cx="193675" cy="149225"/>
            </a:xfrm>
            <a:custGeom>
              <a:avLst/>
              <a:gdLst>
                <a:gd name="T0" fmla="*/ 33 w 80"/>
                <a:gd name="T1" fmla="*/ 62 h 62"/>
                <a:gd name="T2" fmla="*/ 2 w 80"/>
                <a:gd name="T3" fmla="*/ 36 h 62"/>
                <a:gd name="T4" fmla="*/ 24 w 80"/>
                <a:gd name="T5" fmla="*/ 6 h 62"/>
                <a:gd name="T6" fmla="*/ 64 w 80"/>
                <a:gd name="T7" fmla="*/ 0 h 62"/>
                <a:gd name="T8" fmla="*/ 74 w 80"/>
                <a:gd name="T9" fmla="*/ 4 h 62"/>
                <a:gd name="T10" fmla="*/ 66 w 80"/>
                <a:gd name="T11" fmla="*/ 11 h 62"/>
                <a:gd name="T12" fmla="*/ 30 w 80"/>
                <a:gd name="T13" fmla="*/ 17 h 62"/>
                <a:gd name="T14" fmla="*/ 13 w 80"/>
                <a:gd name="T15" fmla="*/ 36 h 62"/>
                <a:gd name="T16" fmla="*/ 36 w 80"/>
                <a:gd name="T17" fmla="*/ 50 h 62"/>
                <a:gd name="T18" fmla="*/ 69 w 80"/>
                <a:gd name="T19" fmla="*/ 45 h 62"/>
                <a:gd name="T20" fmla="*/ 80 w 80"/>
                <a:gd name="T21" fmla="*/ 49 h 62"/>
                <a:gd name="T22" fmla="*/ 71 w 80"/>
                <a:gd name="T23" fmla="*/ 56 h 62"/>
                <a:gd name="T24" fmla="*/ 33 w 8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2">
                  <a:moveTo>
                    <a:pt x="33" y="62"/>
                  </a:moveTo>
                  <a:cubicBezTo>
                    <a:pt x="15" y="62"/>
                    <a:pt x="4" y="53"/>
                    <a:pt x="2" y="36"/>
                  </a:cubicBezTo>
                  <a:cubicBezTo>
                    <a:pt x="0" y="20"/>
                    <a:pt x="8" y="9"/>
                    <a:pt x="24" y="6"/>
                  </a:cubicBezTo>
                  <a:cubicBezTo>
                    <a:pt x="37" y="3"/>
                    <a:pt x="51" y="1"/>
                    <a:pt x="64" y="0"/>
                  </a:cubicBezTo>
                  <a:cubicBezTo>
                    <a:pt x="67" y="0"/>
                    <a:pt x="70" y="3"/>
                    <a:pt x="74" y="4"/>
                  </a:cubicBezTo>
                  <a:cubicBezTo>
                    <a:pt x="71" y="7"/>
                    <a:pt x="69" y="10"/>
                    <a:pt x="66" y="11"/>
                  </a:cubicBezTo>
                  <a:cubicBezTo>
                    <a:pt x="54" y="13"/>
                    <a:pt x="42" y="15"/>
                    <a:pt x="30" y="17"/>
                  </a:cubicBezTo>
                  <a:cubicBezTo>
                    <a:pt x="19" y="18"/>
                    <a:pt x="11" y="23"/>
                    <a:pt x="13" y="36"/>
                  </a:cubicBezTo>
                  <a:cubicBezTo>
                    <a:pt x="15" y="50"/>
                    <a:pt x="25" y="52"/>
                    <a:pt x="36" y="50"/>
                  </a:cubicBezTo>
                  <a:cubicBezTo>
                    <a:pt x="47" y="48"/>
                    <a:pt x="58" y="46"/>
                    <a:pt x="69" y="45"/>
                  </a:cubicBezTo>
                  <a:cubicBezTo>
                    <a:pt x="72" y="45"/>
                    <a:pt x="76" y="48"/>
                    <a:pt x="80" y="49"/>
                  </a:cubicBezTo>
                  <a:cubicBezTo>
                    <a:pt x="77" y="51"/>
                    <a:pt x="74" y="55"/>
                    <a:pt x="71" y="56"/>
                  </a:cubicBezTo>
                  <a:cubicBezTo>
                    <a:pt x="58" y="59"/>
                    <a:pt x="44" y="60"/>
                    <a:pt x="3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12">
              <a:extLst>
                <a:ext uri="{FF2B5EF4-FFF2-40B4-BE49-F238E27FC236}">
                  <a16:creationId xmlns:a16="http://schemas.microsoft.com/office/drawing/2014/main" id="{9334A782-A5F4-494A-B2B2-C4148EAA9B3D}"/>
                </a:ext>
              </a:extLst>
            </p:cNvPr>
            <p:cNvSpPr>
              <a:spLocks noEditPoints="1"/>
            </p:cNvSpPr>
            <p:nvPr/>
          </p:nvSpPr>
          <p:spPr bwMode="auto">
            <a:xfrm>
              <a:off x="8600443" y="8686618"/>
              <a:ext cx="200025" cy="153987"/>
            </a:xfrm>
            <a:custGeom>
              <a:avLst/>
              <a:gdLst>
                <a:gd name="T0" fmla="*/ 13 w 83"/>
                <a:gd name="T1" fmla="*/ 60 h 64"/>
                <a:gd name="T2" fmla="*/ 21 w 83"/>
                <a:gd name="T3" fmla="*/ 49 h 64"/>
                <a:gd name="T4" fmla="*/ 27 w 83"/>
                <a:gd name="T5" fmla="*/ 27 h 64"/>
                <a:gd name="T6" fmla="*/ 12 w 83"/>
                <a:gd name="T7" fmla="*/ 12 h 64"/>
                <a:gd name="T8" fmla="*/ 0 w 83"/>
                <a:gd name="T9" fmla="*/ 5 h 64"/>
                <a:gd name="T10" fmla="*/ 2 w 83"/>
                <a:gd name="T11" fmla="*/ 0 h 64"/>
                <a:gd name="T12" fmla="*/ 74 w 83"/>
                <a:gd name="T13" fmla="*/ 9 h 64"/>
                <a:gd name="T14" fmla="*/ 77 w 83"/>
                <a:gd name="T15" fmla="*/ 24 h 64"/>
                <a:gd name="T16" fmla="*/ 18 w 83"/>
                <a:gd name="T17" fmla="*/ 64 h 64"/>
                <a:gd name="T18" fmla="*/ 13 w 83"/>
                <a:gd name="T19" fmla="*/ 60 h 64"/>
                <a:gd name="T20" fmla="*/ 63 w 83"/>
                <a:gd name="T21" fmla="*/ 20 h 64"/>
                <a:gd name="T22" fmla="*/ 61 w 83"/>
                <a:gd name="T23" fmla="*/ 17 h 64"/>
                <a:gd name="T24" fmla="*/ 35 w 83"/>
                <a:gd name="T25" fmla="*/ 15 h 64"/>
                <a:gd name="T26" fmla="*/ 40 w 83"/>
                <a:gd name="T27" fmla="*/ 35 h 64"/>
                <a:gd name="T28" fmla="*/ 63 w 83"/>
                <a:gd name="T29"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64">
                  <a:moveTo>
                    <a:pt x="13" y="60"/>
                  </a:moveTo>
                  <a:cubicBezTo>
                    <a:pt x="16" y="56"/>
                    <a:pt x="17" y="51"/>
                    <a:pt x="21" y="49"/>
                  </a:cubicBezTo>
                  <a:cubicBezTo>
                    <a:pt x="31" y="43"/>
                    <a:pt x="29" y="36"/>
                    <a:pt x="27" y="27"/>
                  </a:cubicBezTo>
                  <a:cubicBezTo>
                    <a:pt x="25" y="19"/>
                    <a:pt x="23" y="13"/>
                    <a:pt x="12" y="12"/>
                  </a:cubicBezTo>
                  <a:cubicBezTo>
                    <a:pt x="8" y="12"/>
                    <a:pt x="4" y="8"/>
                    <a:pt x="0" y="5"/>
                  </a:cubicBezTo>
                  <a:cubicBezTo>
                    <a:pt x="1" y="4"/>
                    <a:pt x="1" y="2"/>
                    <a:pt x="2" y="0"/>
                  </a:cubicBezTo>
                  <a:cubicBezTo>
                    <a:pt x="26" y="3"/>
                    <a:pt x="50" y="5"/>
                    <a:pt x="74" y="9"/>
                  </a:cubicBezTo>
                  <a:cubicBezTo>
                    <a:pt x="83" y="11"/>
                    <a:pt x="83" y="18"/>
                    <a:pt x="77" y="24"/>
                  </a:cubicBezTo>
                  <a:cubicBezTo>
                    <a:pt x="57" y="37"/>
                    <a:pt x="38" y="51"/>
                    <a:pt x="18" y="64"/>
                  </a:cubicBezTo>
                  <a:cubicBezTo>
                    <a:pt x="16" y="63"/>
                    <a:pt x="15" y="61"/>
                    <a:pt x="13" y="60"/>
                  </a:cubicBezTo>
                  <a:close/>
                  <a:moveTo>
                    <a:pt x="63" y="20"/>
                  </a:moveTo>
                  <a:cubicBezTo>
                    <a:pt x="62" y="19"/>
                    <a:pt x="62" y="18"/>
                    <a:pt x="61" y="17"/>
                  </a:cubicBezTo>
                  <a:cubicBezTo>
                    <a:pt x="53" y="17"/>
                    <a:pt x="44" y="16"/>
                    <a:pt x="35" y="15"/>
                  </a:cubicBezTo>
                  <a:cubicBezTo>
                    <a:pt x="36" y="23"/>
                    <a:pt x="38" y="28"/>
                    <a:pt x="40" y="35"/>
                  </a:cubicBezTo>
                  <a:cubicBezTo>
                    <a:pt x="48" y="30"/>
                    <a:pt x="56" y="25"/>
                    <a:pt x="6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3">
              <a:extLst>
                <a:ext uri="{FF2B5EF4-FFF2-40B4-BE49-F238E27FC236}">
                  <a16:creationId xmlns:a16="http://schemas.microsoft.com/office/drawing/2014/main" id="{6ACC9F35-EFF1-42AD-AE2D-3C5176064AED}"/>
                </a:ext>
              </a:extLst>
            </p:cNvPr>
            <p:cNvSpPr>
              <a:spLocks/>
            </p:cNvSpPr>
            <p:nvPr/>
          </p:nvSpPr>
          <p:spPr bwMode="auto">
            <a:xfrm>
              <a:off x="9232268" y="9499418"/>
              <a:ext cx="188912" cy="196850"/>
            </a:xfrm>
            <a:custGeom>
              <a:avLst/>
              <a:gdLst>
                <a:gd name="T0" fmla="*/ 41 w 78"/>
                <a:gd name="T1" fmla="*/ 82 h 82"/>
                <a:gd name="T2" fmla="*/ 8 w 78"/>
                <a:gd name="T3" fmla="*/ 42 h 82"/>
                <a:gd name="T4" fmla="*/ 27 w 78"/>
                <a:gd name="T5" fmla="*/ 5 h 82"/>
                <a:gd name="T6" fmla="*/ 35 w 78"/>
                <a:gd name="T7" fmla="*/ 0 h 82"/>
                <a:gd name="T8" fmla="*/ 37 w 78"/>
                <a:gd name="T9" fmla="*/ 10 h 82"/>
                <a:gd name="T10" fmla="*/ 20 w 78"/>
                <a:gd name="T11" fmla="*/ 43 h 82"/>
                <a:gd name="T12" fmla="*/ 26 w 78"/>
                <a:gd name="T13" fmla="*/ 69 h 82"/>
                <a:gd name="T14" fmla="*/ 50 w 78"/>
                <a:gd name="T15" fmla="*/ 58 h 82"/>
                <a:gd name="T16" fmla="*/ 66 w 78"/>
                <a:gd name="T17" fmla="*/ 28 h 82"/>
                <a:gd name="T18" fmla="*/ 76 w 78"/>
                <a:gd name="T19" fmla="*/ 21 h 82"/>
                <a:gd name="T20" fmla="*/ 76 w 78"/>
                <a:gd name="T21" fmla="*/ 32 h 82"/>
                <a:gd name="T22" fmla="*/ 58 w 78"/>
                <a:gd name="T23" fmla="*/ 66 h 82"/>
                <a:gd name="T24" fmla="*/ 41 w 78"/>
                <a:gd name="T25"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82">
                  <a:moveTo>
                    <a:pt x="41" y="82"/>
                  </a:moveTo>
                  <a:cubicBezTo>
                    <a:pt x="14" y="82"/>
                    <a:pt x="0" y="62"/>
                    <a:pt x="8" y="42"/>
                  </a:cubicBezTo>
                  <a:cubicBezTo>
                    <a:pt x="14" y="29"/>
                    <a:pt x="20" y="17"/>
                    <a:pt x="27" y="5"/>
                  </a:cubicBezTo>
                  <a:cubicBezTo>
                    <a:pt x="28" y="3"/>
                    <a:pt x="32" y="2"/>
                    <a:pt x="35" y="0"/>
                  </a:cubicBezTo>
                  <a:cubicBezTo>
                    <a:pt x="36" y="3"/>
                    <a:pt x="38" y="7"/>
                    <a:pt x="37" y="10"/>
                  </a:cubicBezTo>
                  <a:cubicBezTo>
                    <a:pt x="32" y="21"/>
                    <a:pt x="26" y="32"/>
                    <a:pt x="20" y="43"/>
                  </a:cubicBezTo>
                  <a:cubicBezTo>
                    <a:pt x="15" y="53"/>
                    <a:pt x="15" y="63"/>
                    <a:pt x="26" y="69"/>
                  </a:cubicBezTo>
                  <a:cubicBezTo>
                    <a:pt x="38" y="75"/>
                    <a:pt x="45" y="68"/>
                    <a:pt x="50" y="58"/>
                  </a:cubicBezTo>
                  <a:cubicBezTo>
                    <a:pt x="56" y="48"/>
                    <a:pt x="61" y="38"/>
                    <a:pt x="66" y="28"/>
                  </a:cubicBezTo>
                  <a:cubicBezTo>
                    <a:pt x="68" y="25"/>
                    <a:pt x="73" y="23"/>
                    <a:pt x="76" y="21"/>
                  </a:cubicBezTo>
                  <a:cubicBezTo>
                    <a:pt x="76" y="25"/>
                    <a:pt x="78" y="29"/>
                    <a:pt x="76" y="32"/>
                  </a:cubicBezTo>
                  <a:cubicBezTo>
                    <a:pt x="71" y="44"/>
                    <a:pt x="66" y="56"/>
                    <a:pt x="58" y="66"/>
                  </a:cubicBezTo>
                  <a:cubicBezTo>
                    <a:pt x="53" y="74"/>
                    <a:pt x="45" y="79"/>
                    <a:pt x="41"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14">
              <a:extLst>
                <a:ext uri="{FF2B5EF4-FFF2-40B4-BE49-F238E27FC236}">
                  <a16:creationId xmlns:a16="http://schemas.microsoft.com/office/drawing/2014/main" id="{E5470B55-A361-426B-9AC2-0F0DED94D27C}"/>
                </a:ext>
              </a:extLst>
            </p:cNvPr>
            <p:cNvSpPr>
              <a:spLocks/>
            </p:cNvSpPr>
            <p:nvPr/>
          </p:nvSpPr>
          <p:spPr bwMode="auto">
            <a:xfrm>
              <a:off x="10053005" y="9664518"/>
              <a:ext cx="111125" cy="187325"/>
            </a:xfrm>
            <a:custGeom>
              <a:avLst/>
              <a:gdLst>
                <a:gd name="T0" fmla="*/ 12 w 46"/>
                <a:gd name="T1" fmla="*/ 13 h 78"/>
                <a:gd name="T2" fmla="*/ 13 w 46"/>
                <a:gd name="T3" fmla="*/ 34 h 78"/>
                <a:gd name="T4" fmla="*/ 32 w 46"/>
                <a:gd name="T5" fmla="*/ 32 h 78"/>
                <a:gd name="T6" fmla="*/ 39 w 46"/>
                <a:gd name="T7" fmla="*/ 36 h 78"/>
                <a:gd name="T8" fmla="*/ 33 w 46"/>
                <a:gd name="T9" fmla="*/ 42 h 78"/>
                <a:gd name="T10" fmla="*/ 17 w 46"/>
                <a:gd name="T11" fmla="*/ 45 h 78"/>
                <a:gd name="T12" fmla="*/ 17 w 46"/>
                <a:gd name="T13" fmla="*/ 65 h 78"/>
                <a:gd name="T14" fmla="*/ 46 w 46"/>
                <a:gd name="T15" fmla="*/ 66 h 78"/>
                <a:gd name="T16" fmla="*/ 46 w 46"/>
                <a:gd name="T17" fmla="*/ 74 h 78"/>
                <a:gd name="T18" fmla="*/ 6 w 46"/>
                <a:gd name="T19" fmla="*/ 78 h 78"/>
                <a:gd name="T20" fmla="*/ 0 w 46"/>
                <a:gd name="T21" fmla="*/ 11 h 78"/>
                <a:gd name="T22" fmla="*/ 6 w 46"/>
                <a:gd name="T23" fmla="*/ 3 h 78"/>
                <a:gd name="T24" fmla="*/ 32 w 46"/>
                <a:gd name="T25" fmla="*/ 0 h 78"/>
                <a:gd name="T26" fmla="*/ 38 w 46"/>
                <a:gd name="T27" fmla="*/ 5 h 78"/>
                <a:gd name="T28" fmla="*/ 33 w 46"/>
                <a:gd name="T29" fmla="*/ 10 h 78"/>
                <a:gd name="T30" fmla="*/ 12 w 46"/>
                <a:gd name="T31" fmla="*/ 1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78">
                  <a:moveTo>
                    <a:pt x="12" y="13"/>
                  </a:moveTo>
                  <a:cubicBezTo>
                    <a:pt x="13" y="21"/>
                    <a:pt x="13" y="27"/>
                    <a:pt x="13" y="34"/>
                  </a:cubicBezTo>
                  <a:cubicBezTo>
                    <a:pt x="20" y="33"/>
                    <a:pt x="26" y="32"/>
                    <a:pt x="32" y="32"/>
                  </a:cubicBezTo>
                  <a:cubicBezTo>
                    <a:pt x="34" y="32"/>
                    <a:pt x="37" y="35"/>
                    <a:pt x="39" y="36"/>
                  </a:cubicBezTo>
                  <a:cubicBezTo>
                    <a:pt x="37" y="38"/>
                    <a:pt x="35" y="41"/>
                    <a:pt x="33" y="42"/>
                  </a:cubicBezTo>
                  <a:cubicBezTo>
                    <a:pt x="28" y="43"/>
                    <a:pt x="22" y="44"/>
                    <a:pt x="17" y="45"/>
                  </a:cubicBezTo>
                  <a:cubicBezTo>
                    <a:pt x="17" y="52"/>
                    <a:pt x="17" y="58"/>
                    <a:pt x="17" y="65"/>
                  </a:cubicBezTo>
                  <a:cubicBezTo>
                    <a:pt x="27" y="65"/>
                    <a:pt x="37" y="66"/>
                    <a:pt x="46" y="66"/>
                  </a:cubicBezTo>
                  <a:cubicBezTo>
                    <a:pt x="46" y="69"/>
                    <a:pt x="46" y="71"/>
                    <a:pt x="46" y="74"/>
                  </a:cubicBezTo>
                  <a:cubicBezTo>
                    <a:pt x="33" y="75"/>
                    <a:pt x="21" y="77"/>
                    <a:pt x="6" y="78"/>
                  </a:cubicBezTo>
                  <a:cubicBezTo>
                    <a:pt x="4" y="54"/>
                    <a:pt x="2" y="33"/>
                    <a:pt x="0" y="11"/>
                  </a:cubicBezTo>
                  <a:cubicBezTo>
                    <a:pt x="0" y="8"/>
                    <a:pt x="4" y="4"/>
                    <a:pt x="6" y="3"/>
                  </a:cubicBezTo>
                  <a:cubicBezTo>
                    <a:pt x="15" y="1"/>
                    <a:pt x="23" y="1"/>
                    <a:pt x="32" y="0"/>
                  </a:cubicBezTo>
                  <a:cubicBezTo>
                    <a:pt x="34" y="0"/>
                    <a:pt x="36" y="3"/>
                    <a:pt x="38" y="5"/>
                  </a:cubicBezTo>
                  <a:cubicBezTo>
                    <a:pt x="36" y="7"/>
                    <a:pt x="35" y="10"/>
                    <a:pt x="33" y="10"/>
                  </a:cubicBezTo>
                  <a:cubicBezTo>
                    <a:pt x="27" y="12"/>
                    <a:pt x="20" y="12"/>
                    <a:pt x="1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15">
              <a:extLst>
                <a:ext uri="{FF2B5EF4-FFF2-40B4-BE49-F238E27FC236}">
                  <a16:creationId xmlns:a16="http://schemas.microsoft.com/office/drawing/2014/main" id="{177B1F52-AFFD-4C41-9A45-6FE339185C44}"/>
                </a:ext>
              </a:extLst>
            </p:cNvPr>
            <p:cNvSpPr>
              <a:spLocks/>
            </p:cNvSpPr>
            <p:nvPr/>
          </p:nvSpPr>
          <p:spPr bwMode="auto">
            <a:xfrm>
              <a:off x="10345105" y="9599430"/>
              <a:ext cx="138112" cy="190500"/>
            </a:xfrm>
            <a:custGeom>
              <a:avLst/>
              <a:gdLst>
                <a:gd name="T0" fmla="*/ 13 w 57"/>
                <a:gd name="T1" fmla="*/ 16 h 79"/>
                <a:gd name="T2" fmla="*/ 18 w 57"/>
                <a:gd name="T3" fmla="*/ 34 h 79"/>
                <a:gd name="T4" fmla="*/ 46 w 57"/>
                <a:gd name="T5" fmla="*/ 38 h 79"/>
                <a:gd name="T6" fmla="*/ 21 w 57"/>
                <a:gd name="T7" fmla="*/ 47 h 79"/>
                <a:gd name="T8" fmla="*/ 27 w 57"/>
                <a:gd name="T9" fmla="*/ 68 h 79"/>
                <a:gd name="T10" fmla="*/ 50 w 57"/>
                <a:gd name="T11" fmla="*/ 62 h 79"/>
                <a:gd name="T12" fmla="*/ 57 w 57"/>
                <a:gd name="T13" fmla="*/ 66 h 79"/>
                <a:gd name="T14" fmla="*/ 53 w 57"/>
                <a:gd name="T15" fmla="*/ 71 h 79"/>
                <a:gd name="T16" fmla="*/ 25 w 57"/>
                <a:gd name="T17" fmla="*/ 79 h 79"/>
                <a:gd name="T18" fmla="*/ 17 w 57"/>
                <a:gd name="T19" fmla="*/ 73 h 79"/>
                <a:gd name="T20" fmla="*/ 1 w 57"/>
                <a:gd name="T21" fmla="*/ 17 h 79"/>
                <a:gd name="T22" fmla="*/ 5 w 57"/>
                <a:gd name="T23" fmla="*/ 8 h 79"/>
                <a:gd name="T24" fmla="*/ 31 w 57"/>
                <a:gd name="T25" fmla="*/ 0 h 79"/>
                <a:gd name="T26" fmla="*/ 37 w 57"/>
                <a:gd name="T27" fmla="*/ 3 h 79"/>
                <a:gd name="T28" fmla="*/ 34 w 57"/>
                <a:gd name="T29" fmla="*/ 10 h 79"/>
                <a:gd name="T30" fmla="*/ 13 w 57"/>
                <a:gd name="T31"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9">
                  <a:moveTo>
                    <a:pt x="13" y="16"/>
                  </a:moveTo>
                  <a:cubicBezTo>
                    <a:pt x="15" y="23"/>
                    <a:pt x="16" y="29"/>
                    <a:pt x="18" y="34"/>
                  </a:cubicBezTo>
                  <a:cubicBezTo>
                    <a:pt x="27" y="39"/>
                    <a:pt x="37" y="24"/>
                    <a:pt x="46" y="38"/>
                  </a:cubicBezTo>
                  <a:cubicBezTo>
                    <a:pt x="38" y="41"/>
                    <a:pt x="30" y="44"/>
                    <a:pt x="21" y="47"/>
                  </a:cubicBezTo>
                  <a:cubicBezTo>
                    <a:pt x="23" y="54"/>
                    <a:pt x="25" y="60"/>
                    <a:pt x="27" y="68"/>
                  </a:cubicBezTo>
                  <a:cubicBezTo>
                    <a:pt x="36" y="66"/>
                    <a:pt x="43" y="63"/>
                    <a:pt x="50" y="62"/>
                  </a:cubicBezTo>
                  <a:cubicBezTo>
                    <a:pt x="52" y="62"/>
                    <a:pt x="54" y="65"/>
                    <a:pt x="57" y="66"/>
                  </a:cubicBezTo>
                  <a:cubicBezTo>
                    <a:pt x="55" y="68"/>
                    <a:pt x="54" y="71"/>
                    <a:pt x="53" y="71"/>
                  </a:cubicBezTo>
                  <a:cubicBezTo>
                    <a:pt x="44" y="74"/>
                    <a:pt x="34" y="77"/>
                    <a:pt x="25" y="79"/>
                  </a:cubicBezTo>
                  <a:cubicBezTo>
                    <a:pt x="23" y="79"/>
                    <a:pt x="18" y="76"/>
                    <a:pt x="17" y="73"/>
                  </a:cubicBezTo>
                  <a:cubicBezTo>
                    <a:pt x="11" y="55"/>
                    <a:pt x="6" y="36"/>
                    <a:pt x="1" y="17"/>
                  </a:cubicBezTo>
                  <a:cubicBezTo>
                    <a:pt x="0" y="14"/>
                    <a:pt x="3" y="9"/>
                    <a:pt x="5" y="8"/>
                  </a:cubicBezTo>
                  <a:cubicBezTo>
                    <a:pt x="13" y="4"/>
                    <a:pt x="22" y="2"/>
                    <a:pt x="31" y="0"/>
                  </a:cubicBezTo>
                  <a:cubicBezTo>
                    <a:pt x="33" y="0"/>
                    <a:pt x="35" y="2"/>
                    <a:pt x="37" y="3"/>
                  </a:cubicBezTo>
                  <a:cubicBezTo>
                    <a:pt x="36" y="5"/>
                    <a:pt x="35" y="9"/>
                    <a:pt x="34" y="10"/>
                  </a:cubicBezTo>
                  <a:cubicBezTo>
                    <a:pt x="27" y="12"/>
                    <a:pt x="21" y="14"/>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16">
              <a:extLst>
                <a:ext uri="{FF2B5EF4-FFF2-40B4-BE49-F238E27FC236}">
                  <a16:creationId xmlns:a16="http://schemas.microsoft.com/office/drawing/2014/main" id="{970EA2D9-D215-42B7-88CA-A5A020B94F2B}"/>
                </a:ext>
              </a:extLst>
            </p:cNvPr>
            <p:cNvSpPr>
              <a:spLocks/>
            </p:cNvSpPr>
            <p:nvPr/>
          </p:nvSpPr>
          <p:spPr bwMode="auto">
            <a:xfrm>
              <a:off x="8797293" y="9131118"/>
              <a:ext cx="227012" cy="190500"/>
            </a:xfrm>
            <a:custGeom>
              <a:avLst/>
              <a:gdLst>
                <a:gd name="T0" fmla="*/ 0 w 94"/>
                <a:gd name="T1" fmla="*/ 33 h 79"/>
                <a:gd name="T2" fmla="*/ 75 w 94"/>
                <a:gd name="T3" fmla="*/ 33 h 79"/>
                <a:gd name="T4" fmla="*/ 62 w 94"/>
                <a:gd name="T5" fmla="*/ 11 h 79"/>
                <a:gd name="T6" fmla="*/ 62 w 94"/>
                <a:gd name="T7" fmla="*/ 0 h 79"/>
                <a:gd name="T8" fmla="*/ 70 w 94"/>
                <a:gd name="T9" fmla="*/ 5 h 79"/>
                <a:gd name="T10" fmla="*/ 94 w 94"/>
                <a:gd name="T11" fmla="*/ 44 h 79"/>
                <a:gd name="T12" fmla="*/ 19 w 94"/>
                <a:gd name="T13" fmla="*/ 44 h 79"/>
                <a:gd name="T14" fmla="*/ 35 w 94"/>
                <a:gd name="T15" fmla="*/ 72 h 79"/>
                <a:gd name="T16" fmla="*/ 34 w 94"/>
                <a:gd name="T17" fmla="*/ 79 h 79"/>
                <a:gd name="T18" fmla="*/ 27 w 94"/>
                <a:gd name="T19" fmla="*/ 77 h 79"/>
                <a:gd name="T20" fmla="*/ 0 w 94"/>
                <a:gd name="T21" fmla="*/ 3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79">
                  <a:moveTo>
                    <a:pt x="0" y="33"/>
                  </a:moveTo>
                  <a:cubicBezTo>
                    <a:pt x="27" y="33"/>
                    <a:pt x="50" y="33"/>
                    <a:pt x="75" y="33"/>
                  </a:cubicBezTo>
                  <a:cubicBezTo>
                    <a:pt x="70" y="25"/>
                    <a:pt x="66" y="18"/>
                    <a:pt x="62" y="11"/>
                  </a:cubicBezTo>
                  <a:cubicBezTo>
                    <a:pt x="61" y="8"/>
                    <a:pt x="62" y="4"/>
                    <a:pt x="62" y="0"/>
                  </a:cubicBezTo>
                  <a:cubicBezTo>
                    <a:pt x="65" y="2"/>
                    <a:pt x="68" y="3"/>
                    <a:pt x="70" y="5"/>
                  </a:cubicBezTo>
                  <a:cubicBezTo>
                    <a:pt x="78" y="17"/>
                    <a:pt x="85" y="29"/>
                    <a:pt x="94" y="44"/>
                  </a:cubicBezTo>
                  <a:cubicBezTo>
                    <a:pt x="68" y="44"/>
                    <a:pt x="45" y="44"/>
                    <a:pt x="19" y="44"/>
                  </a:cubicBezTo>
                  <a:cubicBezTo>
                    <a:pt x="25" y="55"/>
                    <a:pt x="31" y="63"/>
                    <a:pt x="35" y="72"/>
                  </a:cubicBezTo>
                  <a:cubicBezTo>
                    <a:pt x="36" y="74"/>
                    <a:pt x="35" y="77"/>
                    <a:pt x="34" y="79"/>
                  </a:cubicBezTo>
                  <a:cubicBezTo>
                    <a:pt x="32" y="79"/>
                    <a:pt x="28" y="78"/>
                    <a:pt x="27" y="77"/>
                  </a:cubicBezTo>
                  <a:cubicBezTo>
                    <a:pt x="18" y="63"/>
                    <a:pt x="10" y="49"/>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17">
              <a:extLst>
                <a:ext uri="{FF2B5EF4-FFF2-40B4-BE49-F238E27FC236}">
                  <a16:creationId xmlns:a16="http://schemas.microsoft.com/office/drawing/2014/main" id="{47220C20-51BA-4EF5-82AD-DB9CB76A084C}"/>
                </a:ext>
              </a:extLst>
            </p:cNvPr>
            <p:cNvSpPr>
              <a:spLocks/>
            </p:cNvSpPr>
            <p:nvPr/>
          </p:nvSpPr>
          <p:spPr bwMode="auto">
            <a:xfrm>
              <a:off x="11235693" y="8262755"/>
              <a:ext cx="192087" cy="101600"/>
            </a:xfrm>
            <a:custGeom>
              <a:avLst/>
              <a:gdLst>
                <a:gd name="T0" fmla="*/ 31 w 79"/>
                <a:gd name="T1" fmla="*/ 28 h 42"/>
                <a:gd name="T2" fmla="*/ 35 w 79"/>
                <a:gd name="T3" fmla="*/ 3 h 42"/>
                <a:gd name="T4" fmla="*/ 40 w 79"/>
                <a:gd name="T5" fmla="*/ 3 h 42"/>
                <a:gd name="T6" fmla="*/ 44 w 79"/>
                <a:gd name="T7" fmla="*/ 28 h 42"/>
                <a:gd name="T8" fmla="*/ 64 w 79"/>
                <a:gd name="T9" fmla="*/ 29 h 42"/>
                <a:gd name="T10" fmla="*/ 67 w 79"/>
                <a:gd name="T11" fmla="*/ 0 h 42"/>
                <a:gd name="T12" fmla="*/ 71 w 79"/>
                <a:gd name="T13" fmla="*/ 0 h 42"/>
                <a:gd name="T14" fmla="*/ 75 w 79"/>
                <a:gd name="T15" fmla="*/ 35 h 42"/>
                <a:gd name="T16" fmla="*/ 59 w 79"/>
                <a:gd name="T17" fmla="*/ 40 h 42"/>
                <a:gd name="T18" fmla="*/ 14 w 79"/>
                <a:gd name="T19" fmla="*/ 41 h 42"/>
                <a:gd name="T20" fmla="*/ 1 w 79"/>
                <a:gd name="T21" fmla="*/ 28 h 42"/>
                <a:gd name="T22" fmla="*/ 1 w 79"/>
                <a:gd name="T23" fmla="*/ 12 h 42"/>
                <a:gd name="T24" fmla="*/ 6 w 79"/>
                <a:gd name="T25" fmla="*/ 2 h 42"/>
                <a:gd name="T26" fmla="*/ 11 w 79"/>
                <a:gd name="T27" fmla="*/ 11 h 42"/>
                <a:gd name="T28" fmla="*/ 12 w 79"/>
                <a:gd name="T29" fmla="*/ 28 h 42"/>
                <a:gd name="T30" fmla="*/ 31 w 79"/>
                <a:gd name="T3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42">
                  <a:moveTo>
                    <a:pt x="31" y="28"/>
                  </a:moveTo>
                  <a:cubicBezTo>
                    <a:pt x="32" y="19"/>
                    <a:pt x="34" y="11"/>
                    <a:pt x="35" y="3"/>
                  </a:cubicBezTo>
                  <a:cubicBezTo>
                    <a:pt x="36" y="3"/>
                    <a:pt x="38" y="3"/>
                    <a:pt x="40" y="3"/>
                  </a:cubicBezTo>
                  <a:cubicBezTo>
                    <a:pt x="41" y="11"/>
                    <a:pt x="43" y="18"/>
                    <a:pt x="44" y="28"/>
                  </a:cubicBezTo>
                  <a:cubicBezTo>
                    <a:pt x="50" y="28"/>
                    <a:pt x="57" y="29"/>
                    <a:pt x="64" y="29"/>
                  </a:cubicBezTo>
                  <a:cubicBezTo>
                    <a:pt x="65" y="18"/>
                    <a:pt x="66" y="9"/>
                    <a:pt x="67" y="0"/>
                  </a:cubicBezTo>
                  <a:cubicBezTo>
                    <a:pt x="68" y="0"/>
                    <a:pt x="70" y="0"/>
                    <a:pt x="71" y="0"/>
                  </a:cubicBezTo>
                  <a:cubicBezTo>
                    <a:pt x="79" y="10"/>
                    <a:pt x="75" y="23"/>
                    <a:pt x="75" y="35"/>
                  </a:cubicBezTo>
                  <a:cubicBezTo>
                    <a:pt x="74" y="37"/>
                    <a:pt x="64" y="40"/>
                    <a:pt x="59" y="40"/>
                  </a:cubicBezTo>
                  <a:cubicBezTo>
                    <a:pt x="44" y="41"/>
                    <a:pt x="29" y="40"/>
                    <a:pt x="14" y="41"/>
                  </a:cubicBezTo>
                  <a:cubicBezTo>
                    <a:pt x="4" y="42"/>
                    <a:pt x="0" y="38"/>
                    <a:pt x="1" y="28"/>
                  </a:cubicBezTo>
                  <a:cubicBezTo>
                    <a:pt x="1" y="23"/>
                    <a:pt x="0" y="17"/>
                    <a:pt x="1" y="12"/>
                  </a:cubicBezTo>
                  <a:cubicBezTo>
                    <a:pt x="1" y="9"/>
                    <a:pt x="4" y="6"/>
                    <a:pt x="6" y="2"/>
                  </a:cubicBezTo>
                  <a:cubicBezTo>
                    <a:pt x="7" y="5"/>
                    <a:pt x="10" y="8"/>
                    <a:pt x="11" y="11"/>
                  </a:cubicBezTo>
                  <a:cubicBezTo>
                    <a:pt x="12" y="16"/>
                    <a:pt x="12" y="22"/>
                    <a:pt x="12" y="28"/>
                  </a:cubicBezTo>
                  <a:cubicBezTo>
                    <a:pt x="19" y="28"/>
                    <a:pt x="25" y="28"/>
                    <a:pt x="3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18">
              <a:extLst>
                <a:ext uri="{FF2B5EF4-FFF2-40B4-BE49-F238E27FC236}">
                  <a16:creationId xmlns:a16="http://schemas.microsoft.com/office/drawing/2014/main" id="{47A0DEA4-501A-45D1-A786-BA5F3DB7346B}"/>
                </a:ext>
              </a:extLst>
            </p:cNvPr>
            <p:cNvSpPr>
              <a:spLocks noEditPoints="1"/>
            </p:cNvSpPr>
            <p:nvPr/>
          </p:nvSpPr>
          <p:spPr bwMode="auto">
            <a:xfrm>
              <a:off x="11137268" y="7705543"/>
              <a:ext cx="147637" cy="138112"/>
            </a:xfrm>
            <a:custGeom>
              <a:avLst/>
              <a:gdLst>
                <a:gd name="T0" fmla="*/ 13 w 61"/>
                <a:gd name="T1" fmla="*/ 23 h 58"/>
                <a:gd name="T2" fmla="*/ 2 w 61"/>
                <a:gd name="T3" fmla="*/ 21 h 58"/>
                <a:gd name="T4" fmla="*/ 0 w 61"/>
                <a:gd name="T5" fmla="*/ 16 h 58"/>
                <a:gd name="T6" fmla="*/ 33 w 61"/>
                <a:gd name="T7" fmla="*/ 0 h 58"/>
                <a:gd name="T8" fmla="*/ 43 w 61"/>
                <a:gd name="T9" fmla="*/ 20 h 58"/>
                <a:gd name="T10" fmla="*/ 58 w 61"/>
                <a:gd name="T11" fmla="*/ 0 h 58"/>
                <a:gd name="T12" fmla="*/ 61 w 61"/>
                <a:gd name="T13" fmla="*/ 5 h 58"/>
                <a:gd name="T14" fmla="*/ 55 w 61"/>
                <a:gd name="T15" fmla="*/ 54 h 58"/>
                <a:gd name="T16" fmla="*/ 43 w 61"/>
                <a:gd name="T17" fmla="*/ 57 h 58"/>
                <a:gd name="T18" fmla="*/ 20 w 61"/>
                <a:gd name="T19" fmla="*/ 43 h 58"/>
                <a:gd name="T20" fmla="*/ 13 w 61"/>
                <a:gd name="T21" fmla="*/ 23 h 58"/>
                <a:gd name="T22" fmla="*/ 42 w 61"/>
                <a:gd name="T23" fmla="*/ 46 h 58"/>
                <a:gd name="T24" fmla="*/ 17 w 61"/>
                <a:gd name="T25" fmla="*/ 19 h 58"/>
                <a:gd name="T26" fmla="*/ 42 w 61"/>
                <a:gd name="T27" fmla="*/ 4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58">
                  <a:moveTo>
                    <a:pt x="13" y="23"/>
                  </a:moveTo>
                  <a:cubicBezTo>
                    <a:pt x="8" y="22"/>
                    <a:pt x="5" y="22"/>
                    <a:pt x="2" y="21"/>
                  </a:cubicBezTo>
                  <a:cubicBezTo>
                    <a:pt x="1" y="20"/>
                    <a:pt x="1" y="18"/>
                    <a:pt x="0" y="16"/>
                  </a:cubicBezTo>
                  <a:cubicBezTo>
                    <a:pt x="11" y="11"/>
                    <a:pt x="22" y="5"/>
                    <a:pt x="33" y="0"/>
                  </a:cubicBezTo>
                  <a:cubicBezTo>
                    <a:pt x="37" y="8"/>
                    <a:pt x="40" y="13"/>
                    <a:pt x="43" y="20"/>
                  </a:cubicBezTo>
                  <a:cubicBezTo>
                    <a:pt x="49" y="12"/>
                    <a:pt x="53" y="6"/>
                    <a:pt x="58" y="0"/>
                  </a:cubicBezTo>
                  <a:cubicBezTo>
                    <a:pt x="59" y="2"/>
                    <a:pt x="61" y="4"/>
                    <a:pt x="61" y="5"/>
                  </a:cubicBezTo>
                  <a:cubicBezTo>
                    <a:pt x="59" y="22"/>
                    <a:pt x="58" y="38"/>
                    <a:pt x="55" y="54"/>
                  </a:cubicBezTo>
                  <a:cubicBezTo>
                    <a:pt x="55" y="56"/>
                    <a:pt x="47" y="58"/>
                    <a:pt x="43" y="57"/>
                  </a:cubicBezTo>
                  <a:cubicBezTo>
                    <a:pt x="35" y="53"/>
                    <a:pt x="28" y="48"/>
                    <a:pt x="20" y="43"/>
                  </a:cubicBezTo>
                  <a:cubicBezTo>
                    <a:pt x="13" y="39"/>
                    <a:pt x="5" y="34"/>
                    <a:pt x="13" y="23"/>
                  </a:cubicBezTo>
                  <a:close/>
                  <a:moveTo>
                    <a:pt x="42" y="46"/>
                  </a:moveTo>
                  <a:cubicBezTo>
                    <a:pt x="41" y="25"/>
                    <a:pt x="34" y="19"/>
                    <a:pt x="17" y="19"/>
                  </a:cubicBezTo>
                  <a:cubicBezTo>
                    <a:pt x="26" y="29"/>
                    <a:pt x="34" y="37"/>
                    <a:pt x="4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19">
              <a:extLst>
                <a:ext uri="{FF2B5EF4-FFF2-40B4-BE49-F238E27FC236}">
                  <a16:creationId xmlns:a16="http://schemas.microsoft.com/office/drawing/2014/main" id="{DFFA2912-1F01-4E23-9D6F-6FA03DE934D5}"/>
                </a:ext>
              </a:extLst>
            </p:cNvPr>
            <p:cNvSpPr>
              <a:spLocks/>
            </p:cNvSpPr>
            <p:nvPr/>
          </p:nvSpPr>
          <p:spPr bwMode="auto">
            <a:xfrm>
              <a:off x="11192830" y="8696143"/>
              <a:ext cx="190500" cy="128587"/>
            </a:xfrm>
            <a:custGeom>
              <a:avLst/>
              <a:gdLst>
                <a:gd name="T0" fmla="*/ 0 w 79"/>
                <a:gd name="T1" fmla="*/ 38 h 54"/>
                <a:gd name="T2" fmla="*/ 6 w 79"/>
                <a:gd name="T3" fmla="*/ 6 h 54"/>
                <a:gd name="T4" fmla="*/ 12 w 79"/>
                <a:gd name="T5" fmla="*/ 0 h 54"/>
                <a:gd name="T6" fmla="*/ 16 w 79"/>
                <a:gd name="T7" fmla="*/ 8 h 54"/>
                <a:gd name="T8" fmla="*/ 13 w 79"/>
                <a:gd name="T9" fmla="*/ 27 h 54"/>
                <a:gd name="T10" fmla="*/ 36 w 79"/>
                <a:gd name="T11" fmla="*/ 17 h 54"/>
                <a:gd name="T12" fmla="*/ 43 w 79"/>
                <a:gd name="T13" fmla="*/ 8 h 54"/>
                <a:gd name="T14" fmla="*/ 47 w 79"/>
                <a:gd name="T15" fmla="*/ 10 h 54"/>
                <a:gd name="T16" fmla="*/ 44 w 79"/>
                <a:gd name="T17" fmla="*/ 33 h 54"/>
                <a:gd name="T18" fmla="*/ 69 w 79"/>
                <a:gd name="T19" fmla="*/ 22 h 54"/>
                <a:gd name="T20" fmla="*/ 76 w 79"/>
                <a:gd name="T21" fmla="*/ 12 h 54"/>
                <a:gd name="T22" fmla="*/ 79 w 79"/>
                <a:gd name="T23" fmla="*/ 23 h 54"/>
                <a:gd name="T24" fmla="*/ 45 w 79"/>
                <a:gd name="T25" fmla="*/ 47 h 54"/>
                <a:gd name="T26" fmla="*/ 0 w 79"/>
                <a:gd name="T27"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54">
                  <a:moveTo>
                    <a:pt x="0" y="38"/>
                  </a:moveTo>
                  <a:cubicBezTo>
                    <a:pt x="2" y="26"/>
                    <a:pt x="4" y="16"/>
                    <a:pt x="6" y="6"/>
                  </a:cubicBezTo>
                  <a:cubicBezTo>
                    <a:pt x="7" y="4"/>
                    <a:pt x="10" y="2"/>
                    <a:pt x="12" y="0"/>
                  </a:cubicBezTo>
                  <a:cubicBezTo>
                    <a:pt x="13" y="3"/>
                    <a:pt x="16" y="6"/>
                    <a:pt x="16" y="8"/>
                  </a:cubicBezTo>
                  <a:cubicBezTo>
                    <a:pt x="16" y="15"/>
                    <a:pt x="14" y="21"/>
                    <a:pt x="13" y="27"/>
                  </a:cubicBezTo>
                  <a:cubicBezTo>
                    <a:pt x="31" y="35"/>
                    <a:pt x="31" y="35"/>
                    <a:pt x="36" y="17"/>
                  </a:cubicBezTo>
                  <a:cubicBezTo>
                    <a:pt x="37" y="14"/>
                    <a:pt x="40" y="11"/>
                    <a:pt x="43" y="8"/>
                  </a:cubicBezTo>
                  <a:cubicBezTo>
                    <a:pt x="44" y="9"/>
                    <a:pt x="45" y="9"/>
                    <a:pt x="47" y="10"/>
                  </a:cubicBezTo>
                  <a:cubicBezTo>
                    <a:pt x="46" y="17"/>
                    <a:pt x="45" y="25"/>
                    <a:pt x="44" y="33"/>
                  </a:cubicBezTo>
                  <a:cubicBezTo>
                    <a:pt x="62" y="43"/>
                    <a:pt x="64" y="42"/>
                    <a:pt x="69" y="22"/>
                  </a:cubicBezTo>
                  <a:cubicBezTo>
                    <a:pt x="70" y="18"/>
                    <a:pt x="73" y="15"/>
                    <a:pt x="76" y="12"/>
                  </a:cubicBezTo>
                  <a:cubicBezTo>
                    <a:pt x="77" y="16"/>
                    <a:pt x="79" y="19"/>
                    <a:pt x="79" y="23"/>
                  </a:cubicBezTo>
                  <a:cubicBezTo>
                    <a:pt x="75" y="54"/>
                    <a:pt x="75" y="54"/>
                    <a:pt x="45" y="47"/>
                  </a:cubicBezTo>
                  <a:cubicBezTo>
                    <a:pt x="30" y="44"/>
                    <a:pt x="16" y="41"/>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0">
              <a:extLst>
                <a:ext uri="{FF2B5EF4-FFF2-40B4-BE49-F238E27FC236}">
                  <a16:creationId xmlns:a16="http://schemas.microsoft.com/office/drawing/2014/main" id="{0FFFEE4B-3829-41C0-8EA3-003E3DDC133D}"/>
                </a:ext>
              </a:extLst>
            </p:cNvPr>
            <p:cNvSpPr>
              <a:spLocks/>
            </p:cNvSpPr>
            <p:nvPr/>
          </p:nvSpPr>
          <p:spPr bwMode="auto">
            <a:xfrm>
              <a:off x="10807068" y="9305743"/>
              <a:ext cx="200025" cy="204787"/>
            </a:xfrm>
            <a:custGeom>
              <a:avLst/>
              <a:gdLst>
                <a:gd name="T0" fmla="*/ 76 w 83"/>
                <a:gd name="T1" fmla="*/ 48 h 85"/>
                <a:gd name="T2" fmla="*/ 66 w 83"/>
                <a:gd name="T3" fmla="*/ 72 h 85"/>
                <a:gd name="T4" fmla="*/ 19 w 83"/>
                <a:gd name="T5" fmla="*/ 70 h 85"/>
                <a:gd name="T6" fmla="*/ 14 w 83"/>
                <a:gd name="T7" fmla="*/ 17 h 85"/>
                <a:gd name="T8" fmla="*/ 37 w 83"/>
                <a:gd name="T9" fmla="*/ 6 h 85"/>
                <a:gd name="T10" fmla="*/ 17 w 83"/>
                <a:gd name="T11" fmla="*/ 39 h 85"/>
                <a:gd name="T12" fmla="*/ 27 w 83"/>
                <a:gd name="T13" fmla="*/ 60 h 85"/>
                <a:gd name="T14" fmla="*/ 76 w 83"/>
                <a:gd name="T15" fmla="*/ 48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85">
                  <a:moveTo>
                    <a:pt x="76" y="48"/>
                  </a:moveTo>
                  <a:cubicBezTo>
                    <a:pt x="83" y="61"/>
                    <a:pt x="72" y="66"/>
                    <a:pt x="66" y="72"/>
                  </a:cubicBezTo>
                  <a:cubicBezTo>
                    <a:pt x="52" y="85"/>
                    <a:pt x="34" y="84"/>
                    <a:pt x="19" y="70"/>
                  </a:cubicBezTo>
                  <a:cubicBezTo>
                    <a:pt x="3" y="54"/>
                    <a:pt x="0" y="33"/>
                    <a:pt x="14" y="17"/>
                  </a:cubicBezTo>
                  <a:cubicBezTo>
                    <a:pt x="20" y="10"/>
                    <a:pt x="26" y="0"/>
                    <a:pt x="37" y="6"/>
                  </a:cubicBezTo>
                  <a:cubicBezTo>
                    <a:pt x="29" y="18"/>
                    <a:pt x="21" y="28"/>
                    <a:pt x="17" y="39"/>
                  </a:cubicBezTo>
                  <a:cubicBezTo>
                    <a:pt x="15" y="45"/>
                    <a:pt x="22" y="54"/>
                    <a:pt x="27" y="60"/>
                  </a:cubicBezTo>
                  <a:cubicBezTo>
                    <a:pt x="40" y="75"/>
                    <a:pt x="51" y="72"/>
                    <a:pt x="7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1">
              <a:extLst>
                <a:ext uri="{FF2B5EF4-FFF2-40B4-BE49-F238E27FC236}">
                  <a16:creationId xmlns:a16="http://schemas.microsoft.com/office/drawing/2014/main" id="{A4162466-7826-40AB-B44A-1BF164DCA61A}"/>
                </a:ext>
              </a:extLst>
            </p:cNvPr>
            <p:cNvSpPr>
              <a:spLocks/>
            </p:cNvSpPr>
            <p:nvPr/>
          </p:nvSpPr>
          <p:spPr bwMode="auto">
            <a:xfrm>
              <a:off x="11226168" y="8394518"/>
              <a:ext cx="196850" cy="147637"/>
            </a:xfrm>
            <a:custGeom>
              <a:avLst/>
              <a:gdLst>
                <a:gd name="T0" fmla="*/ 15 w 81"/>
                <a:gd name="T1" fmla="*/ 0 h 61"/>
                <a:gd name="T2" fmla="*/ 45 w 81"/>
                <a:gd name="T3" fmla="*/ 47 h 61"/>
                <a:gd name="T4" fmla="*/ 69 w 81"/>
                <a:gd name="T5" fmla="*/ 4 h 61"/>
                <a:gd name="T6" fmla="*/ 81 w 81"/>
                <a:gd name="T7" fmla="*/ 21 h 61"/>
                <a:gd name="T8" fmla="*/ 51 w 81"/>
                <a:gd name="T9" fmla="*/ 58 h 61"/>
                <a:gd name="T10" fmla="*/ 6 w 81"/>
                <a:gd name="T11" fmla="*/ 31 h 61"/>
                <a:gd name="T12" fmla="*/ 15 w 81"/>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81" h="61">
                  <a:moveTo>
                    <a:pt x="15" y="0"/>
                  </a:moveTo>
                  <a:cubicBezTo>
                    <a:pt x="15" y="37"/>
                    <a:pt x="23" y="48"/>
                    <a:pt x="45" y="47"/>
                  </a:cubicBezTo>
                  <a:cubicBezTo>
                    <a:pt x="66" y="45"/>
                    <a:pt x="72" y="34"/>
                    <a:pt x="69" y="4"/>
                  </a:cubicBezTo>
                  <a:cubicBezTo>
                    <a:pt x="79" y="4"/>
                    <a:pt x="80" y="7"/>
                    <a:pt x="81" y="21"/>
                  </a:cubicBezTo>
                  <a:cubicBezTo>
                    <a:pt x="81" y="42"/>
                    <a:pt x="70" y="55"/>
                    <a:pt x="51" y="58"/>
                  </a:cubicBezTo>
                  <a:cubicBezTo>
                    <a:pt x="29" y="61"/>
                    <a:pt x="10" y="50"/>
                    <a:pt x="6" y="31"/>
                  </a:cubicBezTo>
                  <a:cubicBezTo>
                    <a:pt x="3" y="20"/>
                    <a:pt x="0" y="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2">
              <a:extLst>
                <a:ext uri="{FF2B5EF4-FFF2-40B4-BE49-F238E27FC236}">
                  <a16:creationId xmlns:a16="http://schemas.microsoft.com/office/drawing/2014/main" id="{D3AF1B84-B53E-4C6B-BF77-EEACA9295F8F}"/>
                </a:ext>
              </a:extLst>
            </p:cNvPr>
            <p:cNvSpPr>
              <a:spLocks/>
            </p:cNvSpPr>
            <p:nvPr/>
          </p:nvSpPr>
          <p:spPr bwMode="auto">
            <a:xfrm>
              <a:off x="9449755" y="9602605"/>
              <a:ext cx="168275" cy="192087"/>
            </a:xfrm>
            <a:custGeom>
              <a:avLst/>
              <a:gdLst>
                <a:gd name="T0" fmla="*/ 70 w 70"/>
                <a:gd name="T1" fmla="*/ 23 h 80"/>
                <a:gd name="T2" fmla="*/ 28 w 70"/>
                <a:gd name="T3" fmla="*/ 20 h 80"/>
                <a:gd name="T4" fmla="*/ 17 w 70"/>
                <a:gd name="T5" fmla="*/ 50 h 80"/>
                <a:gd name="T6" fmla="*/ 49 w 70"/>
                <a:gd name="T7" fmla="*/ 71 h 80"/>
                <a:gd name="T8" fmla="*/ 50 w 70"/>
                <a:gd name="T9" fmla="*/ 75 h 80"/>
                <a:gd name="T10" fmla="*/ 38 w 70"/>
                <a:gd name="T11" fmla="*/ 80 h 80"/>
                <a:gd name="T12" fmla="*/ 6 w 70"/>
                <a:gd name="T13" fmla="*/ 57 h 80"/>
                <a:gd name="T14" fmla="*/ 15 w 70"/>
                <a:gd name="T15" fmla="*/ 15 h 80"/>
                <a:gd name="T16" fmla="*/ 53 w 70"/>
                <a:gd name="T17" fmla="*/ 5 h 80"/>
                <a:gd name="T18" fmla="*/ 67 w 70"/>
                <a:gd name="T19" fmla="*/ 12 h 80"/>
                <a:gd name="T20" fmla="*/ 70 w 70"/>
                <a:gd name="T21"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80">
                  <a:moveTo>
                    <a:pt x="70" y="23"/>
                  </a:moveTo>
                  <a:cubicBezTo>
                    <a:pt x="55" y="16"/>
                    <a:pt x="41" y="7"/>
                    <a:pt x="28" y="20"/>
                  </a:cubicBezTo>
                  <a:cubicBezTo>
                    <a:pt x="21" y="27"/>
                    <a:pt x="16" y="40"/>
                    <a:pt x="17" y="50"/>
                  </a:cubicBezTo>
                  <a:cubicBezTo>
                    <a:pt x="18" y="68"/>
                    <a:pt x="35" y="69"/>
                    <a:pt x="49" y="71"/>
                  </a:cubicBezTo>
                  <a:cubicBezTo>
                    <a:pt x="50" y="73"/>
                    <a:pt x="50" y="74"/>
                    <a:pt x="50" y="75"/>
                  </a:cubicBezTo>
                  <a:cubicBezTo>
                    <a:pt x="46" y="77"/>
                    <a:pt x="42" y="80"/>
                    <a:pt x="38" y="80"/>
                  </a:cubicBezTo>
                  <a:cubicBezTo>
                    <a:pt x="24" y="78"/>
                    <a:pt x="11" y="72"/>
                    <a:pt x="6" y="57"/>
                  </a:cubicBezTo>
                  <a:cubicBezTo>
                    <a:pt x="0" y="42"/>
                    <a:pt x="5" y="27"/>
                    <a:pt x="15" y="15"/>
                  </a:cubicBezTo>
                  <a:cubicBezTo>
                    <a:pt x="26" y="4"/>
                    <a:pt x="39" y="0"/>
                    <a:pt x="53" y="5"/>
                  </a:cubicBezTo>
                  <a:cubicBezTo>
                    <a:pt x="58" y="7"/>
                    <a:pt x="63" y="9"/>
                    <a:pt x="67" y="12"/>
                  </a:cubicBezTo>
                  <a:cubicBezTo>
                    <a:pt x="69" y="14"/>
                    <a:pt x="69" y="19"/>
                    <a:pt x="7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3">
              <a:extLst>
                <a:ext uri="{FF2B5EF4-FFF2-40B4-BE49-F238E27FC236}">
                  <a16:creationId xmlns:a16="http://schemas.microsoft.com/office/drawing/2014/main" id="{82BE22BC-A384-459D-B311-99E3FCC0CB73}"/>
                </a:ext>
              </a:extLst>
            </p:cNvPr>
            <p:cNvSpPr>
              <a:spLocks/>
            </p:cNvSpPr>
            <p:nvPr/>
          </p:nvSpPr>
          <p:spPr bwMode="auto">
            <a:xfrm>
              <a:off x="10661018" y="9439093"/>
              <a:ext cx="123825" cy="187325"/>
            </a:xfrm>
            <a:custGeom>
              <a:avLst/>
              <a:gdLst>
                <a:gd name="T0" fmla="*/ 0 w 51"/>
                <a:gd name="T1" fmla="*/ 18 h 78"/>
                <a:gd name="T2" fmla="*/ 28 w 51"/>
                <a:gd name="T3" fmla="*/ 1 h 78"/>
                <a:gd name="T4" fmla="*/ 36 w 51"/>
                <a:gd name="T5" fmla="*/ 1 h 78"/>
                <a:gd name="T6" fmla="*/ 33 w 51"/>
                <a:gd name="T7" fmla="*/ 9 h 78"/>
                <a:gd name="T8" fmla="*/ 16 w 51"/>
                <a:gd name="T9" fmla="*/ 21 h 78"/>
                <a:gd name="T10" fmla="*/ 27 w 51"/>
                <a:gd name="T11" fmla="*/ 39 h 78"/>
                <a:gd name="T12" fmla="*/ 44 w 51"/>
                <a:gd name="T13" fmla="*/ 30 h 78"/>
                <a:gd name="T14" fmla="*/ 51 w 51"/>
                <a:gd name="T15" fmla="*/ 31 h 78"/>
                <a:gd name="T16" fmla="*/ 49 w 51"/>
                <a:gd name="T17" fmla="*/ 38 h 78"/>
                <a:gd name="T18" fmla="*/ 33 w 51"/>
                <a:gd name="T19" fmla="*/ 48 h 78"/>
                <a:gd name="T20" fmla="*/ 43 w 51"/>
                <a:gd name="T21" fmla="*/ 67 h 78"/>
                <a:gd name="T22" fmla="*/ 44 w 51"/>
                <a:gd name="T23" fmla="*/ 78 h 78"/>
                <a:gd name="T24" fmla="*/ 34 w 51"/>
                <a:gd name="T25" fmla="*/ 72 h 78"/>
                <a:gd name="T26" fmla="*/ 0 w 51"/>
                <a:gd name="T27"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8">
                  <a:moveTo>
                    <a:pt x="0" y="18"/>
                  </a:moveTo>
                  <a:cubicBezTo>
                    <a:pt x="10" y="11"/>
                    <a:pt x="19" y="6"/>
                    <a:pt x="28" y="1"/>
                  </a:cubicBezTo>
                  <a:cubicBezTo>
                    <a:pt x="30" y="0"/>
                    <a:pt x="33" y="1"/>
                    <a:pt x="36" y="1"/>
                  </a:cubicBezTo>
                  <a:cubicBezTo>
                    <a:pt x="35" y="4"/>
                    <a:pt x="35" y="8"/>
                    <a:pt x="33" y="9"/>
                  </a:cubicBezTo>
                  <a:cubicBezTo>
                    <a:pt x="28" y="13"/>
                    <a:pt x="22" y="16"/>
                    <a:pt x="16" y="21"/>
                  </a:cubicBezTo>
                  <a:cubicBezTo>
                    <a:pt x="20" y="27"/>
                    <a:pt x="23" y="33"/>
                    <a:pt x="27" y="39"/>
                  </a:cubicBezTo>
                  <a:cubicBezTo>
                    <a:pt x="33" y="36"/>
                    <a:pt x="38" y="32"/>
                    <a:pt x="44" y="30"/>
                  </a:cubicBezTo>
                  <a:cubicBezTo>
                    <a:pt x="46" y="29"/>
                    <a:pt x="49" y="30"/>
                    <a:pt x="51" y="31"/>
                  </a:cubicBezTo>
                  <a:cubicBezTo>
                    <a:pt x="50" y="33"/>
                    <a:pt x="50" y="36"/>
                    <a:pt x="49" y="38"/>
                  </a:cubicBezTo>
                  <a:cubicBezTo>
                    <a:pt x="44" y="41"/>
                    <a:pt x="39" y="44"/>
                    <a:pt x="33" y="48"/>
                  </a:cubicBezTo>
                  <a:cubicBezTo>
                    <a:pt x="37" y="55"/>
                    <a:pt x="41" y="61"/>
                    <a:pt x="43" y="67"/>
                  </a:cubicBezTo>
                  <a:cubicBezTo>
                    <a:pt x="45" y="70"/>
                    <a:pt x="43" y="74"/>
                    <a:pt x="44" y="78"/>
                  </a:cubicBezTo>
                  <a:cubicBezTo>
                    <a:pt x="40" y="76"/>
                    <a:pt x="36" y="75"/>
                    <a:pt x="34" y="72"/>
                  </a:cubicBezTo>
                  <a:cubicBezTo>
                    <a:pt x="23" y="55"/>
                    <a:pt x="12" y="37"/>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24">
              <a:extLst>
                <a:ext uri="{FF2B5EF4-FFF2-40B4-BE49-F238E27FC236}">
                  <a16:creationId xmlns:a16="http://schemas.microsoft.com/office/drawing/2014/main" id="{2F629175-EB2A-481B-ACB8-5AB6B094F1BC}"/>
                </a:ext>
              </a:extLst>
            </p:cNvPr>
            <p:cNvSpPr>
              <a:spLocks/>
            </p:cNvSpPr>
            <p:nvPr/>
          </p:nvSpPr>
          <p:spPr bwMode="auto">
            <a:xfrm>
              <a:off x="9932355" y="9677218"/>
              <a:ext cx="98425" cy="177800"/>
            </a:xfrm>
            <a:custGeom>
              <a:avLst/>
              <a:gdLst>
                <a:gd name="T0" fmla="*/ 41 w 41"/>
                <a:gd name="T1" fmla="*/ 73 h 74"/>
                <a:gd name="T2" fmla="*/ 6 w 41"/>
                <a:gd name="T3" fmla="*/ 73 h 74"/>
                <a:gd name="T4" fmla="*/ 1 w 41"/>
                <a:gd name="T5" fmla="*/ 64 h 74"/>
                <a:gd name="T6" fmla="*/ 1 w 41"/>
                <a:gd name="T7" fmla="*/ 9 h 74"/>
                <a:gd name="T8" fmla="*/ 6 w 41"/>
                <a:gd name="T9" fmla="*/ 0 h 74"/>
                <a:gd name="T10" fmla="*/ 12 w 41"/>
                <a:gd name="T11" fmla="*/ 10 h 74"/>
                <a:gd name="T12" fmla="*/ 12 w 41"/>
                <a:gd name="T13" fmla="*/ 50 h 74"/>
                <a:gd name="T14" fmla="*/ 26 w 41"/>
                <a:gd name="T15" fmla="*/ 64 h 74"/>
                <a:gd name="T16" fmla="*/ 41 w 41"/>
                <a:gd name="T17" fmla="*/ 66 h 74"/>
                <a:gd name="T18" fmla="*/ 41 w 41"/>
                <a:gd name="T19"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74">
                  <a:moveTo>
                    <a:pt x="41" y="73"/>
                  </a:moveTo>
                  <a:cubicBezTo>
                    <a:pt x="29" y="73"/>
                    <a:pt x="17" y="74"/>
                    <a:pt x="6" y="73"/>
                  </a:cubicBezTo>
                  <a:cubicBezTo>
                    <a:pt x="4" y="73"/>
                    <a:pt x="1" y="67"/>
                    <a:pt x="1" y="64"/>
                  </a:cubicBezTo>
                  <a:cubicBezTo>
                    <a:pt x="0" y="46"/>
                    <a:pt x="0" y="27"/>
                    <a:pt x="1" y="9"/>
                  </a:cubicBezTo>
                  <a:cubicBezTo>
                    <a:pt x="1" y="6"/>
                    <a:pt x="4" y="3"/>
                    <a:pt x="6" y="0"/>
                  </a:cubicBezTo>
                  <a:cubicBezTo>
                    <a:pt x="8" y="3"/>
                    <a:pt x="12" y="6"/>
                    <a:pt x="12" y="10"/>
                  </a:cubicBezTo>
                  <a:cubicBezTo>
                    <a:pt x="12" y="23"/>
                    <a:pt x="13" y="37"/>
                    <a:pt x="12" y="50"/>
                  </a:cubicBezTo>
                  <a:cubicBezTo>
                    <a:pt x="12" y="60"/>
                    <a:pt x="15" y="65"/>
                    <a:pt x="26" y="64"/>
                  </a:cubicBezTo>
                  <a:cubicBezTo>
                    <a:pt x="31" y="63"/>
                    <a:pt x="36" y="65"/>
                    <a:pt x="41" y="66"/>
                  </a:cubicBezTo>
                  <a:cubicBezTo>
                    <a:pt x="41" y="69"/>
                    <a:pt x="41" y="71"/>
                    <a:pt x="4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25">
              <a:extLst>
                <a:ext uri="{FF2B5EF4-FFF2-40B4-BE49-F238E27FC236}">
                  <a16:creationId xmlns:a16="http://schemas.microsoft.com/office/drawing/2014/main" id="{EC0F7853-34F0-4597-BE4C-4BB658A96E5D}"/>
                </a:ext>
              </a:extLst>
            </p:cNvPr>
            <p:cNvSpPr>
              <a:spLocks/>
            </p:cNvSpPr>
            <p:nvPr/>
          </p:nvSpPr>
          <p:spPr bwMode="auto">
            <a:xfrm>
              <a:off x="9805355" y="9669280"/>
              <a:ext cx="95250" cy="182562"/>
            </a:xfrm>
            <a:custGeom>
              <a:avLst/>
              <a:gdLst>
                <a:gd name="T0" fmla="*/ 12 w 40"/>
                <a:gd name="T1" fmla="*/ 62 h 76"/>
                <a:gd name="T2" fmla="*/ 40 w 40"/>
                <a:gd name="T3" fmla="*/ 69 h 76"/>
                <a:gd name="T4" fmla="*/ 38 w 40"/>
                <a:gd name="T5" fmla="*/ 76 h 76"/>
                <a:gd name="T6" fmla="*/ 7 w 40"/>
                <a:gd name="T7" fmla="*/ 74 h 76"/>
                <a:gd name="T8" fmla="*/ 0 w 40"/>
                <a:gd name="T9" fmla="*/ 63 h 76"/>
                <a:gd name="T10" fmla="*/ 5 w 40"/>
                <a:gd name="T11" fmla="*/ 8 h 76"/>
                <a:gd name="T12" fmla="*/ 11 w 40"/>
                <a:gd name="T13" fmla="*/ 0 h 76"/>
                <a:gd name="T14" fmla="*/ 16 w 40"/>
                <a:gd name="T15" fmla="*/ 9 h 76"/>
                <a:gd name="T16" fmla="*/ 12 w 40"/>
                <a:gd name="T17"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6">
                  <a:moveTo>
                    <a:pt x="12" y="62"/>
                  </a:moveTo>
                  <a:cubicBezTo>
                    <a:pt x="22" y="65"/>
                    <a:pt x="31" y="67"/>
                    <a:pt x="40" y="69"/>
                  </a:cubicBezTo>
                  <a:cubicBezTo>
                    <a:pt x="39" y="72"/>
                    <a:pt x="39" y="74"/>
                    <a:pt x="38" y="76"/>
                  </a:cubicBezTo>
                  <a:cubicBezTo>
                    <a:pt x="28" y="75"/>
                    <a:pt x="17" y="75"/>
                    <a:pt x="7" y="74"/>
                  </a:cubicBezTo>
                  <a:cubicBezTo>
                    <a:pt x="4" y="73"/>
                    <a:pt x="0" y="67"/>
                    <a:pt x="0" y="63"/>
                  </a:cubicBezTo>
                  <a:cubicBezTo>
                    <a:pt x="1" y="45"/>
                    <a:pt x="3" y="26"/>
                    <a:pt x="5" y="8"/>
                  </a:cubicBezTo>
                  <a:cubicBezTo>
                    <a:pt x="5" y="5"/>
                    <a:pt x="9" y="3"/>
                    <a:pt x="11" y="0"/>
                  </a:cubicBezTo>
                  <a:cubicBezTo>
                    <a:pt x="13" y="3"/>
                    <a:pt x="16" y="6"/>
                    <a:pt x="16" y="9"/>
                  </a:cubicBezTo>
                  <a:cubicBezTo>
                    <a:pt x="15" y="27"/>
                    <a:pt x="13" y="45"/>
                    <a:pt x="1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26">
              <a:extLst>
                <a:ext uri="{FF2B5EF4-FFF2-40B4-BE49-F238E27FC236}">
                  <a16:creationId xmlns:a16="http://schemas.microsoft.com/office/drawing/2014/main" id="{CD2BF956-58CA-4E56-93BC-A5763832C134}"/>
                </a:ext>
              </a:extLst>
            </p:cNvPr>
            <p:cNvSpPr>
              <a:spLocks/>
            </p:cNvSpPr>
            <p:nvPr/>
          </p:nvSpPr>
          <p:spPr bwMode="auto">
            <a:xfrm>
              <a:off x="8705218" y="7675380"/>
              <a:ext cx="82550" cy="44450"/>
            </a:xfrm>
            <a:custGeom>
              <a:avLst/>
              <a:gdLst>
                <a:gd name="T0" fmla="*/ 0 w 34"/>
                <a:gd name="T1" fmla="*/ 13 h 18"/>
                <a:gd name="T2" fmla="*/ 20 w 34"/>
                <a:gd name="T3" fmla="*/ 2 h 18"/>
                <a:gd name="T4" fmla="*/ 33 w 34"/>
                <a:gd name="T5" fmla="*/ 6 h 18"/>
                <a:gd name="T6" fmla="*/ 31 w 34"/>
                <a:gd name="T7" fmla="*/ 14 h 18"/>
                <a:gd name="T8" fmla="*/ 19 w 34"/>
                <a:gd name="T9" fmla="*/ 18 h 18"/>
                <a:gd name="T10" fmla="*/ 3 w 34"/>
                <a:gd name="T11" fmla="*/ 18 h 18"/>
                <a:gd name="T12" fmla="*/ 0 w 34"/>
                <a:gd name="T13" fmla="*/ 13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0" y="13"/>
                  </a:moveTo>
                  <a:cubicBezTo>
                    <a:pt x="7" y="9"/>
                    <a:pt x="13" y="4"/>
                    <a:pt x="20" y="2"/>
                  </a:cubicBezTo>
                  <a:cubicBezTo>
                    <a:pt x="24" y="0"/>
                    <a:pt x="29" y="4"/>
                    <a:pt x="33" y="6"/>
                  </a:cubicBezTo>
                  <a:cubicBezTo>
                    <a:pt x="34" y="6"/>
                    <a:pt x="33" y="13"/>
                    <a:pt x="31" y="14"/>
                  </a:cubicBezTo>
                  <a:cubicBezTo>
                    <a:pt x="28" y="16"/>
                    <a:pt x="23" y="17"/>
                    <a:pt x="19" y="18"/>
                  </a:cubicBezTo>
                  <a:cubicBezTo>
                    <a:pt x="14" y="18"/>
                    <a:pt x="8" y="18"/>
                    <a:pt x="3" y="18"/>
                  </a:cubicBezTo>
                  <a:cubicBezTo>
                    <a:pt x="2" y="16"/>
                    <a:pt x="1" y="15"/>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27">
              <a:extLst>
                <a:ext uri="{FF2B5EF4-FFF2-40B4-BE49-F238E27FC236}">
                  <a16:creationId xmlns:a16="http://schemas.microsoft.com/office/drawing/2014/main" id="{46F994F3-3DB5-4385-9971-60F21687BF3F}"/>
                </a:ext>
              </a:extLst>
            </p:cNvPr>
            <p:cNvSpPr>
              <a:spLocks noEditPoints="1"/>
            </p:cNvSpPr>
            <p:nvPr/>
          </p:nvSpPr>
          <p:spPr bwMode="auto">
            <a:xfrm>
              <a:off x="9389430" y="7553143"/>
              <a:ext cx="1211262" cy="1593850"/>
            </a:xfrm>
            <a:custGeom>
              <a:avLst/>
              <a:gdLst>
                <a:gd name="T0" fmla="*/ 93 w 502"/>
                <a:gd name="T1" fmla="*/ 37 h 663"/>
                <a:gd name="T2" fmla="*/ 94 w 502"/>
                <a:gd name="T3" fmla="*/ 26 h 663"/>
                <a:gd name="T4" fmla="*/ 1 w 502"/>
                <a:gd name="T5" fmla="*/ 0 h 663"/>
                <a:gd name="T6" fmla="*/ 500 w 502"/>
                <a:gd name="T7" fmla="*/ 26 h 663"/>
                <a:gd name="T8" fmla="*/ 408 w 502"/>
                <a:gd name="T9" fmla="*/ 26 h 663"/>
                <a:gd name="T10" fmla="*/ 408 w 502"/>
                <a:gd name="T11" fmla="*/ 37 h 663"/>
                <a:gd name="T12" fmla="*/ 500 w 502"/>
                <a:gd name="T13" fmla="*/ 54 h 663"/>
                <a:gd name="T14" fmla="*/ 405 w 502"/>
                <a:gd name="T15" fmla="*/ 570 h 663"/>
                <a:gd name="T16" fmla="*/ 243 w 502"/>
                <a:gd name="T17" fmla="*/ 661 h 663"/>
                <a:gd name="T18" fmla="*/ 6 w 502"/>
                <a:gd name="T19" fmla="*/ 445 h 663"/>
                <a:gd name="T20" fmla="*/ 1 w 502"/>
                <a:gd name="T21" fmla="*/ 51 h 663"/>
                <a:gd name="T22" fmla="*/ 9 w 502"/>
                <a:gd name="T23" fmla="*/ 237 h 663"/>
                <a:gd name="T24" fmla="*/ 120 w 502"/>
                <a:gd name="T25" fmla="*/ 225 h 663"/>
                <a:gd name="T26" fmla="*/ 288 w 502"/>
                <a:gd name="T27" fmla="*/ 226 h 663"/>
                <a:gd name="T28" fmla="*/ 450 w 502"/>
                <a:gd name="T29" fmla="*/ 223 h 663"/>
                <a:gd name="T30" fmla="*/ 492 w 502"/>
                <a:gd name="T31" fmla="*/ 46 h 663"/>
                <a:gd name="T32" fmla="*/ 395 w 502"/>
                <a:gd name="T33" fmla="*/ 49 h 663"/>
                <a:gd name="T34" fmla="*/ 118 w 502"/>
                <a:gd name="T35" fmla="*/ 55 h 663"/>
                <a:gd name="T36" fmla="*/ 94 w 502"/>
                <a:gd name="T37" fmla="*/ 46 h 663"/>
                <a:gd name="T38" fmla="*/ 9 w 502"/>
                <a:gd name="T39" fmla="*/ 45 h 663"/>
                <a:gd name="T40" fmla="*/ 227 w 502"/>
                <a:gd name="T41" fmla="*/ 363 h 663"/>
                <a:gd name="T42" fmla="*/ 158 w 502"/>
                <a:gd name="T43" fmla="*/ 352 h 663"/>
                <a:gd name="T44" fmla="*/ 150 w 502"/>
                <a:gd name="T45" fmla="*/ 364 h 663"/>
                <a:gd name="T46" fmla="*/ 222 w 502"/>
                <a:gd name="T47" fmla="*/ 379 h 663"/>
                <a:gd name="T48" fmla="*/ 221 w 502"/>
                <a:gd name="T49" fmla="*/ 392 h 663"/>
                <a:gd name="T50" fmla="*/ 117 w 502"/>
                <a:gd name="T51" fmla="*/ 448 h 663"/>
                <a:gd name="T52" fmla="*/ 114 w 502"/>
                <a:gd name="T53" fmla="*/ 520 h 663"/>
                <a:gd name="T54" fmla="*/ 130 w 502"/>
                <a:gd name="T55" fmla="*/ 490 h 663"/>
                <a:gd name="T56" fmla="*/ 291 w 502"/>
                <a:gd name="T57" fmla="*/ 444 h 663"/>
                <a:gd name="T58" fmla="*/ 365 w 502"/>
                <a:gd name="T59" fmla="*/ 504 h 663"/>
                <a:gd name="T60" fmla="*/ 371 w 502"/>
                <a:gd name="T61" fmla="*/ 423 h 663"/>
                <a:gd name="T62" fmla="*/ 270 w 502"/>
                <a:gd name="T63" fmla="*/ 392 h 663"/>
                <a:gd name="T64" fmla="*/ 270 w 502"/>
                <a:gd name="T65" fmla="*/ 379 h 663"/>
                <a:gd name="T66" fmla="*/ 336 w 502"/>
                <a:gd name="T67" fmla="*/ 371 h 663"/>
                <a:gd name="T68" fmla="*/ 328 w 502"/>
                <a:gd name="T69" fmla="*/ 354 h 663"/>
                <a:gd name="T70" fmla="*/ 265 w 502"/>
                <a:gd name="T71" fmla="*/ 362 h 663"/>
                <a:gd name="T72" fmla="*/ 353 w 502"/>
                <a:gd name="T73" fmla="*/ 331 h 663"/>
                <a:gd name="T74" fmla="*/ 371 w 502"/>
                <a:gd name="T75" fmla="*/ 316 h 663"/>
                <a:gd name="T76" fmla="*/ 140 w 502"/>
                <a:gd name="T77" fmla="*/ 331 h 663"/>
                <a:gd name="T78" fmla="*/ 227 w 502"/>
                <a:gd name="T79" fmla="*/ 363 h 663"/>
                <a:gd name="T80" fmla="*/ 8 w 502"/>
                <a:gd name="T81" fmla="*/ 294 h 663"/>
                <a:gd name="T82" fmla="*/ 15 w 502"/>
                <a:gd name="T83" fmla="*/ 257 h 663"/>
                <a:gd name="T84" fmla="*/ 207 w 502"/>
                <a:gd name="T85" fmla="*/ 250 h 663"/>
                <a:gd name="T86" fmla="*/ 372 w 502"/>
                <a:gd name="T87" fmla="*/ 250 h 663"/>
                <a:gd name="T88" fmla="*/ 492 w 502"/>
                <a:gd name="T89" fmla="*/ 258 h 663"/>
                <a:gd name="T90" fmla="*/ 377 w 502"/>
                <a:gd name="T91" fmla="*/ 237 h 663"/>
                <a:gd name="T92" fmla="*/ 209 w 502"/>
                <a:gd name="T93" fmla="*/ 238 h 663"/>
                <a:gd name="T94" fmla="*/ 43 w 502"/>
                <a:gd name="T95" fmla="*/ 236 h 663"/>
                <a:gd name="T96" fmla="*/ 7 w 502"/>
                <a:gd name="T97" fmla="*/ 294 h 663"/>
                <a:gd name="T98" fmla="*/ 314 w 502"/>
                <a:gd name="T99" fmla="*/ 483 h 663"/>
                <a:gd name="T100" fmla="*/ 303 w 502"/>
                <a:gd name="T101" fmla="*/ 469 h 663"/>
                <a:gd name="T102" fmla="*/ 177 w 502"/>
                <a:gd name="T103" fmla="*/ 471 h 663"/>
                <a:gd name="T104" fmla="*/ 229 w 502"/>
                <a:gd name="T105" fmla="*/ 52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2" h="663">
                  <a:moveTo>
                    <a:pt x="2" y="38"/>
                  </a:moveTo>
                  <a:cubicBezTo>
                    <a:pt x="33" y="38"/>
                    <a:pt x="63" y="38"/>
                    <a:pt x="93" y="37"/>
                  </a:cubicBezTo>
                  <a:cubicBezTo>
                    <a:pt x="97" y="37"/>
                    <a:pt x="102" y="33"/>
                    <a:pt x="106" y="31"/>
                  </a:cubicBezTo>
                  <a:cubicBezTo>
                    <a:pt x="102" y="30"/>
                    <a:pt x="98" y="27"/>
                    <a:pt x="94" y="26"/>
                  </a:cubicBezTo>
                  <a:cubicBezTo>
                    <a:pt x="63" y="26"/>
                    <a:pt x="33" y="26"/>
                    <a:pt x="1" y="26"/>
                  </a:cubicBezTo>
                  <a:cubicBezTo>
                    <a:pt x="1" y="17"/>
                    <a:pt x="1" y="9"/>
                    <a:pt x="1" y="0"/>
                  </a:cubicBezTo>
                  <a:cubicBezTo>
                    <a:pt x="167" y="0"/>
                    <a:pt x="333" y="0"/>
                    <a:pt x="500" y="0"/>
                  </a:cubicBezTo>
                  <a:cubicBezTo>
                    <a:pt x="500" y="9"/>
                    <a:pt x="500" y="16"/>
                    <a:pt x="500" y="26"/>
                  </a:cubicBezTo>
                  <a:cubicBezTo>
                    <a:pt x="486" y="26"/>
                    <a:pt x="472" y="26"/>
                    <a:pt x="459" y="26"/>
                  </a:cubicBezTo>
                  <a:cubicBezTo>
                    <a:pt x="442" y="26"/>
                    <a:pt x="425" y="26"/>
                    <a:pt x="408" y="26"/>
                  </a:cubicBezTo>
                  <a:cubicBezTo>
                    <a:pt x="404" y="27"/>
                    <a:pt x="399" y="30"/>
                    <a:pt x="395" y="32"/>
                  </a:cubicBezTo>
                  <a:cubicBezTo>
                    <a:pt x="399" y="34"/>
                    <a:pt x="403" y="37"/>
                    <a:pt x="408" y="37"/>
                  </a:cubicBezTo>
                  <a:cubicBezTo>
                    <a:pt x="438" y="38"/>
                    <a:pt x="468" y="38"/>
                    <a:pt x="499" y="38"/>
                  </a:cubicBezTo>
                  <a:cubicBezTo>
                    <a:pt x="499" y="44"/>
                    <a:pt x="500" y="49"/>
                    <a:pt x="500" y="54"/>
                  </a:cubicBezTo>
                  <a:cubicBezTo>
                    <a:pt x="500" y="163"/>
                    <a:pt x="498" y="271"/>
                    <a:pt x="501" y="380"/>
                  </a:cubicBezTo>
                  <a:cubicBezTo>
                    <a:pt x="502" y="461"/>
                    <a:pt x="470" y="525"/>
                    <a:pt x="405" y="570"/>
                  </a:cubicBezTo>
                  <a:cubicBezTo>
                    <a:pt x="358" y="604"/>
                    <a:pt x="307" y="631"/>
                    <a:pt x="257" y="661"/>
                  </a:cubicBezTo>
                  <a:cubicBezTo>
                    <a:pt x="253" y="663"/>
                    <a:pt x="247" y="663"/>
                    <a:pt x="243" y="661"/>
                  </a:cubicBezTo>
                  <a:cubicBezTo>
                    <a:pt x="196" y="633"/>
                    <a:pt x="149" y="607"/>
                    <a:pt x="103" y="577"/>
                  </a:cubicBezTo>
                  <a:cubicBezTo>
                    <a:pt x="56" y="545"/>
                    <a:pt x="20" y="502"/>
                    <a:pt x="6" y="445"/>
                  </a:cubicBezTo>
                  <a:cubicBezTo>
                    <a:pt x="3" y="432"/>
                    <a:pt x="1" y="418"/>
                    <a:pt x="1" y="405"/>
                  </a:cubicBezTo>
                  <a:cubicBezTo>
                    <a:pt x="0" y="287"/>
                    <a:pt x="0" y="169"/>
                    <a:pt x="1" y="51"/>
                  </a:cubicBezTo>
                  <a:cubicBezTo>
                    <a:pt x="1" y="47"/>
                    <a:pt x="1" y="43"/>
                    <a:pt x="2" y="38"/>
                  </a:cubicBezTo>
                  <a:close/>
                  <a:moveTo>
                    <a:pt x="9" y="237"/>
                  </a:moveTo>
                  <a:cubicBezTo>
                    <a:pt x="23" y="232"/>
                    <a:pt x="35" y="228"/>
                    <a:pt x="46" y="224"/>
                  </a:cubicBezTo>
                  <a:cubicBezTo>
                    <a:pt x="71" y="216"/>
                    <a:pt x="96" y="214"/>
                    <a:pt x="120" y="225"/>
                  </a:cubicBezTo>
                  <a:cubicBezTo>
                    <a:pt x="151" y="240"/>
                    <a:pt x="182" y="239"/>
                    <a:pt x="214" y="226"/>
                  </a:cubicBezTo>
                  <a:cubicBezTo>
                    <a:pt x="238" y="215"/>
                    <a:pt x="264" y="215"/>
                    <a:pt x="288" y="226"/>
                  </a:cubicBezTo>
                  <a:cubicBezTo>
                    <a:pt x="319" y="240"/>
                    <a:pt x="350" y="239"/>
                    <a:pt x="381" y="225"/>
                  </a:cubicBezTo>
                  <a:cubicBezTo>
                    <a:pt x="403" y="215"/>
                    <a:pt x="426" y="216"/>
                    <a:pt x="450" y="223"/>
                  </a:cubicBezTo>
                  <a:cubicBezTo>
                    <a:pt x="463" y="227"/>
                    <a:pt x="477" y="232"/>
                    <a:pt x="492" y="236"/>
                  </a:cubicBezTo>
                  <a:cubicBezTo>
                    <a:pt x="492" y="172"/>
                    <a:pt x="492" y="110"/>
                    <a:pt x="492" y="46"/>
                  </a:cubicBezTo>
                  <a:cubicBezTo>
                    <a:pt x="461" y="46"/>
                    <a:pt x="431" y="46"/>
                    <a:pt x="401" y="46"/>
                  </a:cubicBezTo>
                  <a:cubicBezTo>
                    <a:pt x="399" y="46"/>
                    <a:pt x="397" y="48"/>
                    <a:pt x="395" y="49"/>
                  </a:cubicBezTo>
                  <a:cubicBezTo>
                    <a:pt x="391" y="51"/>
                    <a:pt x="387" y="54"/>
                    <a:pt x="383" y="54"/>
                  </a:cubicBezTo>
                  <a:cubicBezTo>
                    <a:pt x="295" y="55"/>
                    <a:pt x="206" y="55"/>
                    <a:pt x="118" y="55"/>
                  </a:cubicBezTo>
                  <a:cubicBezTo>
                    <a:pt x="114" y="54"/>
                    <a:pt x="111" y="53"/>
                    <a:pt x="107" y="52"/>
                  </a:cubicBezTo>
                  <a:cubicBezTo>
                    <a:pt x="103" y="50"/>
                    <a:pt x="98" y="46"/>
                    <a:pt x="94" y="46"/>
                  </a:cubicBezTo>
                  <a:cubicBezTo>
                    <a:pt x="83" y="45"/>
                    <a:pt x="73" y="45"/>
                    <a:pt x="62" y="45"/>
                  </a:cubicBezTo>
                  <a:cubicBezTo>
                    <a:pt x="44" y="45"/>
                    <a:pt x="27" y="45"/>
                    <a:pt x="9" y="45"/>
                  </a:cubicBezTo>
                  <a:cubicBezTo>
                    <a:pt x="9" y="110"/>
                    <a:pt x="9" y="172"/>
                    <a:pt x="9" y="237"/>
                  </a:cubicBezTo>
                  <a:close/>
                  <a:moveTo>
                    <a:pt x="227" y="363"/>
                  </a:moveTo>
                  <a:cubicBezTo>
                    <a:pt x="213" y="362"/>
                    <a:pt x="199" y="361"/>
                    <a:pt x="185" y="359"/>
                  </a:cubicBezTo>
                  <a:cubicBezTo>
                    <a:pt x="176" y="358"/>
                    <a:pt x="167" y="354"/>
                    <a:pt x="158" y="352"/>
                  </a:cubicBezTo>
                  <a:cubicBezTo>
                    <a:pt x="155" y="352"/>
                    <a:pt x="150" y="353"/>
                    <a:pt x="149" y="355"/>
                  </a:cubicBezTo>
                  <a:cubicBezTo>
                    <a:pt x="147" y="357"/>
                    <a:pt x="148" y="363"/>
                    <a:pt x="150" y="364"/>
                  </a:cubicBezTo>
                  <a:cubicBezTo>
                    <a:pt x="158" y="369"/>
                    <a:pt x="166" y="375"/>
                    <a:pt x="175" y="376"/>
                  </a:cubicBezTo>
                  <a:cubicBezTo>
                    <a:pt x="191" y="379"/>
                    <a:pt x="206" y="378"/>
                    <a:pt x="222" y="379"/>
                  </a:cubicBezTo>
                  <a:cubicBezTo>
                    <a:pt x="225" y="380"/>
                    <a:pt x="228" y="384"/>
                    <a:pt x="231" y="386"/>
                  </a:cubicBezTo>
                  <a:cubicBezTo>
                    <a:pt x="228" y="388"/>
                    <a:pt x="225" y="392"/>
                    <a:pt x="221" y="392"/>
                  </a:cubicBezTo>
                  <a:cubicBezTo>
                    <a:pt x="205" y="394"/>
                    <a:pt x="188" y="394"/>
                    <a:pt x="172" y="396"/>
                  </a:cubicBezTo>
                  <a:cubicBezTo>
                    <a:pt x="121" y="400"/>
                    <a:pt x="127" y="392"/>
                    <a:pt x="117" y="448"/>
                  </a:cubicBezTo>
                  <a:cubicBezTo>
                    <a:pt x="113" y="471"/>
                    <a:pt x="112" y="494"/>
                    <a:pt x="109" y="517"/>
                  </a:cubicBezTo>
                  <a:cubicBezTo>
                    <a:pt x="111" y="518"/>
                    <a:pt x="113" y="519"/>
                    <a:pt x="114" y="520"/>
                  </a:cubicBezTo>
                  <a:cubicBezTo>
                    <a:pt x="118" y="516"/>
                    <a:pt x="123" y="512"/>
                    <a:pt x="126" y="508"/>
                  </a:cubicBezTo>
                  <a:cubicBezTo>
                    <a:pt x="128" y="502"/>
                    <a:pt x="128" y="496"/>
                    <a:pt x="130" y="490"/>
                  </a:cubicBezTo>
                  <a:cubicBezTo>
                    <a:pt x="134" y="477"/>
                    <a:pt x="136" y="459"/>
                    <a:pt x="152" y="455"/>
                  </a:cubicBezTo>
                  <a:cubicBezTo>
                    <a:pt x="198" y="445"/>
                    <a:pt x="243" y="426"/>
                    <a:pt x="291" y="444"/>
                  </a:cubicBezTo>
                  <a:cubicBezTo>
                    <a:pt x="294" y="445"/>
                    <a:pt x="298" y="446"/>
                    <a:pt x="301" y="446"/>
                  </a:cubicBezTo>
                  <a:cubicBezTo>
                    <a:pt x="338" y="448"/>
                    <a:pt x="363" y="463"/>
                    <a:pt x="365" y="504"/>
                  </a:cubicBezTo>
                  <a:cubicBezTo>
                    <a:pt x="366" y="512"/>
                    <a:pt x="370" y="519"/>
                    <a:pt x="384" y="517"/>
                  </a:cubicBezTo>
                  <a:cubicBezTo>
                    <a:pt x="380" y="485"/>
                    <a:pt x="376" y="454"/>
                    <a:pt x="371" y="423"/>
                  </a:cubicBezTo>
                  <a:cubicBezTo>
                    <a:pt x="367" y="401"/>
                    <a:pt x="364" y="398"/>
                    <a:pt x="340" y="397"/>
                  </a:cubicBezTo>
                  <a:cubicBezTo>
                    <a:pt x="317" y="395"/>
                    <a:pt x="293" y="394"/>
                    <a:pt x="270" y="392"/>
                  </a:cubicBezTo>
                  <a:cubicBezTo>
                    <a:pt x="267" y="392"/>
                    <a:pt x="264" y="389"/>
                    <a:pt x="261" y="387"/>
                  </a:cubicBezTo>
                  <a:cubicBezTo>
                    <a:pt x="264" y="384"/>
                    <a:pt x="267" y="380"/>
                    <a:pt x="270" y="379"/>
                  </a:cubicBezTo>
                  <a:cubicBezTo>
                    <a:pt x="286" y="378"/>
                    <a:pt x="301" y="378"/>
                    <a:pt x="316" y="377"/>
                  </a:cubicBezTo>
                  <a:cubicBezTo>
                    <a:pt x="323" y="376"/>
                    <a:pt x="331" y="375"/>
                    <a:pt x="336" y="371"/>
                  </a:cubicBezTo>
                  <a:cubicBezTo>
                    <a:pt x="340" y="367"/>
                    <a:pt x="341" y="360"/>
                    <a:pt x="344" y="355"/>
                  </a:cubicBezTo>
                  <a:cubicBezTo>
                    <a:pt x="339" y="355"/>
                    <a:pt x="333" y="353"/>
                    <a:pt x="328" y="354"/>
                  </a:cubicBezTo>
                  <a:cubicBezTo>
                    <a:pt x="319" y="355"/>
                    <a:pt x="311" y="359"/>
                    <a:pt x="303" y="360"/>
                  </a:cubicBezTo>
                  <a:cubicBezTo>
                    <a:pt x="290" y="361"/>
                    <a:pt x="278" y="361"/>
                    <a:pt x="265" y="362"/>
                  </a:cubicBezTo>
                  <a:cubicBezTo>
                    <a:pt x="267" y="346"/>
                    <a:pt x="270" y="342"/>
                    <a:pt x="288" y="339"/>
                  </a:cubicBezTo>
                  <a:cubicBezTo>
                    <a:pt x="310" y="335"/>
                    <a:pt x="332" y="334"/>
                    <a:pt x="353" y="331"/>
                  </a:cubicBezTo>
                  <a:cubicBezTo>
                    <a:pt x="360" y="330"/>
                    <a:pt x="366" y="326"/>
                    <a:pt x="373" y="324"/>
                  </a:cubicBezTo>
                  <a:cubicBezTo>
                    <a:pt x="372" y="321"/>
                    <a:pt x="372" y="319"/>
                    <a:pt x="371" y="316"/>
                  </a:cubicBezTo>
                  <a:cubicBezTo>
                    <a:pt x="288" y="311"/>
                    <a:pt x="204" y="311"/>
                    <a:pt x="119" y="316"/>
                  </a:cubicBezTo>
                  <a:cubicBezTo>
                    <a:pt x="123" y="331"/>
                    <a:pt x="132" y="330"/>
                    <a:pt x="140" y="331"/>
                  </a:cubicBezTo>
                  <a:cubicBezTo>
                    <a:pt x="164" y="334"/>
                    <a:pt x="188" y="337"/>
                    <a:pt x="211" y="341"/>
                  </a:cubicBezTo>
                  <a:cubicBezTo>
                    <a:pt x="220" y="342"/>
                    <a:pt x="229" y="346"/>
                    <a:pt x="227" y="363"/>
                  </a:cubicBezTo>
                  <a:close/>
                  <a:moveTo>
                    <a:pt x="7" y="294"/>
                  </a:moveTo>
                  <a:cubicBezTo>
                    <a:pt x="8" y="294"/>
                    <a:pt x="8" y="294"/>
                    <a:pt x="8" y="294"/>
                  </a:cubicBezTo>
                  <a:cubicBezTo>
                    <a:pt x="8" y="286"/>
                    <a:pt x="8" y="277"/>
                    <a:pt x="9" y="269"/>
                  </a:cubicBezTo>
                  <a:cubicBezTo>
                    <a:pt x="9" y="265"/>
                    <a:pt x="12" y="258"/>
                    <a:pt x="15" y="257"/>
                  </a:cubicBezTo>
                  <a:cubicBezTo>
                    <a:pt x="51" y="244"/>
                    <a:pt x="87" y="232"/>
                    <a:pt x="125" y="249"/>
                  </a:cubicBezTo>
                  <a:cubicBezTo>
                    <a:pt x="152" y="262"/>
                    <a:pt x="180" y="262"/>
                    <a:pt x="207" y="250"/>
                  </a:cubicBezTo>
                  <a:cubicBezTo>
                    <a:pt x="236" y="237"/>
                    <a:pt x="266" y="238"/>
                    <a:pt x="295" y="251"/>
                  </a:cubicBezTo>
                  <a:cubicBezTo>
                    <a:pt x="321" y="261"/>
                    <a:pt x="347" y="262"/>
                    <a:pt x="372" y="250"/>
                  </a:cubicBezTo>
                  <a:cubicBezTo>
                    <a:pt x="403" y="237"/>
                    <a:pt x="434" y="238"/>
                    <a:pt x="464" y="250"/>
                  </a:cubicBezTo>
                  <a:cubicBezTo>
                    <a:pt x="473" y="253"/>
                    <a:pt x="483" y="255"/>
                    <a:pt x="492" y="258"/>
                  </a:cubicBezTo>
                  <a:cubicBezTo>
                    <a:pt x="493" y="252"/>
                    <a:pt x="492" y="247"/>
                    <a:pt x="489" y="247"/>
                  </a:cubicBezTo>
                  <a:cubicBezTo>
                    <a:pt x="453" y="234"/>
                    <a:pt x="416" y="219"/>
                    <a:pt x="377" y="237"/>
                  </a:cubicBezTo>
                  <a:cubicBezTo>
                    <a:pt x="349" y="250"/>
                    <a:pt x="320" y="250"/>
                    <a:pt x="292" y="238"/>
                  </a:cubicBezTo>
                  <a:cubicBezTo>
                    <a:pt x="264" y="226"/>
                    <a:pt x="236" y="226"/>
                    <a:pt x="209" y="238"/>
                  </a:cubicBezTo>
                  <a:cubicBezTo>
                    <a:pt x="181" y="250"/>
                    <a:pt x="153" y="250"/>
                    <a:pt x="124" y="237"/>
                  </a:cubicBezTo>
                  <a:cubicBezTo>
                    <a:pt x="97" y="225"/>
                    <a:pt x="70" y="227"/>
                    <a:pt x="43" y="236"/>
                  </a:cubicBezTo>
                  <a:cubicBezTo>
                    <a:pt x="7" y="247"/>
                    <a:pt x="7" y="247"/>
                    <a:pt x="7" y="285"/>
                  </a:cubicBezTo>
                  <a:cubicBezTo>
                    <a:pt x="7" y="288"/>
                    <a:pt x="7" y="291"/>
                    <a:pt x="7" y="294"/>
                  </a:cubicBezTo>
                  <a:close/>
                  <a:moveTo>
                    <a:pt x="247" y="531"/>
                  </a:moveTo>
                  <a:cubicBezTo>
                    <a:pt x="273" y="520"/>
                    <a:pt x="298" y="508"/>
                    <a:pt x="314" y="483"/>
                  </a:cubicBezTo>
                  <a:cubicBezTo>
                    <a:pt x="317" y="480"/>
                    <a:pt x="316" y="474"/>
                    <a:pt x="314" y="470"/>
                  </a:cubicBezTo>
                  <a:cubicBezTo>
                    <a:pt x="314" y="468"/>
                    <a:pt x="306" y="468"/>
                    <a:pt x="303" y="469"/>
                  </a:cubicBezTo>
                  <a:cubicBezTo>
                    <a:pt x="266" y="477"/>
                    <a:pt x="229" y="476"/>
                    <a:pt x="193" y="470"/>
                  </a:cubicBezTo>
                  <a:cubicBezTo>
                    <a:pt x="188" y="469"/>
                    <a:pt x="182" y="470"/>
                    <a:pt x="177" y="471"/>
                  </a:cubicBezTo>
                  <a:cubicBezTo>
                    <a:pt x="178" y="477"/>
                    <a:pt x="177" y="485"/>
                    <a:pt x="181" y="488"/>
                  </a:cubicBezTo>
                  <a:cubicBezTo>
                    <a:pt x="196" y="501"/>
                    <a:pt x="212" y="512"/>
                    <a:pt x="229" y="523"/>
                  </a:cubicBezTo>
                  <a:cubicBezTo>
                    <a:pt x="234" y="527"/>
                    <a:pt x="241" y="528"/>
                    <a:pt x="247" y="5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2" name="Freeform 228">
              <a:extLst>
                <a:ext uri="{FF2B5EF4-FFF2-40B4-BE49-F238E27FC236}">
                  <a16:creationId xmlns:a16="http://schemas.microsoft.com/office/drawing/2014/main" id="{CC9F219A-AA4E-40A0-AAE9-04DA71235D73}"/>
                </a:ext>
              </a:extLst>
            </p:cNvPr>
            <p:cNvSpPr>
              <a:spLocks noEditPoints="1"/>
            </p:cNvSpPr>
            <p:nvPr/>
          </p:nvSpPr>
          <p:spPr bwMode="auto">
            <a:xfrm>
              <a:off x="9125905" y="8477068"/>
              <a:ext cx="1738312" cy="973137"/>
            </a:xfrm>
            <a:custGeom>
              <a:avLst/>
              <a:gdLst>
                <a:gd name="T0" fmla="*/ 549 w 720"/>
                <a:gd name="T1" fmla="*/ 210 h 405"/>
                <a:gd name="T2" fmla="*/ 655 w 720"/>
                <a:gd name="T3" fmla="*/ 9 h 405"/>
                <a:gd name="T4" fmla="*/ 712 w 720"/>
                <a:gd name="T5" fmla="*/ 89 h 405"/>
                <a:gd name="T6" fmla="*/ 690 w 720"/>
                <a:gd name="T7" fmla="*/ 199 h 405"/>
                <a:gd name="T8" fmla="*/ 36 w 720"/>
                <a:gd name="T9" fmla="*/ 285 h 405"/>
                <a:gd name="T10" fmla="*/ 28 w 720"/>
                <a:gd name="T11" fmla="*/ 175 h 405"/>
                <a:gd name="T12" fmla="*/ 51 w 720"/>
                <a:gd name="T13" fmla="*/ 6 h 405"/>
                <a:gd name="T14" fmla="*/ 142 w 720"/>
                <a:gd name="T15" fmla="*/ 148 h 405"/>
                <a:gd name="T16" fmla="*/ 155 w 720"/>
                <a:gd name="T17" fmla="*/ 236 h 405"/>
                <a:gd name="T18" fmla="*/ 512 w 720"/>
                <a:gd name="T19" fmla="*/ 310 h 405"/>
                <a:gd name="T20" fmla="*/ 539 w 720"/>
                <a:gd name="T21" fmla="*/ 331 h 405"/>
                <a:gd name="T22" fmla="*/ 568 w 720"/>
                <a:gd name="T23" fmla="*/ 332 h 405"/>
                <a:gd name="T24" fmla="*/ 537 w 720"/>
                <a:gd name="T25" fmla="*/ 273 h 405"/>
                <a:gd name="T26" fmla="*/ 197 w 720"/>
                <a:gd name="T27" fmla="*/ 287 h 405"/>
                <a:gd name="T28" fmla="*/ 170 w 720"/>
                <a:gd name="T29" fmla="*/ 286 h 405"/>
                <a:gd name="T30" fmla="*/ 130 w 720"/>
                <a:gd name="T31" fmla="*/ 313 h 405"/>
                <a:gd name="T32" fmla="*/ 142 w 720"/>
                <a:gd name="T33" fmla="*/ 335 h 405"/>
                <a:gd name="T34" fmla="*/ 175 w 720"/>
                <a:gd name="T35" fmla="*/ 348 h 405"/>
                <a:gd name="T36" fmla="*/ 197 w 720"/>
                <a:gd name="T37" fmla="*/ 333 h 405"/>
                <a:gd name="T38" fmla="*/ 93 w 720"/>
                <a:gd name="T39" fmla="*/ 289 h 405"/>
                <a:gd name="T40" fmla="*/ 110 w 720"/>
                <a:gd name="T41" fmla="*/ 261 h 405"/>
                <a:gd name="T42" fmla="*/ 88 w 720"/>
                <a:gd name="T43" fmla="*/ 258 h 405"/>
                <a:gd name="T44" fmla="*/ 73 w 720"/>
                <a:gd name="T45" fmla="*/ 236 h 405"/>
                <a:gd name="T46" fmla="*/ 74 w 720"/>
                <a:gd name="T47" fmla="*/ 239 h 405"/>
                <a:gd name="T48" fmla="*/ 52 w 720"/>
                <a:gd name="T49" fmla="*/ 265 h 405"/>
                <a:gd name="T50" fmla="*/ 56 w 720"/>
                <a:gd name="T51" fmla="*/ 274 h 405"/>
                <a:gd name="T52" fmla="*/ 82 w 720"/>
                <a:gd name="T53" fmla="*/ 272 h 405"/>
                <a:gd name="T54" fmla="*/ 392 w 720"/>
                <a:gd name="T55" fmla="*/ 384 h 405"/>
                <a:gd name="T56" fmla="*/ 435 w 720"/>
                <a:gd name="T57" fmla="*/ 320 h 405"/>
                <a:gd name="T58" fmla="*/ 371 w 720"/>
                <a:gd name="T59" fmla="*/ 343 h 405"/>
                <a:gd name="T60" fmla="*/ 300 w 720"/>
                <a:gd name="T61" fmla="*/ 365 h 405"/>
                <a:gd name="T62" fmla="*/ 286 w 720"/>
                <a:gd name="T63" fmla="*/ 365 h 405"/>
                <a:gd name="T64" fmla="*/ 332 w 720"/>
                <a:gd name="T65" fmla="*/ 375 h 405"/>
                <a:gd name="T66" fmla="*/ 625 w 720"/>
                <a:gd name="T67" fmla="*/ 299 h 405"/>
                <a:gd name="T68" fmla="*/ 596 w 720"/>
                <a:gd name="T69" fmla="*/ 235 h 405"/>
                <a:gd name="T70" fmla="*/ 625 w 720"/>
                <a:gd name="T71" fmla="*/ 299 h 405"/>
                <a:gd name="T72" fmla="*/ 660 w 720"/>
                <a:gd name="T73" fmla="*/ 287 h 405"/>
                <a:gd name="T74" fmla="*/ 643 w 720"/>
                <a:gd name="T75" fmla="*/ 230 h 405"/>
                <a:gd name="T76" fmla="*/ 633 w 720"/>
                <a:gd name="T77" fmla="*/ 254 h 405"/>
                <a:gd name="T78" fmla="*/ 413 w 720"/>
                <a:gd name="T79" fmla="*/ 374 h 405"/>
                <a:gd name="T80" fmla="*/ 325 w 720"/>
                <a:gd name="T81" fmla="*/ 335 h 405"/>
                <a:gd name="T82" fmla="*/ 303 w 720"/>
                <a:gd name="T83" fmla="*/ 312 h 405"/>
                <a:gd name="T84" fmla="*/ 286 w 720"/>
                <a:gd name="T85" fmla="*/ 3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0" h="405">
                  <a:moveTo>
                    <a:pt x="155" y="236"/>
                  </a:moveTo>
                  <a:cubicBezTo>
                    <a:pt x="273" y="317"/>
                    <a:pt x="464" y="308"/>
                    <a:pt x="563" y="238"/>
                  </a:cubicBezTo>
                  <a:cubicBezTo>
                    <a:pt x="558" y="229"/>
                    <a:pt x="554" y="219"/>
                    <a:pt x="549" y="210"/>
                  </a:cubicBezTo>
                  <a:cubicBezTo>
                    <a:pt x="541" y="197"/>
                    <a:pt x="542" y="184"/>
                    <a:pt x="551" y="173"/>
                  </a:cubicBezTo>
                  <a:cubicBezTo>
                    <a:pt x="557" y="164"/>
                    <a:pt x="565" y="157"/>
                    <a:pt x="573" y="150"/>
                  </a:cubicBezTo>
                  <a:cubicBezTo>
                    <a:pt x="617" y="113"/>
                    <a:pt x="649" y="68"/>
                    <a:pt x="655" y="9"/>
                  </a:cubicBezTo>
                  <a:cubicBezTo>
                    <a:pt x="655" y="5"/>
                    <a:pt x="658" y="3"/>
                    <a:pt x="660" y="0"/>
                  </a:cubicBezTo>
                  <a:cubicBezTo>
                    <a:pt x="663" y="2"/>
                    <a:pt x="667" y="3"/>
                    <a:pt x="669" y="6"/>
                  </a:cubicBezTo>
                  <a:cubicBezTo>
                    <a:pt x="684" y="33"/>
                    <a:pt x="699" y="60"/>
                    <a:pt x="712" y="89"/>
                  </a:cubicBezTo>
                  <a:cubicBezTo>
                    <a:pt x="716" y="97"/>
                    <a:pt x="716" y="110"/>
                    <a:pt x="713" y="119"/>
                  </a:cubicBezTo>
                  <a:cubicBezTo>
                    <a:pt x="707" y="139"/>
                    <a:pt x="697" y="159"/>
                    <a:pt x="690" y="179"/>
                  </a:cubicBezTo>
                  <a:cubicBezTo>
                    <a:pt x="688" y="185"/>
                    <a:pt x="687" y="194"/>
                    <a:pt x="690" y="199"/>
                  </a:cubicBezTo>
                  <a:cubicBezTo>
                    <a:pt x="720" y="244"/>
                    <a:pt x="707" y="273"/>
                    <a:pt x="666" y="302"/>
                  </a:cubicBezTo>
                  <a:cubicBezTo>
                    <a:pt x="564" y="373"/>
                    <a:pt x="452" y="405"/>
                    <a:pt x="329" y="398"/>
                  </a:cubicBezTo>
                  <a:cubicBezTo>
                    <a:pt x="219" y="391"/>
                    <a:pt x="121" y="354"/>
                    <a:pt x="36" y="285"/>
                  </a:cubicBezTo>
                  <a:cubicBezTo>
                    <a:pt x="11" y="265"/>
                    <a:pt x="6" y="241"/>
                    <a:pt x="21" y="212"/>
                  </a:cubicBezTo>
                  <a:cubicBezTo>
                    <a:pt x="24" y="208"/>
                    <a:pt x="25" y="204"/>
                    <a:pt x="28" y="200"/>
                  </a:cubicBezTo>
                  <a:cubicBezTo>
                    <a:pt x="34" y="192"/>
                    <a:pt x="34" y="184"/>
                    <a:pt x="28" y="175"/>
                  </a:cubicBezTo>
                  <a:cubicBezTo>
                    <a:pt x="22" y="166"/>
                    <a:pt x="18" y="156"/>
                    <a:pt x="14" y="146"/>
                  </a:cubicBezTo>
                  <a:cubicBezTo>
                    <a:pt x="3" y="119"/>
                    <a:pt x="0" y="93"/>
                    <a:pt x="18" y="67"/>
                  </a:cubicBezTo>
                  <a:cubicBezTo>
                    <a:pt x="31" y="48"/>
                    <a:pt x="40" y="26"/>
                    <a:pt x="51" y="6"/>
                  </a:cubicBezTo>
                  <a:cubicBezTo>
                    <a:pt x="53" y="4"/>
                    <a:pt x="56" y="2"/>
                    <a:pt x="58" y="0"/>
                  </a:cubicBezTo>
                  <a:cubicBezTo>
                    <a:pt x="60" y="3"/>
                    <a:pt x="63" y="6"/>
                    <a:pt x="63" y="8"/>
                  </a:cubicBezTo>
                  <a:cubicBezTo>
                    <a:pt x="68" y="67"/>
                    <a:pt x="99" y="111"/>
                    <a:pt x="142" y="148"/>
                  </a:cubicBezTo>
                  <a:cubicBezTo>
                    <a:pt x="150" y="155"/>
                    <a:pt x="158" y="162"/>
                    <a:pt x="165" y="170"/>
                  </a:cubicBezTo>
                  <a:cubicBezTo>
                    <a:pt x="176" y="183"/>
                    <a:pt x="178" y="196"/>
                    <a:pt x="168" y="211"/>
                  </a:cubicBezTo>
                  <a:cubicBezTo>
                    <a:pt x="163" y="219"/>
                    <a:pt x="160" y="227"/>
                    <a:pt x="155" y="236"/>
                  </a:cubicBezTo>
                  <a:close/>
                  <a:moveTo>
                    <a:pt x="532" y="301"/>
                  </a:moveTo>
                  <a:cubicBezTo>
                    <a:pt x="535" y="285"/>
                    <a:pt x="522" y="290"/>
                    <a:pt x="514" y="287"/>
                  </a:cubicBezTo>
                  <a:cubicBezTo>
                    <a:pt x="513" y="296"/>
                    <a:pt x="513" y="303"/>
                    <a:pt x="512" y="310"/>
                  </a:cubicBezTo>
                  <a:cubicBezTo>
                    <a:pt x="520" y="308"/>
                    <a:pt x="526" y="306"/>
                    <a:pt x="532" y="304"/>
                  </a:cubicBezTo>
                  <a:cubicBezTo>
                    <a:pt x="530" y="307"/>
                    <a:pt x="527" y="311"/>
                    <a:pt x="526" y="312"/>
                  </a:cubicBezTo>
                  <a:cubicBezTo>
                    <a:pt x="531" y="319"/>
                    <a:pt x="535" y="325"/>
                    <a:pt x="539" y="331"/>
                  </a:cubicBezTo>
                  <a:cubicBezTo>
                    <a:pt x="546" y="327"/>
                    <a:pt x="551" y="323"/>
                    <a:pt x="560" y="317"/>
                  </a:cubicBezTo>
                  <a:cubicBezTo>
                    <a:pt x="559" y="329"/>
                    <a:pt x="558" y="336"/>
                    <a:pt x="557" y="343"/>
                  </a:cubicBezTo>
                  <a:cubicBezTo>
                    <a:pt x="568" y="342"/>
                    <a:pt x="569" y="341"/>
                    <a:pt x="568" y="332"/>
                  </a:cubicBezTo>
                  <a:cubicBezTo>
                    <a:pt x="567" y="321"/>
                    <a:pt x="567" y="310"/>
                    <a:pt x="550" y="314"/>
                  </a:cubicBezTo>
                  <a:cubicBezTo>
                    <a:pt x="548" y="306"/>
                    <a:pt x="548" y="298"/>
                    <a:pt x="546" y="290"/>
                  </a:cubicBezTo>
                  <a:cubicBezTo>
                    <a:pt x="544" y="284"/>
                    <a:pt x="540" y="278"/>
                    <a:pt x="537" y="273"/>
                  </a:cubicBezTo>
                  <a:cubicBezTo>
                    <a:pt x="537" y="273"/>
                    <a:pt x="536" y="274"/>
                    <a:pt x="535" y="275"/>
                  </a:cubicBezTo>
                  <a:cubicBezTo>
                    <a:pt x="534" y="283"/>
                    <a:pt x="533" y="292"/>
                    <a:pt x="532" y="301"/>
                  </a:cubicBezTo>
                  <a:close/>
                  <a:moveTo>
                    <a:pt x="197" y="287"/>
                  </a:moveTo>
                  <a:cubicBezTo>
                    <a:pt x="194" y="284"/>
                    <a:pt x="191" y="279"/>
                    <a:pt x="189" y="276"/>
                  </a:cubicBezTo>
                  <a:cubicBezTo>
                    <a:pt x="180" y="277"/>
                    <a:pt x="172" y="278"/>
                    <a:pt x="164" y="279"/>
                  </a:cubicBezTo>
                  <a:cubicBezTo>
                    <a:pt x="167" y="282"/>
                    <a:pt x="169" y="285"/>
                    <a:pt x="170" y="286"/>
                  </a:cubicBezTo>
                  <a:cubicBezTo>
                    <a:pt x="165" y="296"/>
                    <a:pt x="160" y="306"/>
                    <a:pt x="155" y="315"/>
                  </a:cubicBezTo>
                  <a:cubicBezTo>
                    <a:pt x="147" y="313"/>
                    <a:pt x="139" y="311"/>
                    <a:pt x="130" y="309"/>
                  </a:cubicBezTo>
                  <a:cubicBezTo>
                    <a:pt x="130" y="311"/>
                    <a:pt x="130" y="312"/>
                    <a:pt x="130" y="313"/>
                  </a:cubicBezTo>
                  <a:cubicBezTo>
                    <a:pt x="138" y="316"/>
                    <a:pt x="147" y="319"/>
                    <a:pt x="159" y="323"/>
                  </a:cubicBezTo>
                  <a:cubicBezTo>
                    <a:pt x="151" y="327"/>
                    <a:pt x="146" y="329"/>
                    <a:pt x="141" y="331"/>
                  </a:cubicBezTo>
                  <a:cubicBezTo>
                    <a:pt x="141" y="332"/>
                    <a:pt x="142" y="334"/>
                    <a:pt x="142" y="335"/>
                  </a:cubicBezTo>
                  <a:cubicBezTo>
                    <a:pt x="150" y="333"/>
                    <a:pt x="157" y="331"/>
                    <a:pt x="162" y="329"/>
                  </a:cubicBezTo>
                  <a:cubicBezTo>
                    <a:pt x="165" y="336"/>
                    <a:pt x="167" y="343"/>
                    <a:pt x="169" y="349"/>
                  </a:cubicBezTo>
                  <a:cubicBezTo>
                    <a:pt x="171" y="349"/>
                    <a:pt x="173" y="348"/>
                    <a:pt x="175" y="348"/>
                  </a:cubicBezTo>
                  <a:cubicBezTo>
                    <a:pt x="174" y="343"/>
                    <a:pt x="172" y="338"/>
                    <a:pt x="170" y="329"/>
                  </a:cubicBezTo>
                  <a:cubicBezTo>
                    <a:pt x="180" y="332"/>
                    <a:pt x="188" y="333"/>
                    <a:pt x="196" y="335"/>
                  </a:cubicBezTo>
                  <a:cubicBezTo>
                    <a:pt x="196" y="334"/>
                    <a:pt x="196" y="334"/>
                    <a:pt x="197" y="333"/>
                  </a:cubicBezTo>
                  <a:cubicBezTo>
                    <a:pt x="192" y="329"/>
                    <a:pt x="186" y="325"/>
                    <a:pt x="180" y="321"/>
                  </a:cubicBezTo>
                  <a:cubicBezTo>
                    <a:pt x="186" y="310"/>
                    <a:pt x="191" y="299"/>
                    <a:pt x="197" y="287"/>
                  </a:cubicBezTo>
                  <a:close/>
                  <a:moveTo>
                    <a:pt x="93" y="289"/>
                  </a:moveTo>
                  <a:cubicBezTo>
                    <a:pt x="94" y="288"/>
                    <a:pt x="96" y="288"/>
                    <a:pt x="97" y="287"/>
                  </a:cubicBezTo>
                  <a:cubicBezTo>
                    <a:pt x="95" y="281"/>
                    <a:pt x="92" y="274"/>
                    <a:pt x="90" y="268"/>
                  </a:cubicBezTo>
                  <a:cubicBezTo>
                    <a:pt x="97" y="266"/>
                    <a:pt x="104" y="263"/>
                    <a:pt x="110" y="261"/>
                  </a:cubicBezTo>
                  <a:cubicBezTo>
                    <a:pt x="109" y="259"/>
                    <a:pt x="109" y="258"/>
                    <a:pt x="108" y="256"/>
                  </a:cubicBezTo>
                  <a:cubicBezTo>
                    <a:pt x="102" y="258"/>
                    <a:pt x="96" y="259"/>
                    <a:pt x="89" y="261"/>
                  </a:cubicBezTo>
                  <a:cubicBezTo>
                    <a:pt x="89" y="260"/>
                    <a:pt x="88" y="259"/>
                    <a:pt x="88" y="258"/>
                  </a:cubicBezTo>
                  <a:cubicBezTo>
                    <a:pt x="94" y="253"/>
                    <a:pt x="100" y="248"/>
                    <a:pt x="107" y="243"/>
                  </a:cubicBezTo>
                  <a:cubicBezTo>
                    <a:pt x="107" y="239"/>
                    <a:pt x="107" y="233"/>
                    <a:pt x="107" y="229"/>
                  </a:cubicBezTo>
                  <a:cubicBezTo>
                    <a:pt x="97" y="231"/>
                    <a:pt x="88" y="233"/>
                    <a:pt x="73" y="236"/>
                  </a:cubicBezTo>
                  <a:cubicBezTo>
                    <a:pt x="81" y="240"/>
                    <a:pt x="86" y="242"/>
                    <a:pt x="91" y="244"/>
                  </a:cubicBezTo>
                  <a:cubicBezTo>
                    <a:pt x="87" y="249"/>
                    <a:pt x="85" y="251"/>
                    <a:pt x="83" y="253"/>
                  </a:cubicBezTo>
                  <a:cubicBezTo>
                    <a:pt x="80" y="249"/>
                    <a:pt x="78" y="245"/>
                    <a:pt x="74" y="239"/>
                  </a:cubicBezTo>
                  <a:cubicBezTo>
                    <a:pt x="73" y="246"/>
                    <a:pt x="72" y="250"/>
                    <a:pt x="71" y="254"/>
                  </a:cubicBezTo>
                  <a:cubicBezTo>
                    <a:pt x="64" y="256"/>
                    <a:pt x="58" y="258"/>
                    <a:pt x="51" y="260"/>
                  </a:cubicBezTo>
                  <a:cubicBezTo>
                    <a:pt x="52" y="262"/>
                    <a:pt x="52" y="263"/>
                    <a:pt x="52" y="265"/>
                  </a:cubicBezTo>
                  <a:cubicBezTo>
                    <a:pt x="59" y="264"/>
                    <a:pt x="66" y="264"/>
                    <a:pt x="76" y="264"/>
                  </a:cubicBezTo>
                  <a:cubicBezTo>
                    <a:pt x="72" y="270"/>
                    <a:pt x="69" y="274"/>
                    <a:pt x="66" y="278"/>
                  </a:cubicBezTo>
                  <a:cubicBezTo>
                    <a:pt x="62" y="276"/>
                    <a:pt x="59" y="275"/>
                    <a:pt x="56" y="274"/>
                  </a:cubicBezTo>
                  <a:cubicBezTo>
                    <a:pt x="55" y="274"/>
                    <a:pt x="55" y="275"/>
                    <a:pt x="54" y="276"/>
                  </a:cubicBezTo>
                  <a:cubicBezTo>
                    <a:pt x="57" y="280"/>
                    <a:pt x="60" y="284"/>
                    <a:pt x="64" y="288"/>
                  </a:cubicBezTo>
                  <a:cubicBezTo>
                    <a:pt x="69" y="283"/>
                    <a:pt x="75" y="278"/>
                    <a:pt x="82" y="272"/>
                  </a:cubicBezTo>
                  <a:cubicBezTo>
                    <a:pt x="86" y="278"/>
                    <a:pt x="89" y="283"/>
                    <a:pt x="93" y="289"/>
                  </a:cubicBezTo>
                  <a:close/>
                  <a:moveTo>
                    <a:pt x="371" y="343"/>
                  </a:moveTo>
                  <a:cubicBezTo>
                    <a:pt x="393" y="350"/>
                    <a:pt x="375" y="372"/>
                    <a:pt x="392" y="384"/>
                  </a:cubicBezTo>
                  <a:cubicBezTo>
                    <a:pt x="391" y="366"/>
                    <a:pt x="390" y="351"/>
                    <a:pt x="389" y="336"/>
                  </a:cubicBezTo>
                  <a:cubicBezTo>
                    <a:pt x="405" y="332"/>
                    <a:pt x="421" y="328"/>
                    <a:pt x="436" y="325"/>
                  </a:cubicBezTo>
                  <a:cubicBezTo>
                    <a:pt x="436" y="323"/>
                    <a:pt x="435" y="322"/>
                    <a:pt x="435" y="320"/>
                  </a:cubicBezTo>
                  <a:cubicBezTo>
                    <a:pt x="421" y="323"/>
                    <a:pt x="407" y="326"/>
                    <a:pt x="393" y="328"/>
                  </a:cubicBezTo>
                  <a:cubicBezTo>
                    <a:pt x="391" y="323"/>
                    <a:pt x="390" y="319"/>
                    <a:pt x="388" y="311"/>
                  </a:cubicBezTo>
                  <a:cubicBezTo>
                    <a:pt x="381" y="324"/>
                    <a:pt x="377" y="333"/>
                    <a:pt x="371" y="343"/>
                  </a:cubicBezTo>
                  <a:close/>
                  <a:moveTo>
                    <a:pt x="311" y="365"/>
                  </a:moveTo>
                  <a:cubicBezTo>
                    <a:pt x="313" y="357"/>
                    <a:pt x="327" y="351"/>
                    <a:pt x="320" y="338"/>
                  </a:cubicBezTo>
                  <a:cubicBezTo>
                    <a:pt x="312" y="349"/>
                    <a:pt x="306" y="357"/>
                    <a:pt x="300" y="365"/>
                  </a:cubicBezTo>
                  <a:cubicBezTo>
                    <a:pt x="299" y="356"/>
                    <a:pt x="298" y="349"/>
                    <a:pt x="298" y="341"/>
                  </a:cubicBezTo>
                  <a:cubicBezTo>
                    <a:pt x="296" y="341"/>
                    <a:pt x="294" y="341"/>
                    <a:pt x="292" y="341"/>
                  </a:cubicBezTo>
                  <a:cubicBezTo>
                    <a:pt x="290" y="349"/>
                    <a:pt x="288" y="357"/>
                    <a:pt x="286" y="365"/>
                  </a:cubicBezTo>
                  <a:cubicBezTo>
                    <a:pt x="282" y="366"/>
                    <a:pt x="277" y="367"/>
                    <a:pt x="271" y="368"/>
                  </a:cubicBezTo>
                  <a:cubicBezTo>
                    <a:pt x="271" y="369"/>
                    <a:pt x="272" y="370"/>
                    <a:pt x="272" y="371"/>
                  </a:cubicBezTo>
                  <a:cubicBezTo>
                    <a:pt x="292" y="373"/>
                    <a:pt x="312" y="374"/>
                    <a:pt x="332" y="375"/>
                  </a:cubicBezTo>
                  <a:cubicBezTo>
                    <a:pt x="333" y="374"/>
                    <a:pt x="333" y="372"/>
                    <a:pt x="333" y="371"/>
                  </a:cubicBezTo>
                  <a:cubicBezTo>
                    <a:pt x="326" y="369"/>
                    <a:pt x="319" y="367"/>
                    <a:pt x="311" y="365"/>
                  </a:cubicBezTo>
                  <a:close/>
                  <a:moveTo>
                    <a:pt x="625" y="299"/>
                  </a:moveTo>
                  <a:cubicBezTo>
                    <a:pt x="627" y="298"/>
                    <a:pt x="628" y="297"/>
                    <a:pt x="630" y="296"/>
                  </a:cubicBezTo>
                  <a:cubicBezTo>
                    <a:pt x="620" y="275"/>
                    <a:pt x="610" y="254"/>
                    <a:pt x="601" y="233"/>
                  </a:cubicBezTo>
                  <a:cubicBezTo>
                    <a:pt x="599" y="234"/>
                    <a:pt x="597" y="234"/>
                    <a:pt x="596" y="235"/>
                  </a:cubicBezTo>
                  <a:cubicBezTo>
                    <a:pt x="597" y="245"/>
                    <a:pt x="585" y="258"/>
                    <a:pt x="603" y="262"/>
                  </a:cubicBezTo>
                  <a:cubicBezTo>
                    <a:pt x="599" y="286"/>
                    <a:pt x="599" y="287"/>
                    <a:pt x="613" y="284"/>
                  </a:cubicBezTo>
                  <a:cubicBezTo>
                    <a:pt x="617" y="289"/>
                    <a:pt x="621" y="294"/>
                    <a:pt x="625" y="299"/>
                  </a:cubicBezTo>
                  <a:close/>
                  <a:moveTo>
                    <a:pt x="633" y="254"/>
                  </a:moveTo>
                  <a:cubicBezTo>
                    <a:pt x="640" y="266"/>
                    <a:pt x="647" y="278"/>
                    <a:pt x="654" y="290"/>
                  </a:cubicBezTo>
                  <a:cubicBezTo>
                    <a:pt x="656" y="289"/>
                    <a:pt x="658" y="288"/>
                    <a:pt x="660" y="287"/>
                  </a:cubicBezTo>
                  <a:cubicBezTo>
                    <a:pt x="652" y="273"/>
                    <a:pt x="645" y="260"/>
                    <a:pt x="637" y="247"/>
                  </a:cubicBezTo>
                  <a:cubicBezTo>
                    <a:pt x="641" y="242"/>
                    <a:pt x="644" y="238"/>
                    <a:pt x="647" y="234"/>
                  </a:cubicBezTo>
                  <a:cubicBezTo>
                    <a:pt x="646" y="233"/>
                    <a:pt x="644" y="231"/>
                    <a:pt x="643" y="230"/>
                  </a:cubicBezTo>
                  <a:cubicBezTo>
                    <a:pt x="634" y="239"/>
                    <a:pt x="625" y="249"/>
                    <a:pt x="617" y="258"/>
                  </a:cubicBezTo>
                  <a:cubicBezTo>
                    <a:pt x="618" y="259"/>
                    <a:pt x="619" y="260"/>
                    <a:pt x="620" y="262"/>
                  </a:cubicBezTo>
                  <a:cubicBezTo>
                    <a:pt x="624" y="259"/>
                    <a:pt x="628" y="257"/>
                    <a:pt x="633" y="254"/>
                  </a:cubicBezTo>
                  <a:close/>
                  <a:moveTo>
                    <a:pt x="402" y="357"/>
                  </a:moveTo>
                  <a:cubicBezTo>
                    <a:pt x="401" y="359"/>
                    <a:pt x="400" y="361"/>
                    <a:pt x="399" y="362"/>
                  </a:cubicBezTo>
                  <a:cubicBezTo>
                    <a:pt x="404" y="367"/>
                    <a:pt x="408" y="374"/>
                    <a:pt x="413" y="374"/>
                  </a:cubicBezTo>
                  <a:cubicBezTo>
                    <a:pt x="426" y="375"/>
                    <a:pt x="430" y="366"/>
                    <a:pt x="431" y="351"/>
                  </a:cubicBezTo>
                  <a:cubicBezTo>
                    <a:pt x="420" y="353"/>
                    <a:pt x="411" y="355"/>
                    <a:pt x="402" y="357"/>
                  </a:cubicBezTo>
                  <a:close/>
                  <a:moveTo>
                    <a:pt x="325" y="335"/>
                  </a:moveTo>
                  <a:cubicBezTo>
                    <a:pt x="325" y="333"/>
                    <a:pt x="326" y="332"/>
                    <a:pt x="326" y="331"/>
                  </a:cubicBezTo>
                  <a:cubicBezTo>
                    <a:pt x="319" y="324"/>
                    <a:pt x="312" y="317"/>
                    <a:pt x="305" y="309"/>
                  </a:cubicBezTo>
                  <a:cubicBezTo>
                    <a:pt x="304" y="310"/>
                    <a:pt x="304" y="311"/>
                    <a:pt x="303" y="312"/>
                  </a:cubicBezTo>
                  <a:cubicBezTo>
                    <a:pt x="303" y="317"/>
                    <a:pt x="304" y="322"/>
                    <a:pt x="305" y="327"/>
                  </a:cubicBezTo>
                  <a:cubicBezTo>
                    <a:pt x="298" y="328"/>
                    <a:pt x="292" y="329"/>
                    <a:pt x="286" y="330"/>
                  </a:cubicBezTo>
                  <a:cubicBezTo>
                    <a:pt x="286" y="332"/>
                    <a:pt x="286" y="333"/>
                    <a:pt x="286" y="335"/>
                  </a:cubicBezTo>
                  <a:cubicBezTo>
                    <a:pt x="299" y="335"/>
                    <a:pt x="312" y="335"/>
                    <a:pt x="325" y="33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53" name="Freeform 237">
              <a:extLst>
                <a:ext uri="{FF2B5EF4-FFF2-40B4-BE49-F238E27FC236}">
                  <a16:creationId xmlns:a16="http://schemas.microsoft.com/office/drawing/2014/main" id="{D59757BF-84E2-4FD3-A95B-67C38401B6E7}"/>
                </a:ext>
              </a:extLst>
            </p:cNvPr>
            <p:cNvSpPr>
              <a:spLocks noEditPoints="1"/>
            </p:cNvSpPr>
            <p:nvPr/>
          </p:nvSpPr>
          <p:spPr bwMode="auto">
            <a:xfrm>
              <a:off x="9411655" y="7661093"/>
              <a:ext cx="1165225" cy="469900"/>
            </a:xfrm>
            <a:custGeom>
              <a:avLst/>
              <a:gdLst>
                <a:gd name="T0" fmla="*/ 0 w 483"/>
                <a:gd name="T1" fmla="*/ 192 h 195"/>
                <a:gd name="T2" fmla="*/ 0 w 483"/>
                <a:gd name="T3" fmla="*/ 0 h 195"/>
                <a:gd name="T4" fmla="*/ 53 w 483"/>
                <a:gd name="T5" fmla="*/ 0 h 195"/>
                <a:gd name="T6" fmla="*/ 85 w 483"/>
                <a:gd name="T7" fmla="*/ 1 h 195"/>
                <a:gd name="T8" fmla="*/ 98 w 483"/>
                <a:gd name="T9" fmla="*/ 7 h 195"/>
                <a:gd name="T10" fmla="*/ 109 w 483"/>
                <a:gd name="T11" fmla="*/ 10 h 195"/>
                <a:gd name="T12" fmla="*/ 374 w 483"/>
                <a:gd name="T13" fmla="*/ 9 h 195"/>
                <a:gd name="T14" fmla="*/ 386 w 483"/>
                <a:gd name="T15" fmla="*/ 4 h 195"/>
                <a:gd name="T16" fmla="*/ 392 w 483"/>
                <a:gd name="T17" fmla="*/ 1 h 195"/>
                <a:gd name="T18" fmla="*/ 483 w 483"/>
                <a:gd name="T19" fmla="*/ 1 h 195"/>
                <a:gd name="T20" fmla="*/ 483 w 483"/>
                <a:gd name="T21" fmla="*/ 191 h 195"/>
                <a:gd name="T22" fmla="*/ 441 w 483"/>
                <a:gd name="T23" fmla="*/ 178 h 195"/>
                <a:gd name="T24" fmla="*/ 372 w 483"/>
                <a:gd name="T25" fmla="*/ 180 h 195"/>
                <a:gd name="T26" fmla="*/ 279 w 483"/>
                <a:gd name="T27" fmla="*/ 181 h 195"/>
                <a:gd name="T28" fmla="*/ 205 w 483"/>
                <a:gd name="T29" fmla="*/ 181 h 195"/>
                <a:gd name="T30" fmla="*/ 111 w 483"/>
                <a:gd name="T31" fmla="*/ 180 h 195"/>
                <a:gd name="T32" fmla="*/ 37 w 483"/>
                <a:gd name="T33" fmla="*/ 179 h 195"/>
                <a:gd name="T34" fmla="*/ 0 w 483"/>
                <a:gd name="T35" fmla="*/ 192 h 195"/>
                <a:gd name="T36" fmla="*/ 140 w 483"/>
                <a:gd name="T37" fmla="*/ 109 h 195"/>
                <a:gd name="T38" fmla="*/ 137 w 483"/>
                <a:gd name="T39" fmla="*/ 125 h 195"/>
                <a:gd name="T40" fmla="*/ 107 w 483"/>
                <a:gd name="T41" fmla="*/ 143 h 195"/>
                <a:gd name="T42" fmla="*/ 78 w 483"/>
                <a:gd name="T43" fmla="*/ 100 h 195"/>
                <a:gd name="T44" fmla="*/ 105 w 483"/>
                <a:gd name="T45" fmla="*/ 53 h 195"/>
                <a:gd name="T46" fmla="*/ 137 w 483"/>
                <a:gd name="T47" fmla="*/ 56 h 195"/>
                <a:gd name="T48" fmla="*/ 145 w 483"/>
                <a:gd name="T49" fmla="*/ 61 h 195"/>
                <a:gd name="T50" fmla="*/ 138 w 483"/>
                <a:gd name="T51" fmla="*/ 45 h 195"/>
                <a:gd name="T52" fmla="*/ 100 w 483"/>
                <a:gd name="T53" fmla="*/ 43 h 195"/>
                <a:gd name="T54" fmla="*/ 52 w 483"/>
                <a:gd name="T55" fmla="*/ 95 h 195"/>
                <a:gd name="T56" fmla="*/ 91 w 483"/>
                <a:gd name="T57" fmla="*/ 148 h 195"/>
                <a:gd name="T58" fmla="*/ 137 w 483"/>
                <a:gd name="T59" fmla="*/ 148 h 195"/>
                <a:gd name="T60" fmla="*/ 146 w 483"/>
                <a:gd name="T61" fmla="*/ 140 h 195"/>
                <a:gd name="T62" fmla="*/ 156 w 483"/>
                <a:gd name="T63" fmla="*/ 97 h 195"/>
                <a:gd name="T64" fmla="*/ 113 w 483"/>
                <a:gd name="T65" fmla="*/ 109 h 195"/>
                <a:gd name="T66" fmla="*/ 140 w 483"/>
                <a:gd name="T67" fmla="*/ 109 h 195"/>
                <a:gd name="T68" fmla="*/ 290 w 483"/>
                <a:gd name="T69" fmla="*/ 61 h 195"/>
                <a:gd name="T70" fmla="*/ 283 w 483"/>
                <a:gd name="T71" fmla="*/ 45 h 195"/>
                <a:gd name="T72" fmla="*/ 246 w 483"/>
                <a:gd name="T73" fmla="*/ 43 h 195"/>
                <a:gd name="T74" fmla="*/ 197 w 483"/>
                <a:gd name="T75" fmla="*/ 98 h 195"/>
                <a:gd name="T76" fmla="*/ 224 w 483"/>
                <a:gd name="T77" fmla="*/ 144 h 195"/>
                <a:gd name="T78" fmla="*/ 288 w 483"/>
                <a:gd name="T79" fmla="*/ 145 h 195"/>
                <a:gd name="T80" fmla="*/ 293 w 483"/>
                <a:gd name="T81" fmla="*/ 134 h 195"/>
                <a:gd name="T82" fmla="*/ 231 w 483"/>
                <a:gd name="T83" fmla="*/ 127 h 195"/>
                <a:gd name="T84" fmla="*/ 234 w 483"/>
                <a:gd name="T85" fmla="*/ 63 h 195"/>
                <a:gd name="T86" fmla="*/ 290 w 483"/>
                <a:gd name="T87" fmla="*/ 61 h 195"/>
                <a:gd name="T88" fmla="*/ 430 w 483"/>
                <a:gd name="T89" fmla="*/ 139 h 195"/>
                <a:gd name="T90" fmla="*/ 368 w 483"/>
                <a:gd name="T91" fmla="*/ 127 h 195"/>
                <a:gd name="T92" fmla="*/ 371 w 483"/>
                <a:gd name="T93" fmla="*/ 64 h 195"/>
                <a:gd name="T94" fmla="*/ 428 w 483"/>
                <a:gd name="T95" fmla="*/ 61 h 195"/>
                <a:gd name="T96" fmla="*/ 420 w 483"/>
                <a:gd name="T97" fmla="*/ 45 h 195"/>
                <a:gd name="T98" fmla="*/ 384 w 483"/>
                <a:gd name="T99" fmla="*/ 43 h 195"/>
                <a:gd name="T100" fmla="*/ 334 w 483"/>
                <a:gd name="T101" fmla="*/ 96 h 195"/>
                <a:gd name="T102" fmla="*/ 377 w 483"/>
                <a:gd name="T103" fmla="*/ 149 h 195"/>
                <a:gd name="T104" fmla="*/ 419 w 483"/>
                <a:gd name="T105" fmla="*/ 148 h 195"/>
                <a:gd name="T106" fmla="*/ 430 w 483"/>
                <a:gd name="T107" fmla="*/ 13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3" h="195">
                  <a:moveTo>
                    <a:pt x="0" y="192"/>
                  </a:moveTo>
                  <a:cubicBezTo>
                    <a:pt x="0" y="127"/>
                    <a:pt x="0" y="65"/>
                    <a:pt x="0" y="0"/>
                  </a:cubicBezTo>
                  <a:cubicBezTo>
                    <a:pt x="18" y="0"/>
                    <a:pt x="35" y="0"/>
                    <a:pt x="53" y="0"/>
                  </a:cubicBezTo>
                  <a:cubicBezTo>
                    <a:pt x="64" y="0"/>
                    <a:pt x="74" y="0"/>
                    <a:pt x="85" y="1"/>
                  </a:cubicBezTo>
                  <a:cubicBezTo>
                    <a:pt x="89" y="1"/>
                    <a:pt x="94" y="5"/>
                    <a:pt x="98" y="7"/>
                  </a:cubicBezTo>
                  <a:cubicBezTo>
                    <a:pt x="102" y="8"/>
                    <a:pt x="105" y="9"/>
                    <a:pt x="109" y="10"/>
                  </a:cubicBezTo>
                  <a:cubicBezTo>
                    <a:pt x="197" y="10"/>
                    <a:pt x="286" y="10"/>
                    <a:pt x="374" y="9"/>
                  </a:cubicBezTo>
                  <a:cubicBezTo>
                    <a:pt x="378" y="9"/>
                    <a:pt x="382" y="6"/>
                    <a:pt x="386" y="4"/>
                  </a:cubicBezTo>
                  <a:cubicBezTo>
                    <a:pt x="388" y="3"/>
                    <a:pt x="390" y="1"/>
                    <a:pt x="392" y="1"/>
                  </a:cubicBezTo>
                  <a:cubicBezTo>
                    <a:pt x="422" y="1"/>
                    <a:pt x="452" y="1"/>
                    <a:pt x="483" y="1"/>
                  </a:cubicBezTo>
                  <a:cubicBezTo>
                    <a:pt x="483" y="65"/>
                    <a:pt x="483" y="127"/>
                    <a:pt x="483" y="191"/>
                  </a:cubicBezTo>
                  <a:cubicBezTo>
                    <a:pt x="468" y="187"/>
                    <a:pt x="454" y="182"/>
                    <a:pt x="441" y="178"/>
                  </a:cubicBezTo>
                  <a:cubicBezTo>
                    <a:pt x="417" y="171"/>
                    <a:pt x="394" y="170"/>
                    <a:pt x="372" y="180"/>
                  </a:cubicBezTo>
                  <a:cubicBezTo>
                    <a:pt x="341" y="194"/>
                    <a:pt x="310" y="195"/>
                    <a:pt x="279" y="181"/>
                  </a:cubicBezTo>
                  <a:cubicBezTo>
                    <a:pt x="255" y="170"/>
                    <a:pt x="229" y="170"/>
                    <a:pt x="205" y="181"/>
                  </a:cubicBezTo>
                  <a:cubicBezTo>
                    <a:pt x="173" y="194"/>
                    <a:pt x="142" y="195"/>
                    <a:pt x="111" y="180"/>
                  </a:cubicBezTo>
                  <a:cubicBezTo>
                    <a:pt x="87" y="169"/>
                    <a:pt x="62" y="171"/>
                    <a:pt x="37" y="179"/>
                  </a:cubicBezTo>
                  <a:cubicBezTo>
                    <a:pt x="26" y="183"/>
                    <a:pt x="14" y="187"/>
                    <a:pt x="0" y="192"/>
                  </a:cubicBezTo>
                  <a:close/>
                  <a:moveTo>
                    <a:pt x="140" y="109"/>
                  </a:moveTo>
                  <a:cubicBezTo>
                    <a:pt x="138" y="116"/>
                    <a:pt x="138" y="120"/>
                    <a:pt x="137" y="125"/>
                  </a:cubicBezTo>
                  <a:cubicBezTo>
                    <a:pt x="133" y="143"/>
                    <a:pt x="125" y="148"/>
                    <a:pt x="107" y="143"/>
                  </a:cubicBezTo>
                  <a:cubicBezTo>
                    <a:pt x="90" y="138"/>
                    <a:pt x="78" y="121"/>
                    <a:pt x="78" y="100"/>
                  </a:cubicBezTo>
                  <a:cubicBezTo>
                    <a:pt x="77" y="77"/>
                    <a:pt x="88" y="57"/>
                    <a:pt x="105" y="53"/>
                  </a:cubicBezTo>
                  <a:cubicBezTo>
                    <a:pt x="115" y="51"/>
                    <a:pt x="126" y="55"/>
                    <a:pt x="137" y="56"/>
                  </a:cubicBezTo>
                  <a:cubicBezTo>
                    <a:pt x="140" y="57"/>
                    <a:pt x="142" y="59"/>
                    <a:pt x="145" y="61"/>
                  </a:cubicBezTo>
                  <a:cubicBezTo>
                    <a:pt x="151" y="51"/>
                    <a:pt x="147" y="46"/>
                    <a:pt x="138" y="45"/>
                  </a:cubicBezTo>
                  <a:cubicBezTo>
                    <a:pt x="126" y="44"/>
                    <a:pt x="113" y="42"/>
                    <a:pt x="100" y="43"/>
                  </a:cubicBezTo>
                  <a:cubicBezTo>
                    <a:pt x="74" y="46"/>
                    <a:pt x="54" y="69"/>
                    <a:pt x="52" y="95"/>
                  </a:cubicBezTo>
                  <a:cubicBezTo>
                    <a:pt x="50" y="120"/>
                    <a:pt x="64" y="142"/>
                    <a:pt x="91" y="148"/>
                  </a:cubicBezTo>
                  <a:cubicBezTo>
                    <a:pt x="105" y="152"/>
                    <a:pt x="121" y="149"/>
                    <a:pt x="137" y="148"/>
                  </a:cubicBezTo>
                  <a:cubicBezTo>
                    <a:pt x="140" y="148"/>
                    <a:pt x="145" y="144"/>
                    <a:pt x="146" y="140"/>
                  </a:cubicBezTo>
                  <a:cubicBezTo>
                    <a:pt x="150" y="126"/>
                    <a:pt x="153" y="111"/>
                    <a:pt x="156" y="97"/>
                  </a:cubicBezTo>
                  <a:cubicBezTo>
                    <a:pt x="123" y="91"/>
                    <a:pt x="113" y="93"/>
                    <a:pt x="113" y="109"/>
                  </a:cubicBezTo>
                  <a:cubicBezTo>
                    <a:pt x="121" y="109"/>
                    <a:pt x="130" y="109"/>
                    <a:pt x="140" y="109"/>
                  </a:cubicBezTo>
                  <a:close/>
                  <a:moveTo>
                    <a:pt x="290" y="61"/>
                  </a:moveTo>
                  <a:cubicBezTo>
                    <a:pt x="296" y="52"/>
                    <a:pt x="294" y="47"/>
                    <a:pt x="283" y="45"/>
                  </a:cubicBezTo>
                  <a:cubicBezTo>
                    <a:pt x="271" y="44"/>
                    <a:pt x="259" y="42"/>
                    <a:pt x="246" y="43"/>
                  </a:cubicBezTo>
                  <a:cubicBezTo>
                    <a:pt x="218" y="46"/>
                    <a:pt x="197" y="69"/>
                    <a:pt x="197" y="98"/>
                  </a:cubicBezTo>
                  <a:cubicBezTo>
                    <a:pt x="196" y="119"/>
                    <a:pt x="206" y="134"/>
                    <a:pt x="224" y="144"/>
                  </a:cubicBezTo>
                  <a:cubicBezTo>
                    <a:pt x="245" y="155"/>
                    <a:pt x="266" y="155"/>
                    <a:pt x="288" y="145"/>
                  </a:cubicBezTo>
                  <a:cubicBezTo>
                    <a:pt x="290" y="144"/>
                    <a:pt x="290" y="140"/>
                    <a:pt x="293" y="134"/>
                  </a:cubicBezTo>
                  <a:cubicBezTo>
                    <a:pt x="260" y="148"/>
                    <a:pt x="244" y="146"/>
                    <a:pt x="231" y="127"/>
                  </a:cubicBezTo>
                  <a:cubicBezTo>
                    <a:pt x="218" y="109"/>
                    <a:pt x="220" y="80"/>
                    <a:pt x="234" y="63"/>
                  </a:cubicBezTo>
                  <a:cubicBezTo>
                    <a:pt x="248" y="48"/>
                    <a:pt x="266" y="47"/>
                    <a:pt x="290" y="61"/>
                  </a:cubicBezTo>
                  <a:close/>
                  <a:moveTo>
                    <a:pt x="430" y="139"/>
                  </a:moveTo>
                  <a:cubicBezTo>
                    <a:pt x="395" y="147"/>
                    <a:pt x="381" y="145"/>
                    <a:pt x="368" y="127"/>
                  </a:cubicBezTo>
                  <a:cubicBezTo>
                    <a:pt x="356" y="109"/>
                    <a:pt x="357" y="80"/>
                    <a:pt x="371" y="64"/>
                  </a:cubicBezTo>
                  <a:cubicBezTo>
                    <a:pt x="385" y="48"/>
                    <a:pt x="401" y="48"/>
                    <a:pt x="428" y="61"/>
                  </a:cubicBezTo>
                  <a:cubicBezTo>
                    <a:pt x="433" y="51"/>
                    <a:pt x="429" y="46"/>
                    <a:pt x="420" y="45"/>
                  </a:cubicBezTo>
                  <a:cubicBezTo>
                    <a:pt x="408" y="43"/>
                    <a:pt x="396" y="42"/>
                    <a:pt x="384" y="43"/>
                  </a:cubicBezTo>
                  <a:cubicBezTo>
                    <a:pt x="357" y="46"/>
                    <a:pt x="336" y="69"/>
                    <a:pt x="334" y="96"/>
                  </a:cubicBezTo>
                  <a:cubicBezTo>
                    <a:pt x="332" y="121"/>
                    <a:pt x="349" y="144"/>
                    <a:pt x="377" y="149"/>
                  </a:cubicBezTo>
                  <a:cubicBezTo>
                    <a:pt x="390" y="152"/>
                    <a:pt x="405" y="149"/>
                    <a:pt x="419" y="148"/>
                  </a:cubicBezTo>
                  <a:cubicBezTo>
                    <a:pt x="423" y="147"/>
                    <a:pt x="427" y="142"/>
                    <a:pt x="430" y="1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54">
              <a:extLst>
                <a:ext uri="{FF2B5EF4-FFF2-40B4-BE49-F238E27FC236}">
                  <a16:creationId xmlns:a16="http://schemas.microsoft.com/office/drawing/2014/main" id="{4138AFED-922C-4986-A273-687C1333BCB4}"/>
                </a:ext>
              </a:extLst>
            </p:cNvPr>
            <p:cNvSpPr>
              <a:spLocks/>
            </p:cNvSpPr>
            <p:nvPr/>
          </p:nvSpPr>
          <p:spPr bwMode="auto">
            <a:xfrm>
              <a:off x="10024269" y="8546735"/>
              <a:ext cx="203200" cy="60325"/>
            </a:xfrm>
            <a:custGeom>
              <a:avLst/>
              <a:gdLst>
                <a:gd name="T0" fmla="*/ 1 w 84"/>
                <a:gd name="T1" fmla="*/ 0 h 25"/>
                <a:gd name="T2" fmla="*/ 76 w 84"/>
                <a:gd name="T3" fmla="*/ 5 h 25"/>
                <a:gd name="T4" fmla="*/ 84 w 84"/>
                <a:gd name="T5" fmla="*/ 16 h 25"/>
                <a:gd name="T6" fmla="*/ 76 w 84"/>
                <a:gd name="T7" fmla="*/ 23 h 25"/>
                <a:gd name="T8" fmla="*/ 0 w 84"/>
                <a:gd name="T9" fmla="*/ 7 h 25"/>
                <a:gd name="T10" fmla="*/ 1 w 84"/>
                <a:gd name="T11" fmla="*/ 0 h 25"/>
              </a:gdLst>
              <a:ahLst/>
              <a:cxnLst>
                <a:cxn ang="0">
                  <a:pos x="T0" y="T1"/>
                </a:cxn>
                <a:cxn ang="0">
                  <a:pos x="T2" y="T3"/>
                </a:cxn>
                <a:cxn ang="0">
                  <a:pos x="T4" y="T5"/>
                </a:cxn>
                <a:cxn ang="0">
                  <a:pos x="T6" y="T7"/>
                </a:cxn>
                <a:cxn ang="0">
                  <a:pos x="T8" y="T9"/>
                </a:cxn>
                <a:cxn ang="0">
                  <a:pos x="T10" y="T11"/>
                </a:cxn>
              </a:cxnLst>
              <a:rect l="0" t="0" r="r" b="b"/>
              <a:pathLst>
                <a:path w="84" h="25">
                  <a:moveTo>
                    <a:pt x="1" y="0"/>
                  </a:moveTo>
                  <a:cubicBezTo>
                    <a:pt x="26" y="2"/>
                    <a:pt x="51" y="3"/>
                    <a:pt x="76" y="5"/>
                  </a:cubicBezTo>
                  <a:cubicBezTo>
                    <a:pt x="79" y="5"/>
                    <a:pt x="83" y="12"/>
                    <a:pt x="84" y="16"/>
                  </a:cubicBezTo>
                  <a:cubicBezTo>
                    <a:pt x="84" y="18"/>
                    <a:pt x="79" y="23"/>
                    <a:pt x="76" y="23"/>
                  </a:cubicBezTo>
                  <a:cubicBezTo>
                    <a:pt x="49" y="25"/>
                    <a:pt x="24" y="18"/>
                    <a:pt x="0" y="7"/>
                  </a:cubicBezTo>
                  <a:cubicBezTo>
                    <a:pt x="0" y="5"/>
                    <a:pt x="0" y="3"/>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55">
              <a:extLst>
                <a:ext uri="{FF2B5EF4-FFF2-40B4-BE49-F238E27FC236}">
                  <a16:creationId xmlns:a16="http://schemas.microsoft.com/office/drawing/2014/main" id="{B4121B07-F36D-45E3-A4DF-7E1E924F675A}"/>
                </a:ext>
              </a:extLst>
            </p:cNvPr>
            <p:cNvSpPr>
              <a:spLocks/>
            </p:cNvSpPr>
            <p:nvPr/>
          </p:nvSpPr>
          <p:spPr bwMode="auto">
            <a:xfrm>
              <a:off x="9741063" y="8543563"/>
              <a:ext cx="203200" cy="58737"/>
            </a:xfrm>
            <a:custGeom>
              <a:avLst/>
              <a:gdLst>
                <a:gd name="T0" fmla="*/ 84 w 84"/>
                <a:gd name="T1" fmla="*/ 7 h 24"/>
                <a:gd name="T2" fmla="*/ 10 w 84"/>
                <a:gd name="T3" fmla="*/ 23 h 24"/>
                <a:gd name="T4" fmla="*/ 1 w 84"/>
                <a:gd name="T5" fmla="*/ 16 h 24"/>
                <a:gd name="T6" fmla="*/ 10 w 84"/>
                <a:gd name="T7" fmla="*/ 4 h 24"/>
                <a:gd name="T8" fmla="*/ 84 w 84"/>
                <a:gd name="T9" fmla="*/ 0 h 24"/>
                <a:gd name="T10" fmla="*/ 84 w 84"/>
                <a:gd name="T11" fmla="*/ 7 h 24"/>
              </a:gdLst>
              <a:ahLst/>
              <a:cxnLst>
                <a:cxn ang="0">
                  <a:pos x="T0" y="T1"/>
                </a:cxn>
                <a:cxn ang="0">
                  <a:pos x="T2" y="T3"/>
                </a:cxn>
                <a:cxn ang="0">
                  <a:pos x="T4" y="T5"/>
                </a:cxn>
                <a:cxn ang="0">
                  <a:pos x="T6" y="T7"/>
                </a:cxn>
                <a:cxn ang="0">
                  <a:pos x="T8" y="T9"/>
                </a:cxn>
                <a:cxn ang="0">
                  <a:pos x="T10" y="T11"/>
                </a:cxn>
              </a:cxnLst>
              <a:rect l="0" t="0" r="r" b="b"/>
              <a:pathLst>
                <a:path w="84" h="24">
                  <a:moveTo>
                    <a:pt x="84" y="7"/>
                  </a:moveTo>
                  <a:cubicBezTo>
                    <a:pt x="61" y="18"/>
                    <a:pt x="36" y="24"/>
                    <a:pt x="10" y="23"/>
                  </a:cubicBezTo>
                  <a:cubicBezTo>
                    <a:pt x="7" y="23"/>
                    <a:pt x="0" y="17"/>
                    <a:pt x="1" y="16"/>
                  </a:cubicBezTo>
                  <a:cubicBezTo>
                    <a:pt x="3" y="11"/>
                    <a:pt x="6" y="5"/>
                    <a:pt x="10" y="4"/>
                  </a:cubicBezTo>
                  <a:cubicBezTo>
                    <a:pt x="34" y="2"/>
                    <a:pt x="59" y="2"/>
                    <a:pt x="84" y="0"/>
                  </a:cubicBezTo>
                  <a:cubicBezTo>
                    <a:pt x="84" y="3"/>
                    <a:pt x="84" y="5"/>
                    <a:pt x="84"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56">
              <a:extLst>
                <a:ext uri="{FF2B5EF4-FFF2-40B4-BE49-F238E27FC236}">
                  <a16:creationId xmlns:a16="http://schemas.microsoft.com/office/drawing/2014/main" id="{A7ABE2C3-5CF2-4658-AAB9-BFD095850CB5}"/>
                </a:ext>
              </a:extLst>
            </p:cNvPr>
            <p:cNvSpPr>
              <a:spLocks/>
            </p:cNvSpPr>
            <p:nvPr/>
          </p:nvSpPr>
          <p:spPr bwMode="auto">
            <a:xfrm>
              <a:off x="9895843" y="8726305"/>
              <a:ext cx="179387" cy="63500"/>
            </a:xfrm>
            <a:custGeom>
              <a:avLst/>
              <a:gdLst>
                <a:gd name="T0" fmla="*/ 1 w 74"/>
                <a:gd name="T1" fmla="*/ 0 h 26"/>
                <a:gd name="T2" fmla="*/ 74 w 74"/>
                <a:gd name="T3" fmla="*/ 0 h 26"/>
                <a:gd name="T4" fmla="*/ 39 w 74"/>
                <a:gd name="T5" fmla="*/ 24 h 26"/>
                <a:gd name="T6" fmla="*/ 0 w 74"/>
                <a:gd name="T7" fmla="*/ 4 h 26"/>
                <a:gd name="T8" fmla="*/ 1 w 74"/>
                <a:gd name="T9" fmla="*/ 0 h 26"/>
              </a:gdLst>
              <a:ahLst/>
              <a:cxnLst>
                <a:cxn ang="0">
                  <a:pos x="T0" y="T1"/>
                </a:cxn>
                <a:cxn ang="0">
                  <a:pos x="T2" y="T3"/>
                </a:cxn>
                <a:cxn ang="0">
                  <a:pos x="T4" y="T5"/>
                </a:cxn>
                <a:cxn ang="0">
                  <a:pos x="T6" y="T7"/>
                </a:cxn>
                <a:cxn ang="0">
                  <a:pos x="T8" y="T9"/>
                </a:cxn>
              </a:cxnLst>
              <a:rect l="0" t="0" r="r" b="b"/>
              <a:pathLst>
                <a:path w="74" h="26">
                  <a:moveTo>
                    <a:pt x="1" y="0"/>
                  </a:moveTo>
                  <a:cubicBezTo>
                    <a:pt x="24" y="0"/>
                    <a:pt x="47" y="0"/>
                    <a:pt x="74" y="0"/>
                  </a:cubicBezTo>
                  <a:cubicBezTo>
                    <a:pt x="64" y="14"/>
                    <a:pt x="53" y="22"/>
                    <a:pt x="39" y="24"/>
                  </a:cubicBezTo>
                  <a:cubicBezTo>
                    <a:pt x="23" y="26"/>
                    <a:pt x="12" y="14"/>
                    <a:pt x="0" y="4"/>
                  </a:cubicBezTo>
                  <a:cubicBezTo>
                    <a:pt x="1" y="3"/>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8" name="内容占位符 57">
            <a:extLst>
              <a:ext uri="{FF2B5EF4-FFF2-40B4-BE49-F238E27FC236}">
                <a16:creationId xmlns:a16="http://schemas.microsoft.com/office/drawing/2014/main" id="{596EE560-CB13-4494-B9F2-11885676510A}"/>
              </a:ext>
            </a:extLst>
          </p:cNvPr>
          <p:cNvSpPr>
            <a:spLocks noGrp="1"/>
          </p:cNvSpPr>
          <p:nvPr>
            <p:ph sz="quarter" idx="10"/>
          </p:nvPr>
        </p:nvSpPr>
        <p:spPr>
          <a:xfrm>
            <a:off x="3086100" y="992341"/>
            <a:ext cx="7438124" cy="713468"/>
          </a:xfrm>
        </p:spPr>
        <p:txBody>
          <a:bodyPr/>
          <a:lstStyle>
            <a:lvl1pPr>
              <a:defRPr lang="zh-CN" altLang="en-US" sz="4400" b="1" spc="300" dirty="0" smtClean="0">
                <a:solidFill>
                  <a:schemeClr val="tx1">
                    <a:lumMod val="50000"/>
                    <a:lumOff val="50000"/>
                  </a:schemeClr>
                </a:solidFill>
                <a:latin typeface="+mn-ea"/>
                <a:cs typeface="+mj-cs"/>
              </a:defRPr>
            </a:lvl1pPr>
          </a:lstStyle>
          <a:p>
            <a:pPr marL="0" lvl="0">
              <a:lnSpc>
                <a:spcPct val="100000"/>
              </a:lnSpc>
              <a:spcBef>
                <a:spcPct val="0"/>
              </a:spcBef>
              <a:buNone/>
            </a:pPr>
            <a:r>
              <a:rPr lang="zh-CN" altLang="en-US" dirty="0"/>
              <a:t>单击此处编辑母版文本样式</a:t>
            </a:r>
          </a:p>
        </p:txBody>
      </p:sp>
      <p:sp>
        <p:nvSpPr>
          <p:cNvPr id="61" name="内容占位符 57">
            <a:extLst>
              <a:ext uri="{FF2B5EF4-FFF2-40B4-BE49-F238E27FC236}">
                <a16:creationId xmlns:a16="http://schemas.microsoft.com/office/drawing/2014/main" id="{C5C0808F-2E6B-4641-99AA-FEB788BFFA7F}"/>
              </a:ext>
            </a:extLst>
          </p:cNvPr>
          <p:cNvSpPr>
            <a:spLocks noGrp="1"/>
          </p:cNvSpPr>
          <p:nvPr>
            <p:ph sz="quarter" idx="11"/>
          </p:nvPr>
        </p:nvSpPr>
        <p:spPr>
          <a:xfrm>
            <a:off x="3086100" y="1964311"/>
            <a:ext cx="7438124" cy="713468"/>
          </a:xfrm>
        </p:spPr>
        <p:txBody>
          <a:bodyPr/>
          <a:lstStyle>
            <a:lvl1pPr>
              <a:defRPr lang="zh-CN" altLang="en-US" sz="2400" spc="300" dirty="0" smtClean="0">
                <a:latin typeface="+mj-ea"/>
                <a:ea typeface="+mj-ea"/>
              </a:defRPr>
            </a:lvl1pPr>
          </a:lstStyle>
          <a:p>
            <a:pPr marL="0" lvl="0" indent="0">
              <a:lnSpc>
                <a:spcPts val="2900"/>
              </a:lnSpc>
              <a:buNone/>
            </a:pPr>
            <a:r>
              <a:rPr lang="zh-CN" altLang="en-US" dirty="0"/>
              <a:t>单击此处编辑母版文本样式</a:t>
            </a:r>
          </a:p>
        </p:txBody>
      </p:sp>
    </p:spTree>
    <p:extLst>
      <p:ext uri="{BB962C8B-B14F-4D97-AF65-F5344CB8AC3E}">
        <p14:creationId xmlns:p14="http://schemas.microsoft.com/office/powerpoint/2010/main" val="441815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CA83CB1-9557-4A8D-806F-027801317D56}"/>
              </a:ext>
            </a:extLst>
          </p:cNvPr>
          <p:cNvSpPr/>
          <p:nvPr userDrawn="1"/>
        </p:nvSpPr>
        <p:spPr>
          <a:xfrm>
            <a:off x="0" y="1"/>
            <a:ext cx="12192000" cy="3771900"/>
          </a:xfrm>
          <a:prstGeom prst="rect">
            <a:avLst/>
          </a:prstGeom>
          <a:gradFill>
            <a:gsLst>
              <a:gs pos="39000">
                <a:srgbClr val="4B5161"/>
              </a:gs>
              <a:gs pos="100000">
                <a:srgbClr val="722A2A"/>
              </a:gs>
            </a:gsLst>
            <a:lin ang="2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D7CBCBE1-0BF4-4052-9334-E2E22F98CCC7}"/>
              </a:ext>
            </a:extLst>
          </p:cNvPr>
          <p:cNvSpPr/>
          <p:nvPr userDrawn="1"/>
        </p:nvSpPr>
        <p:spPr>
          <a:xfrm>
            <a:off x="552450" y="800100"/>
            <a:ext cx="11087100" cy="5257800"/>
          </a:xfrm>
          <a:prstGeom prst="rect">
            <a:avLst/>
          </a:prstGeom>
          <a:solidFill>
            <a:schemeClr val="bg1"/>
          </a:solidFill>
          <a:ln>
            <a:noFill/>
          </a:ln>
          <a:effectLst>
            <a:outerShdw blurRad="76200" dist="127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内容占位符 11">
            <a:extLst>
              <a:ext uri="{FF2B5EF4-FFF2-40B4-BE49-F238E27FC236}">
                <a16:creationId xmlns:a16="http://schemas.microsoft.com/office/drawing/2014/main" id="{7B77088D-3305-45B5-9783-A1C39FDA19BE}"/>
              </a:ext>
            </a:extLst>
          </p:cNvPr>
          <p:cNvSpPr>
            <a:spLocks noGrp="1"/>
          </p:cNvSpPr>
          <p:nvPr>
            <p:ph sz="quarter" idx="10"/>
          </p:nvPr>
        </p:nvSpPr>
        <p:spPr>
          <a:xfrm>
            <a:off x="1396999" y="1241424"/>
            <a:ext cx="9023710" cy="655638"/>
          </a:xfrm>
        </p:spPr>
        <p:txBody>
          <a:bodyPr vert="horz" lIns="91440" tIns="45720" rIns="91440" bIns="45720" rtlCol="0">
            <a:noAutofit/>
          </a:bodyPr>
          <a:lstStyle>
            <a:lvl1pPr>
              <a:defRPr lang="zh-CN" altLang="en-US" sz="4000" b="1" spc="300" dirty="0" smtClean="0">
                <a:solidFill>
                  <a:schemeClr val="tx1">
                    <a:lumMod val="50000"/>
                    <a:lumOff val="50000"/>
                  </a:schemeClr>
                </a:solidFill>
                <a:latin typeface="+mn-ea"/>
                <a:cs typeface="+mj-cs"/>
              </a:defRPr>
            </a:lvl1pPr>
          </a:lstStyle>
          <a:p>
            <a:pPr marL="0" lvl="0">
              <a:lnSpc>
                <a:spcPct val="100000"/>
              </a:lnSpc>
              <a:spcBef>
                <a:spcPct val="0"/>
              </a:spcBef>
              <a:buNone/>
            </a:pPr>
            <a:r>
              <a:rPr lang="zh-CN" altLang="en-US" dirty="0"/>
              <a:t>单击此处编辑</a:t>
            </a:r>
          </a:p>
        </p:txBody>
      </p:sp>
      <p:sp>
        <p:nvSpPr>
          <p:cNvPr id="15" name="内容占位符 11">
            <a:extLst>
              <a:ext uri="{FF2B5EF4-FFF2-40B4-BE49-F238E27FC236}">
                <a16:creationId xmlns:a16="http://schemas.microsoft.com/office/drawing/2014/main" id="{03469835-5660-4BFA-A4C2-45024A3D250C}"/>
              </a:ext>
            </a:extLst>
          </p:cNvPr>
          <p:cNvSpPr>
            <a:spLocks noGrp="1"/>
          </p:cNvSpPr>
          <p:nvPr>
            <p:ph sz="quarter" idx="11"/>
          </p:nvPr>
        </p:nvSpPr>
        <p:spPr>
          <a:xfrm>
            <a:off x="1396999" y="2178843"/>
            <a:ext cx="9023710" cy="655638"/>
          </a:xfrm>
        </p:spPr>
        <p:txBody>
          <a:bodyPr vert="horz" lIns="91440" tIns="45720" rIns="91440" bIns="45720" rtlCol="0">
            <a:noAutofit/>
          </a:bodyPr>
          <a:lstStyle>
            <a:lvl1pPr>
              <a:defRPr lang="zh-CN" altLang="en-US" sz="3000" b="0" spc="300" dirty="0" smtClean="0">
                <a:solidFill>
                  <a:schemeClr val="tx1">
                    <a:lumMod val="65000"/>
                    <a:lumOff val="35000"/>
                  </a:schemeClr>
                </a:solidFill>
                <a:latin typeface="+mn-ea"/>
                <a:cs typeface="+mj-cs"/>
              </a:defRPr>
            </a:lvl1pPr>
          </a:lstStyle>
          <a:p>
            <a:pPr marL="0" lvl="0">
              <a:lnSpc>
                <a:spcPct val="100000"/>
              </a:lnSpc>
              <a:spcBef>
                <a:spcPct val="0"/>
              </a:spcBef>
              <a:buNone/>
            </a:pPr>
            <a:r>
              <a:rPr lang="zh-CN" altLang="en-US" dirty="0"/>
              <a:t>单击此处编辑</a:t>
            </a:r>
          </a:p>
        </p:txBody>
      </p:sp>
    </p:spTree>
    <p:extLst>
      <p:ext uri="{BB962C8B-B14F-4D97-AF65-F5344CB8AC3E}">
        <p14:creationId xmlns:p14="http://schemas.microsoft.com/office/powerpoint/2010/main" val="3186183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D44AC2-964D-4840-8F68-E6A003ADAC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FD859BF-6993-4C50-AC16-88233E6336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209A7FF-204F-4948-AACE-C16B1F5311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C33314-572C-4FB2-98A2-3421EDBDE17E}"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0AA8F72D-7680-45B0-9ED1-835B1440CC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18BCBE9-2839-4113-B891-CED7419C80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147F6C-C052-4040-A6C6-65962C130545}" type="slidenum">
              <a:rPr lang="zh-CN" altLang="en-US" smtClean="0"/>
              <a:t>‹#›</a:t>
            </a:fld>
            <a:endParaRPr lang="zh-CN" altLang="en-US"/>
          </a:p>
        </p:txBody>
      </p:sp>
    </p:spTree>
    <p:extLst>
      <p:ext uri="{BB962C8B-B14F-4D97-AF65-F5344CB8AC3E}">
        <p14:creationId xmlns:p14="http://schemas.microsoft.com/office/powerpoint/2010/main" val="3031076814"/>
      </p:ext>
    </p:extLst>
  </p:cSld>
  <p:clrMap bg1="lt1" tx1="dk1" bg2="lt2" tx2="dk2" accent1="accent1" accent2="accent2" accent3="accent3" accent4="accent4" accent5="accent5" accent6="accent6" hlink="hlink" folHlink="folHlink"/>
  <p:sldLayoutIdLst>
    <p:sldLayoutId id="2147483650" r:id="rId1"/>
    <p:sldLayoutId id="2147483662" r:id="rId2"/>
    <p:sldLayoutId id="2147483649" r:id="rId3"/>
    <p:sldLayoutId id="2147483661" r:id="rId4"/>
    <p:sldLayoutId id="2147483653" r:id="rId5"/>
    <p:sldLayoutId id="2147483660" r:id="rId6"/>
    <p:sldLayoutId id="2147483651" r:id="rId7"/>
    <p:sldLayoutId id="2147483652"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9456092"/>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1.png"/><Relationship Id="rId3" Type="http://schemas.openxmlformats.org/officeDocument/2006/relationships/image" Target="../media/image11.jpg"/><Relationship Id="rId7" Type="http://schemas.openxmlformats.org/officeDocument/2006/relationships/image" Target="../media/image15.jpg"/><Relationship Id="rId12" Type="http://schemas.openxmlformats.org/officeDocument/2006/relationships/image" Target="../media/image20.jpg"/><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0" Type="http://schemas.openxmlformats.org/officeDocument/2006/relationships/image" Target="../media/image18.jpg"/><Relationship Id="rId4" Type="http://schemas.openxmlformats.org/officeDocument/2006/relationships/image" Target="../media/image12.jpg"/><Relationship Id="rId9" Type="http://schemas.openxmlformats.org/officeDocument/2006/relationships/image" Target="../media/image17.jpg"/></Relationships>
</file>

<file path=ppt/slides/_rels/slide25.xml.rels><?xml version="1.0" encoding="UTF-8" standalone="yes"?>
<Relationships xmlns="http://schemas.openxmlformats.org/package/2006/relationships"><Relationship Id="rId8" Type="http://schemas.openxmlformats.org/officeDocument/2006/relationships/image" Target="../media/image13.jpg"/><Relationship Id="rId13" Type="http://schemas.openxmlformats.org/officeDocument/2006/relationships/image" Target="../media/image18.jpg"/><Relationship Id="rId3" Type="http://schemas.openxmlformats.org/officeDocument/2006/relationships/image" Target="../media/image11.jpg"/><Relationship Id="rId7" Type="http://schemas.openxmlformats.org/officeDocument/2006/relationships/image" Target="../media/image22.jpg"/><Relationship Id="rId12" Type="http://schemas.openxmlformats.org/officeDocument/2006/relationships/image" Target="../media/image17.jp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7.jpg"/><Relationship Id="rId11" Type="http://schemas.openxmlformats.org/officeDocument/2006/relationships/image" Target="../media/image16.jpg"/><Relationship Id="rId5" Type="http://schemas.openxmlformats.org/officeDocument/2006/relationships/image" Target="../media/image12.jpg"/><Relationship Id="rId15" Type="http://schemas.openxmlformats.org/officeDocument/2006/relationships/image" Target="../media/image20.jpg"/><Relationship Id="rId10" Type="http://schemas.openxmlformats.org/officeDocument/2006/relationships/image" Target="../media/image15.jpg"/><Relationship Id="rId4" Type="http://schemas.openxmlformats.org/officeDocument/2006/relationships/image" Target="../media/image21.jpg"/><Relationship Id="rId9" Type="http://schemas.openxmlformats.org/officeDocument/2006/relationships/image" Target="../media/image14.jpg"/><Relationship Id="rId14" Type="http://schemas.openxmlformats.org/officeDocument/2006/relationships/image" Target="../media/image19.jp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0.xml"/><Relationship Id="rId5" Type="http://schemas.openxmlformats.org/officeDocument/2006/relationships/image" Target="../media/image1.png"/><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6BEE9CAC-DBB7-4794-8A89-8F96EECD5500}"/>
              </a:ext>
            </a:extLst>
          </p:cNvPr>
          <p:cNvGrpSpPr/>
          <p:nvPr/>
        </p:nvGrpSpPr>
        <p:grpSpPr>
          <a:xfrm>
            <a:off x="3472698" y="800575"/>
            <a:ext cx="5246604" cy="4965868"/>
            <a:chOff x="8425818" y="6899093"/>
            <a:chExt cx="3157537" cy="3100387"/>
          </a:xfrm>
          <a:solidFill>
            <a:srgbClr val="E2E2E2">
              <a:alpha val="30000"/>
            </a:srgbClr>
          </a:solidFill>
        </p:grpSpPr>
        <p:sp>
          <p:nvSpPr>
            <p:cNvPr id="11" name="Freeform 177">
              <a:extLst>
                <a:ext uri="{FF2B5EF4-FFF2-40B4-BE49-F238E27FC236}">
                  <a16:creationId xmlns:a16="http://schemas.microsoft.com/office/drawing/2014/main" id="{D87F63A1-68EC-4E16-A533-F84982C7085D}"/>
                </a:ext>
              </a:extLst>
            </p:cNvPr>
            <p:cNvSpPr>
              <a:spLocks noEditPoints="1"/>
            </p:cNvSpPr>
            <p:nvPr/>
          </p:nvSpPr>
          <p:spPr bwMode="auto">
            <a:xfrm>
              <a:off x="8425818" y="6899093"/>
              <a:ext cx="3157537" cy="3100387"/>
            </a:xfrm>
            <a:custGeom>
              <a:avLst/>
              <a:gdLst>
                <a:gd name="T0" fmla="*/ 378 w 1308"/>
                <a:gd name="T1" fmla="*/ 1222 h 1289"/>
                <a:gd name="T2" fmla="*/ 350 w 1308"/>
                <a:gd name="T3" fmla="*/ 1209 h 1289"/>
                <a:gd name="T4" fmla="*/ 313 w 1308"/>
                <a:gd name="T5" fmla="*/ 1187 h 1289"/>
                <a:gd name="T6" fmla="*/ 274 w 1308"/>
                <a:gd name="T7" fmla="*/ 1164 h 1289"/>
                <a:gd name="T8" fmla="*/ 210 w 1308"/>
                <a:gd name="T9" fmla="*/ 1108 h 1289"/>
                <a:gd name="T10" fmla="*/ 131 w 1308"/>
                <a:gd name="T11" fmla="*/ 1017 h 1289"/>
                <a:gd name="T12" fmla="*/ 84 w 1308"/>
                <a:gd name="T13" fmla="*/ 943 h 1289"/>
                <a:gd name="T14" fmla="*/ 68 w 1308"/>
                <a:gd name="T15" fmla="*/ 909 h 1289"/>
                <a:gd name="T16" fmla="*/ 14 w 1308"/>
                <a:gd name="T17" fmla="*/ 709 h 1289"/>
                <a:gd name="T18" fmla="*/ 111 w 1308"/>
                <a:gd name="T19" fmla="*/ 301 h 1289"/>
                <a:gd name="T20" fmla="*/ 117 w 1308"/>
                <a:gd name="T21" fmla="*/ 286 h 1289"/>
                <a:gd name="T22" fmla="*/ 168 w 1308"/>
                <a:gd name="T23" fmla="*/ 224 h 1289"/>
                <a:gd name="T24" fmla="*/ 200 w 1308"/>
                <a:gd name="T25" fmla="*/ 190 h 1289"/>
                <a:gd name="T26" fmla="*/ 225 w 1308"/>
                <a:gd name="T27" fmla="*/ 163 h 1289"/>
                <a:gd name="T28" fmla="*/ 259 w 1308"/>
                <a:gd name="T29" fmla="*/ 135 h 1289"/>
                <a:gd name="T30" fmla="*/ 319 w 1308"/>
                <a:gd name="T31" fmla="*/ 96 h 1289"/>
                <a:gd name="T32" fmla="*/ 387 w 1308"/>
                <a:gd name="T33" fmla="*/ 62 h 1289"/>
                <a:gd name="T34" fmla="*/ 468 w 1308"/>
                <a:gd name="T35" fmla="*/ 30 h 1289"/>
                <a:gd name="T36" fmla="*/ 468 w 1308"/>
                <a:gd name="T37" fmla="*/ 30 h 1289"/>
                <a:gd name="T38" fmla="*/ 488 w 1308"/>
                <a:gd name="T39" fmla="*/ 26 h 1289"/>
                <a:gd name="T40" fmla="*/ 728 w 1308"/>
                <a:gd name="T41" fmla="*/ 11 h 1289"/>
                <a:gd name="T42" fmla="*/ 820 w 1308"/>
                <a:gd name="T43" fmla="*/ 27 h 1289"/>
                <a:gd name="T44" fmla="*/ 819 w 1308"/>
                <a:gd name="T45" fmla="*/ 27 h 1289"/>
                <a:gd name="T46" fmla="*/ 884 w 1308"/>
                <a:gd name="T47" fmla="*/ 48 h 1289"/>
                <a:gd name="T48" fmla="*/ 1221 w 1308"/>
                <a:gd name="T49" fmla="*/ 355 h 1289"/>
                <a:gd name="T50" fmla="*/ 1247 w 1308"/>
                <a:gd name="T51" fmla="*/ 411 h 1289"/>
                <a:gd name="T52" fmla="*/ 1254 w 1308"/>
                <a:gd name="T53" fmla="*/ 433 h 1289"/>
                <a:gd name="T54" fmla="*/ 1257 w 1308"/>
                <a:gd name="T55" fmla="*/ 449 h 1289"/>
                <a:gd name="T56" fmla="*/ 1215 w 1308"/>
                <a:gd name="T57" fmla="*/ 941 h 1289"/>
                <a:gd name="T58" fmla="*/ 1209 w 1308"/>
                <a:gd name="T59" fmla="*/ 956 h 1289"/>
                <a:gd name="T60" fmla="*/ 1128 w 1308"/>
                <a:gd name="T61" fmla="*/ 1066 h 1289"/>
                <a:gd name="T62" fmla="*/ 1096 w 1308"/>
                <a:gd name="T63" fmla="*/ 1100 h 1289"/>
                <a:gd name="T64" fmla="*/ 1071 w 1308"/>
                <a:gd name="T65" fmla="*/ 1127 h 1289"/>
                <a:gd name="T66" fmla="*/ 1011 w 1308"/>
                <a:gd name="T67" fmla="*/ 1171 h 1289"/>
                <a:gd name="T68" fmla="*/ 968 w 1308"/>
                <a:gd name="T69" fmla="*/ 1200 h 1289"/>
                <a:gd name="T70" fmla="*/ 937 w 1308"/>
                <a:gd name="T71" fmla="*/ 1214 h 1289"/>
                <a:gd name="T72" fmla="*/ 843 w 1308"/>
                <a:gd name="T73" fmla="*/ 1254 h 1289"/>
                <a:gd name="T74" fmla="*/ 844 w 1308"/>
                <a:gd name="T75" fmla="*/ 1254 h 1289"/>
                <a:gd name="T76" fmla="*/ 829 w 1308"/>
                <a:gd name="T77" fmla="*/ 1257 h 1289"/>
                <a:gd name="T78" fmla="*/ 691 w 1308"/>
                <a:gd name="T79" fmla="*/ 1280 h 1289"/>
                <a:gd name="T80" fmla="*/ 378 w 1308"/>
                <a:gd name="T81" fmla="*/ 1222 h 1289"/>
                <a:gd name="T82" fmla="*/ 648 w 1308"/>
                <a:gd name="T83" fmla="*/ 1267 h 1289"/>
                <a:gd name="T84" fmla="*/ 1272 w 1308"/>
                <a:gd name="T85" fmla="*/ 655 h 1289"/>
                <a:gd name="T86" fmla="*/ 651 w 1308"/>
                <a:gd name="T87" fmla="*/ 21 h 1289"/>
                <a:gd name="T88" fmla="*/ 26 w 1308"/>
                <a:gd name="T89" fmla="*/ 642 h 1289"/>
                <a:gd name="T90" fmla="*/ 648 w 1308"/>
                <a:gd name="T91" fmla="*/ 1267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8" h="1289">
                  <a:moveTo>
                    <a:pt x="378" y="1222"/>
                  </a:moveTo>
                  <a:cubicBezTo>
                    <a:pt x="369" y="1218"/>
                    <a:pt x="359" y="1214"/>
                    <a:pt x="350" y="1209"/>
                  </a:cubicBezTo>
                  <a:cubicBezTo>
                    <a:pt x="338" y="1202"/>
                    <a:pt x="326" y="1194"/>
                    <a:pt x="313" y="1187"/>
                  </a:cubicBezTo>
                  <a:cubicBezTo>
                    <a:pt x="300" y="1179"/>
                    <a:pt x="287" y="1172"/>
                    <a:pt x="274" y="1164"/>
                  </a:cubicBezTo>
                  <a:cubicBezTo>
                    <a:pt x="253" y="1146"/>
                    <a:pt x="229" y="1129"/>
                    <a:pt x="210" y="1108"/>
                  </a:cubicBezTo>
                  <a:cubicBezTo>
                    <a:pt x="182" y="1079"/>
                    <a:pt x="157" y="1048"/>
                    <a:pt x="131" y="1017"/>
                  </a:cubicBezTo>
                  <a:cubicBezTo>
                    <a:pt x="115" y="993"/>
                    <a:pt x="100" y="968"/>
                    <a:pt x="84" y="943"/>
                  </a:cubicBezTo>
                  <a:cubicBezTo>
                    <a:pt x="79" y="932"/>
                    <a:pt x="73" y="921"/>
                    <a:pt x="68" y="909"/>
                  </a:cubicBezTo>
                  <a:cubicBezTo>
                    <a:pt x="40" y="845"/>
                    <a:pt x="21" y="779"/>
                    <a:pt x="14" y="709"/>
                  </a:cubicBezTo>
                  <a:cubicBezTo>
                    <a:pt x="0" y="562"/>
                    <a:pt x="32" y="426"/>
                    <a:pt x="111" y="301"/>
                  </a:cubicBezTo>
                  <a:cubicBezTo>
                    <a:pt x="114" y="296"/>
                    <a:pt x="115" y="291"/>
                    <a:pt x="117" y="286"/>
                  </a:cubicBezTo>
                  <a:cubicBezTo>
                    <a:pt x="134" y="265"/>
                    <a:pt x="151" y="245"/>
                    <a:pt x="168" y="224"/>
                  </a:cubicBezTo>
                  <a:cubicBezTo>
                    <a:pt x="179" y="213"/>
                    <a:pt x="189" y="201"/>
                    <a:pt x="200" y="190"/>
                  </a:cubicBezTo>
                  <a:cubicBezTo>
                    <a:pt x="208" y="181"/>
                    <a:pt x="217" y="172"/>
                    <a:pt x="225" y="163"/>
                  </a:cubicBezTo>
                  <a:cubicBezTo>
                    <a:pt x="237" y="154"/>
                    <a:pt x="248" y="144"/>
                    <a:pt x="259" y="135"/>
                  </a:cubicBezTo>
                  <a:cubicBezTo>
                    <a:pt x="279" y="122"/>
                    <a:pt x="299" y="109"/>
                    <a:pt x="319" y="96"/>
                  </a:cubicBezTo>
                  <a:cubicBezTo>
                    <a:pt x="342" y="84"/>
                    <a:pt x="364" y="73"/>
                    <a:pt x="387" y="62"/>
                  </a:cubicBezTo>
                  <a:cubicBezTo>
                    <a:pt x="414" y="51"/>
                    <a:pt x="441" y="40"/>
                    <a:pt x="468" y="30"/>
                  </a:cubicBezTo>
                  <a:cubicBezTo>
                    <a:pt x="468" y="30"/>
                    <a:pt x="468" y="30"/>
                    <a:pt x="468" y="30"/>
                  </a:cubicBezTo>
                  <a:cubicBezTo>
                    <a:pt x="475" y="29"/>
                    <a:pt x="481" y="28"/>
                    <a:pt x="488" y="26"/>
                  </a:cubicBezTo>
                  <a:cubicBezTo>
                    <a:pt x="567" y="6"/>
                    <a:pt x="647" y="0"/>
                    <a:pt x="728" y="11"/>
                  </a:cubicBezTo>
                  <a:cubicBezTo>
                    <a:pt x="759" y="15"/>
                    <a:pt x="789" y="22"/>
                    <a:pt x="820" y="27"/>
                  </a:cubicBezTo>
                  <a:cubicBezTo>
                    <a:pt x="819" y="27"/>
                    <a:pt x="819" y="27"/>
                    <a:pt x="819" y="27"/>
                  </a:cubicBezTo>
                  <a:cubicBezTo>
                    <a:pt x="840" y="34"/>
                    <a:pt x="862" y="41"/>
                    <a:pt x="884" y="48"/>
                  </a:cubicBezTo>
                  <a:cubicBezTo>
                    <a:pt x="1034" y="109"/>
                    <a:pt x="1146" y="212"/>
                    <a:pt x="1221" y="355"/>
                  </a:cubicBezTo>
                  <a:cubicBezTo>
                    <a:pt x="1230" y="374"/>
                    <a:pt x="1238" y="393"/>
                    <a:pt x="1247" y="411"/>
                  </a:cubicBezTo>
                  <a:cubicBezTo>
                    <a:pt x="1249" y="419"/>
                    <a:pt x="1252" y="426"/>
                    <a:pt x="1254" y="433"/>
                  </a:cubicBezTo>
                  <a:cubicBezTo>
                    <a:pt x="1255" y="439"/>
                    <a:pt x="1256" y="444"/>
                    <a:pt x="1257" y="449"/>
                  </a:cubicBezTo>
                  <a:cubicBezTo>
                    <a:pt x="1308" y="619"/>
                    <a:pt x="1295" y="783"/>
                    <a:pt x="1215" y="941"/>
                  </a:cubicBezTo>
                  <a:cubicBezTo>
                    <a:pt x="1212" y="945"/>
                    <a:pt x="1211" y="951"/>
                    <a:pt x="1209" y="956"/>
                  </a:cubicBezTo>
                  <a:cubicBezTo>
                    <a:pt x="1182" y="993"/>
                    <a:pt x="1155" y="1029"/>
                    <a:pt x="1128" y="1066"/>
                  </a:cubicBezTo>
                  <a:cubicBezTo>
                    <a:pt x="1118" y="1077"/>
                    <a:pt x="1107" y="1089"/>
                    <a:pt x="1096" y="1100"/>
                  </a:cubicBezTo>
                  <a:cubicBezTo>
                    <a:pt x="1088" y="1109"/>
                    <a:pt x="1079" y="1118"/>
                    <a:pt x="1071" y="1127"/>
                  </a:cubicBezTo>
                  <a:cubicBezTo>
                    <a:pt x="1051" y="1142"/>
                    <a:pt x="1032" y="1157"/>
                    <a:pt x="1011" y="1171"/>
                  </a:cubicBezTo>
                  <a:cubicBezTo>
                    <a:pt x="997" y="1182"/>
                    <a:pt x="982" y="1190"/>
                    <a:pt x="968" y="1200"/>
                  </a:cubicBezTo>
                  <a:cubicBezTo>
                    <a:pt x="957" y="1205"/>
                    <a:pt x="947" y="1210"/>
                    <a:pt x="937" y="1214"/>
                  </a:cubicBezTo>
                  <a:cubicBezTo>
                    <a:pt x="906" y="1228"/>
                    <a:pt x="874" y="1241"/>
                    <a:pt x="843" y="1254"/>
                  </a:cubicBezTo>
                  <a:cubicBezTo>
                    <a:pt x="843" y="1254"/>
                    <a:pt x="844" y="1254"/>
                    <a:pt x="844" y="1254"/>
                  </a:cubicBezTo>
                  <a:cubicBezTo>
                    <a:pt x="839" y="1255"/>
                    <a:pt x="834" y="1256"/>
                    <a:pt x="829" y="1257"/>
                  </a:cubicBezTo>
                  <a:cubicBezTo>
                    <a:pt x="783" y="1265"/>
                    <a:pt x="737" y="1277"/>
                    <a:pt x="691" y="1280"/>
                  </a:cubicBezTo>
                  <a:cubicBezTo>
                    <a:pt x="582" y="1289"/>
                    <a:pt x="477" y="1268"/>
                    <a:pt x="378" y="1222"/>
                  </a:cubicBezTo>
                  <a:close/>
                  <a:moveTo>
                    <a:pt x="648" y="1267"/>
                  </a:moveTo>
                  <a:cubicBezTo>
                    <a:pt x="993" y="1267"/>
                    <a:pt x="1266" y="991"/>
                    <a:pt x="1272" y="655"/>
                  </a:cubicBezTo>
                  <a:cubicBezTo>
                    <a:pt x="1278" y="306"/>
                    <a:pt x="997" y="22"/>
                    <a:pt x="651" y="21"/>
                  </a:cubicBezTo>
                  <a:cubicBezTo>
                    <a:pt x="307" y="20"/>
                    <a:pt x="27" y="298"/>
                    <a:pt x="26" y="642"/>
                  </a:cubicBezTo>
                  <a:cubicBezTo>
                    <a:pt x="25" y="988"/>
                    <a:pt x="303" y="1266"/>
                    <a:pt x="648" y="126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184">
              <a:extLst>
                <a:ext uri="{FF2B5EF4-FFF2-40B4-BE49-F238E27FC236}">
                  <a16:creationId xmlns:a16="http://schemas.microsoft.com/office/drawing/2014/main" id="{D26F1FC3-258A-467A-85F2-002A9A4A4E4D}"/>
                </a:ext>
              </a:extLst>
            </p:cNvPr>
            <p:cNvSpPr>
              <a:spLocks/>
            </p:cNvSpPr>
            <p:nvPr/>
          </p:nvSpPr>
          <p:spPr bwMode="auto">
            <a:xfrm>
              <a:off x="9087805" y="9697855"/>
              <a:ext cx="182562" cy="109537"/>
            </a:xfrm>
            <a:custGeom>
              <a:avLst/>
              <a:gdLst>
                <a:gd name="T0" fmla="*/ 0 w 76"/>
                <a:gd name="T1" fmla="*/ 0 h 45"/>
                <a:gd name="T2" fmla="*/ 39 w 76"/>
                <a:gd name="T3" fmla="*/ 23 h 45"/>
                <a:gd name="T4" fmla="*/ 76 w 76"/>
                <a:gd name="T5" fmla="*/ 45 h 45"/>
                <a:gd name="T6" fmla="*/ 0 w 76"/>
                <a:gd name="T7" fmla="*/ 0 h 45"/>
              </a:gdLst>
              <a:ahLst/>
              <a:cxnLst>
                <a:cxn ang="0">
                  <a:pos x="T0" y="T1"/>
                </a:cxn>
                <a:cxn ang="0">
                  <a:pos x="T2" y="T3"/>
                </a:cxn>
                <a:cxn ang="0">
                  <a:pos x="T4" y="T5"/>
                </a:cxn>
                <a:cxn ang="0">
                  <a:pos x="T6" y="T7"/>
                </a:cxn>
              </a:cxnLst>
              <a:rect l="0" t="0" r="r" b="b"/>
              <a:pathLst>
                <a:path w="76" h="45">
                  <a:moveTo>
                    <a:pt x="0" y="0"/>
                  </a:moveTo>
                  <a:cubicBezTo>
                    <a:pt x="13" y="8"/>
                    <a:pt x="26" y="15"/>
                    <a:pt x="39" y="23"/>
                  </a:cubicBezTo>
                  <a:cubicBezTo>
                    <a:pt x="52" y="30"/>
                    <a:pt x="64" y="38"/>
                    <a:pt x="76" y="45"/>
                  </a:cubicBezTo>
                  <a:cubicBezTo>
                    <a:pt x="51" y="30"/>
                    <a:pt x="26" y="15"/>
                    <a:pt x="0"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188">
              <a:extLst>
                <a:ext uri="{FF2B5EF4-FFF2-40B4-BE49-F238E27FC236}">
                  <a16:creationId xmlns:a16="http://schemas.microsoft.com/office/drawing/2014/main" id="{95859544-8DEF-4B09-AC16-C8E287792753}"/>
                </a:ext>
              </a:extLst>
            </p:cNvPr>
            <p:cNvSpPr>
              <a:spLocks/>
            </p:cNvSpPr>
            <p:nvPr/>
          </p:nvSpPr>
          <p:spPr bwMode="auto">
            <a:xfrm>
              <a:off x="9051293" y="7129280"/>
              <a:ext cx="144462" cy="95250"/>
            </a:xfrm>
            <a:custGeom>
              <a:avLst/>
              <a:gdLst>
                <a:gd name="T0" fmla="*/ 60 w 60"/>
                <a:gd name="T1" fmla="*/ 0 h 39"/>
                <a:gd name="T2" fmla="*/ 0 w 60"/>
                <a:gd name="T3" fmla="*/ 39 h 39"/>
                <a:gd name="T4" fmla="*/ 60 w 60"/>
                <a:gd name="T5" fmla="*/ 0 h 39"/>
              </a:gdLst>
              <a:ahLst/>
              <a:cxnLst>
                <a:cxn ang="0">
                  <a:pos x="T0" y="T1"/>
                </a:cxn>
                <a:cxn ang="0">
                  <a:pos x="T2" y="T3"/>
                </a:cxn>
                <a:cxn ang="0">
                  <a:pos x="T4" y="T5"/>
                </a:cxn>
              </a:cxnLst>
              <a:rect l="0" t="0" r="r" b="b"/>
              <a:pathLst>
                <a:path w="60" h="39">
                  <a:moveTo>
                    <a:pt x="60" y="0"/>
                  </a:moveTo>
                  <a:cubicBezTo>
                    <a:pt x="40" y="13"/>
                    <a:pt x="20" y="26"/>
                    <a:pt x="0" y="39"/>
                  </a:cubicBezTo>
                  <a:cubicBezTo>
                    <a:pt x="20" y="26"/>
                    <a:pt x="40" y="13"/>
                    <a:pt x="60"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189">
              <a:extLst>
                <a:ext uri="{FF2B5EF4-FFF2-40B4-BE49-F238E27FC236}">
                  <a16:creationId xmlns:a16="http://schemas.microsoft.com/office/drawing/2014/main" id="{1DFFB5FA-643B-4A25-9682-452A56AC15CC}"/>
                </a:ext>
              </a:extLst>
            </p:cNvPr>
            <p:cNvSpPr>
              <a:spLocks/>
            </p:cNvSpPr>
            <p:nvPr/>
          </p:nvSpPr>
          <p:spPr bwMode="auto">
            <a:xfrm>
              <a:off x="10403843" y="6964180"/>
              <a:ext cx="157162" cy="50800"/>
            </a:xfrm>
            <a:custGeom>
              <a:avLst/>
              <a:gdLst>
                <a:gd name="T0" fmla="*/ 65 w 65"/>
                <a:gd name="T1" fmla="*/ 21 h 21"/>
                <a:gd name="T2" fmla="*/ 0 w 65"/>
                <a:gd name="T3" fmla="*/ 0 h 21"/>
                <a:gd name="T4" fmla="*/ 65 w 65"/>
                <a:gd name="T5" fmla="*/ 21 h 21"/>
              </a:gdLst>
              <a:ahLst/>
              <a:cxnLst>
                <a:cxn ang="0">
                  <a:pos x="T0" y="T1"/>
                </a:cxn>
                <a:cxn ang="0">
                  <a:pos x="T2" y="T3"/>
                </a:cxn>
                <a:cxn ang="0">
                  <a:pos x="T4" y="T5"/>
                </a:cxn>
              </a:cxnLst>
              <a:rect l="0" t="0" r="r" b="b"/>
              <a:pathLst>
                <a:path w="65" h="21">
                  <a:moveTo>
                    <a:pt x="65" y="21"/>
                  </a:moveTo>
                  <a:cubicBezTo>
                    <a:pt x="43" y="14"/>
                    <a:pt x="21" y="7"/>
                    <a:pt x="0" y="0"/>
                  </a:cubicBezTo>
                  <a:cubicBezTo>
                    <a:pt x="21" y="7"/>
                    <a:pt x="43" y="14"/>
                    <a:pt x="65" y="2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190">
              <a:extLst>
                <a:ext uri="{FF2B5EF4-FFF2-40B4-BE49-F238E27FC236}">
                  <a16:creationId xmlns:a16="http://schemas.microsoft.com/office/drawing/2014/main" id="{5D73E090-37B4-40BB-BB61-3EA0D53271AC}"/>
                </a:ext>
              </a:extLst>
            </p:cNvPr>
            <p:cNvSpPr>
              <a:spLocks/>
            </p:cNvSpPr>
            <p:nvPr/>
          </p:nvSpPr>
          <p:spPr bwMode="auto">
            <a:xfrm>
              <a:off x="11373805" y="7753168"/>
              <a:ext cx="63500" cy="134937"/>
            </a:xfrm>
            <a:custGeom>
              <a:avLst/>
              <a:gdLst>
                <a:gd name="T0" fmla="*/ 26 w 26"/>
                <a:gd name="T1" fmla="*/ 56 h 56"/>
                <a:gd name="T2" fmla="*/ 0 w 26"/>
                <a:gd name="T3" fmla="*/ 0 h 56"/>
                <a:gd name="T4" fmla="*/ 26 w 26"/>
                <a:gd name="T5" fmla="*/ 56 h 56"/>
              </a:gdLst>
              <a:ahLst/>
              <a:cxnLst>
                <a:cxn ang="0">
                  <a:pos x="T0" y="T1"/>
                </a:cxn>
                <a:cxn ang="0">
                  <a:pos x="T2" y="T3"/>
                </a:cxn>
                <a:cxn ang="0">
                  <a:pos x="T4" y="T5"/>
                </a:cxn>
              </a:cxnLst>
              <a:rect l="0" t="0" r="r" b="b"/>
              <a:pathLst>
                <a:path w="26" h="56">
                  <a:moveTo>
                    <a:pt x="26" y="56"/>
                  </a:moveTo>
                  <a:cubicBezTo>
                    <a:pt x="17" y="38"/>
                    <a:pt x="9" y="19"/>
                    <a:pt x="0" y="0"/>
                  </a:cubicBezTo>
                  <a:cubicBezTo>
                    <a:pt x="9" y="19"/>
                    <a:pt x="17" y="38"/>
                    <a:pt x="26" y="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193">
              <a:extLst>
                <a:ext uri="{FF2B5EF4-FFF2-40B4-BE49-F238E27FC236}">
                  <a16:creationId xmlns:a16="http://schemas.microsoft.com/office/drawing/2014/main" id="{DAC2A098-D150-4320-82AD-67DF6FD705B7}"/>
                </a:ext>
              </a:extLst>
            </p:cNvPr>
            <p:cNvSpPr>
              <a:spLocks/>
            </p:cNvSpPr>
            <p:nvPr/>
          </p:nvSpPr>
          <p:spPr bwMode="auto">
            <a:xfrm>
              <a:off x="9865680" y="6975293"/>
              <a:ext cx="252412" cy="307975"/>
            </a:xfrm>
            <a:custGeom>
              <a:avLst/>
              <a:gdLst>
                <a:gd name="T0" fmla="*/ 54 w 105"/>
                <a:gd name="T1" fmla="*/ 20 h 128"/>
                <a:gd name="T2" fmla="*/ 44 w 105"/>
                <a:gd name="T3" fmla="*/ 5 h 128"/>
                <a:gd name="T4" fmla="*/ 48 w 105"/>
                <a:gd name="T5" fmla="*/ 0 h 128"/>
                <a:gd name="T6" fmla="*/ 71 w 105"/>
                <a:gd name="T7" fmla="*/ 17 h 128"/>
                <a:gd name="T8" fmla="*/ 69 w 105"/>
                <a:gd name="T9" fmla="*/ 19 h 128"/>
                <a:gd name="T10" fmla="*/ 105 w 105"/>
                <a:gd name="T11" fmla="*/ 26 h 128"/>
                <a:gd name="T12" fmla="*/ 105 w 105"/>
                <a:gd name="T13" fmla="*/ 32 h 128"/>
                <a:gd name="T14" fmla="*/ 65 w 105"/>
                <a:gd name="T15" fmla="*/ 42 h 128"/>
                <a:gd name="T16" fmla="*/ 66 w 105"/>
                <a:gd name="T17" fmla="*/ 45 h 128"/>
                <a:gd name="T18" fmla="*/ 78 w 105"/>
                <a:gd name="T19" fmla="*/ 48 h 128"/>
                <a:gd name="T20" fmla="*/ 91 w 105"/>
                <a:gd name="T21" fmla="*/ 65 h 128"/>
                <a:gd name="T22" fmla="*/ 90 w 105"/>
                <a:gd name="T23" fmla="*/ 109 h 128"/>
                <a:gd name="T24" fmla="*/ 82 w 105"/>
                <a:gd name="T25" fmla="*/ 127 h 128"/>
                <a:gd name="T26" fmla="*/ 60 w 105"/>
                <a:gd name="T27" fmla="*/ 115 h 128"/>
                <a:gd name="T28" fmla="*/ 72 w 105"/>
                <a:gd name="T29" fmla="*/ 87 h 128"/>
                <a:gd name="T30" fmla="*/ 48 w 105"/>
                <a:gd name="T31" fmla="*/ 100 h 128"/>
                <a:gd name="T32" fmla="*/ 41 w 105"/>
                <a:gd name="T33" fmla="*/ 71 h 128"/>
                <a:gd name="T34" fmla="*/ 36 w 105"/>
                <a:gd name="T35" fmla="*/ 71 h 128"/>
                <a:gd name="T36" fmla="*/ 30 w 105"/>
                <a:gd name="T37" fmla="*/ 98 h 128"/>
                <a:gd name="T38" fmla="*/ 29 w 105"/>
                <a:gd name="T39" fmla="*/ 110 h 128"/>
                <a:gd name="T40" fmla="*/ 24 w 105"/>
                <a:gd name="T41" fmla="*/ 123 h 128"/>
                <a:gd name="T42" fmla="*/ 13 w 105"/>
                <a:gd name="T43" fmla="*/ 111 h 128"/>
                <a:gd name="T44" fmla="*/ 20 w 105"/>
                <a:gd name="T45" fmla="*/ 56 h 128"/>
                <a:gd name="T46" fmla="*/ 44 w 105"/>
                <a:gd name="T47" fmla="*/ 56 h 128"/>
                <a:gd name="T48" fmla="*/ 30 w 105"/>
                <a:gd name="T49" fmla="*/ 40 h 128"/>
                <a:gd name="T50" fmla="*/ 4 w 105"/>
                <a:gd name="T51" fmla="*/ 45 h 128"/>
                <a:gd name="T52" fmla="*/ 0 w 105"/>
                <a:gd name="T53" fmla="*/ 37 h 128"/>
                <a:gd name="T54" fmla="*/ 54 w 105"/>
                <a:gd name="T55"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 h="128">
                  <a:moveTo>
                    <a:pt x="54" y="20"/>
                  </a:moveTo>
                  <a:cubicBezTo>
                    <a:pt x="50" y="15"/>
                    <a:pt x="47" y="10"/>
                    <a:pt x="44" y="5"/>
                  </a:cubicBezTo>
                  <a:cubicBezTo>
                    <a:pt x="45" y="3"/>
                    <a:pt x="47" y="2"/>
                    <a:pt x="48" y="0"/>
                  </a:cubicBezTo>
                  <a:cubicBezTo>
                    <a:pt x="56" y="6"/>
                    <a:pt x="64" y="11"/>
                    <a:pt x="71" y="17"/>
                  </a:cubicBezTo>
                  <a:cubicBezTo>
                    <a:pt x="71" y="18"/>
                    <a:pt x="70" y="18"/>
                    <a:pt x="69" y="19"/>
                  </a:cubicBezTo>
                  <a:cubicBezTo>
                    <a:pt x="81" y="21"/>
                    <a:pt x="93" y="24"/>
                    <a:pt x="105" y="26"/>
                  </a:cubicBezTo>
                  <a:cubicBezTo>
                    <a:pt x="105" y="28"/>
                    <a:pt x="105" y="30"/>
                    <a:pt x="105" y="32"/>
                  </a:cubicBezTo>
                  <a:cubicBezTo>
                    <a:pt x="92" y="35"/>
                    <a:pt x="79" y="39"/>
                    <a:pt x="65" y="42"/>
                  </a:cubicBezTo>
                  <a:cubicBezTo>
                    <a:pt x="65" y="43"/>
                    <a:pt x="66" y="44"/>
                    <a:pt x="66" y="45"/>
                  </a:cubicBezTo>
                  <a:cubicBezTo>
                    <a:pt x="70" y="46"/>
                    <a:pt x="74" y="47"/>
                    <a:pt x="78" y="48"/>
                  </a:cubicBezTo>
                  <a:cubicBezTo>
                    <a:pt x="87" y="50"/>
                    <a:pt x="92" y="55"/>
                    <a:pt x="91" y="65"/>
                  </a:cubicBezTo>
                  <a:cubicBezTo>
                    <a:pt x="90" y="80"/>
                    <a:pt x="90" y="94"/>
                    <a:pt x="90" y="109"/>
                  </a:cubicBezTo>
                  <a:cubicBezTo>
                    <a:pt x="90" y="116"/>
                    <a:pt x="93" y="127"/>
                    <a:pt x="82" y="127"/>
                  </a:cubicBezTo>
                  <a:cubicBezTo>
                    <a:pt x="74" y="128"/>
                    <a:pt x="67" y="121"/>
                    <a:pt x="60" y="115"/>
                  </a:cubicBezTo>
                  <a:cubicBezTo>
                    <a:pt x="80" y="111"/>
                    <a:pt x="71" y="97"/>
                    <a:pt x="72" y="87"/>
                  </a:cubicBezTo>
                  <a:cubicBezTo>
                    <a:pt x="69" y="103"/>
                    <a:pt x="58" y="104"/>
                    <a:pt x="48" y="100"/>
                  </a:cubicBezTo>
                  <a:cubicBezTo>
                    <a:pt x="33" y="95"/>
                    <a:pt x="36" y="83"/>
                    <a:pt x="41" y="71"/>
                  </a:cubicBezTo>
                  <a:cubicBezTo>
                    <a:pt x="39" y="71"/>
                    <a:pt x="37" y="71"/>
                    <a:pt x="36" y="71"/>
                  </a:cubicBezTo>
                  <a:cubicBezTo>
                    <a:pt x="34" y="80"/>
                    <a:pt x="31" y="89"/>
                    <a:pt x="30" y="98"/>
                  </a:cubicBezTo>
                  <a:cubicBezTo>
                    <a:pt x="29" y="102"/>
                    <a:pt x="30" y="107"/>
                    <a:pt x="29" y="110"/>
                  </a:cubicBezTo>
                  <a:cubicBezTo>
                    <a:pt x="28" y="115"/>
                    <a:pt x="26" y="119"/>
                    <a:pt x="24" y="123"/>
                  </a:cubicBezTo>
                  <a:cubicBezTo>
                    <a:pt x="20" y="119"/>
                    <a:pt x="13" y="115"/>
                    <a:pt x="13" y="111"/>
                  </a:cubicBezTo>
                  <a:cubicBezTo>
                    <a:pt x="14" y="93"/>
                    <a:pt x="18" y="74"/>
                    <a:pt x="20" y="56"/>
                  </a:cubicBezTo>
                  <a:cubicBezTo>
                    <a:pt x="29" y="56"/>
                    <a:pt x="35" y="56"/>
                    <a:pt x="44" y="56"/>
                  </a:cubicBezTo>
                  <a:cubicBezTo>
                    <a:pt x="38" y="48"/>
                    <a:pt x="34" y="44"/>
                    <a:pt x="30" y="40"/>
                  </a:cubicBezTo>
                  <a:cubicBezTo>
                    <a:pt x="21" y="42"/>
                    <a:pt x="13" y="44"/>
                    <a:pt x="4" y="45"/>
                  </a:cubicBezTo>
                  <a:cubicBezTo>
                    <a:pt x="3" y="45"/>
                    <a:pt x="2" y="40"/>
                    <a:pt x="0" y="37"/>
                  </a:cubicBezTo>
                  <a:cubicBezTo>
                    <a:pt x="19" y="31"/>
                    <a:pt x="37" y="26"/>
                    <a:pt x="54"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194">
              <a:extLst>
                <a:ext uri="{FF2B5EF4-FFF2-40B4-BE49-F238E27FC236}">
                  <a16:creationId xmlns:a16="http://schemas.microsoft.com/office/drawing/2014/main" id="{82C3EEC4-F473-4EC0-B42B-AFB398FF08DD}"/>
                </a:ext>
              </a:extLst>
            </p:cNvPr>
            <p:cNvSpPr>
              <a:spLocks/>
            </p:cNvSpPr>
            <p:nvPr/>
          </p:nvSpPr>
          <p:spPr bwMode="auto">
            <a:xfrm>
              <a:off x="10519730" y="7149918"/>
              <a:ext cx="263525" cy="257175"/>
            </a:xfrm>
            <a:custGeom>
              <a:avLst/>
              <a:gdLst>
                <a:gd name="T0" fmla="*/ 32 w 109"/>
                <a:gd name="T1" fmla="*/ 36 h 107"/>
                <a:gd name="T2" fmla="*/ 19 w 109"/>
                <a:gd name="T3" fmla="*/ 42 h 107"/>
                <a:gd name="T4" fmla="*/ 20 w 109"/>
                <a:gd name="T5" fmla="*/ 27 h 107"/>
                <a:gd name="T6" fmla="*/ 35 w 109"/>
                <a:gd name="T7" fmla="*/ 6 h 107"/>
                <a:gd name="T8" fmla="*/ 45 w 109"/>
                <a:gd name="T9" fmla="*/ 20 h 107"/>
                <a:gd name="T10" fmla="*/ 55 w 109"/>
                <a:gd name="T11" fmla="*/ 0 h 107"/>
                <a:gd name="T12" fmla="*/ 59 w 109"/>
                <a:gd name="T13" fmla="*/ 0 h 107"/>
                <a:gd name="T14" fmla="*/ 63 w 109"/>
                <a:gd name="T15" fmla="*/ 32 h 107"/>
                <a:gd name="T16" fmla="*/ 74 w 109"/>
                <a:gd name="T17" fmla="*/ 9 h 107"/>
                <a:gd name="T18" fmla="*/ 78 w 109"/>
                <a:gd name="T19" fmla="*/ 9 h 107"/>
                <a:gd name="T20" fmla="*/ 81 w 109"/>
                <a:gd name="T21" fmla="*/ 37 h 107"/>
                <a:gd name="T22" fmla="*/ 104 w 109"/>
                <a:gd name="T23" fmla="*/ 28 h 107"/>
                <a:gd name="T24" fmla="*/ 107 w 109"/>
                <a:gd name="T25" fmla="*/ 40 h 107"/>
                <a:gd name="T26" fmla="*/ 90 w 109"/>
                <a:gd name="T27" fmla="*/ 50 h 107"/>
                <a:gd name="T28" fmla="*/ 91 w 109"/>
                <a:gd name="T29" fmla="*/ 53 h 107"/>
                <a:gd name="T30" fmla="*/ 94 w 109"/>
                <a:gd name="T31" fmla="*/ 72 h 107"/>
                <a:gd name="T32" fmla="*/ 76 w 109"/>
                <a:gd name="T33" fmla="*/ 68 h 107"/>
                <a:gd name="T34" fmla="*/ 50 w 109"/>
                <a:gd name="T35" fmla="*/ 65 h 107"/>
                <a:gd name="T36" fmla="*/ 71 w 109"/>
                <a:gd name="T37" fmla="*/ 107 h 107"/>
                <a:gd name="T38" fmla="*/ 46 w 109"/>
                <a:gd name="T39" fmla="*/ 87 h 107"/>
                <a:gd name="T40" fmla="*/ 47 w 109"/>
                <a:gd name="T41" fmla="*/ 91 h 107"/>
                <a:gd name="T42" fmla="*/ 9 w 109"/>
                <a:gd name="T43" fmla="*/ 102 h 107"/>
                <a:gd name="T44" fmla="*/ 1 w 109"/>
                <a:gd name="T45" fmla="*/ 80 h 107"/>
                <a:gd name="T46" fmla="*/ 32 w 109"/>
                <a:gd name="T47" fmla="*/ 78 h 107"/>
                <a:gd name="T48" fmla="*/ 4 w 109"/>
                <a:gd name="T49" fmla="*/ 48 h 107"/>
                <a:gd name="T50" fmla="*/ 34 w 109"/>
                <a:gd name="T51" fmla="*/ 64 h 107"/>
                <a:gd name="T52" fmla="*/ 43 w 109"/>
                <a:gd name="T53" fmla="*/ 55 h 107"/>
                <a:gd name="T54" fmla="*/ 32 w 109"/>
                <a:gd name="T55" fmla="*/ 36 h 107"/>
                <a:gd name="T56" fmla="*/ 76 w 109"/>
                <a:gd name="T57" fmla="*/ 57 h 107"/>
                <a:gd name="T58" fmla="*/ 32 w 109"/>
                <a:gd name="T59"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107">
                  <a:moveTo>
                    <a:pt x="32" y="36"/>
                  </a:moveTo>
                  <a:cubicBezTo>
                    <a:pt x="28" y="38"/>
                    <a:pt x="23" y="40"/>
                    <a:pt x="19" y="42"/>
                  </a:cubicBezTo>
                  <a:cubicBezTo>
                    <a:pt x="19" y="37"/>
                    <a:pt x="18" y="31"/>
                    <a:pt x="20" y="27"/>
                  </a:cubicBezTo>
                  <a:cubicBezTo>
                    <a:pt x="24" y="20"/>
                    <a:pt x="29" y="14"/>
                    <a:pt x="35" y="6"/>
                  </a:cubicBezTo>
                  <a:cubicBezTo>
                    <a:pt x="39" y="11"/>
                    <a:pt x="42" y="15"/>
                    <a:pt x="45" y="20"/>
                  </a:cubicBezTo>
                  <a:cubicBezTo>
                    <a:pt x="48" y="13"/>
                    <a:pt x="52" y="6"/>
                    <a:pt x="55" y="0"/>
                  </a:cubicBezTo>
                  <a:cubicBezTo>
                    <a:pt x="56" y="0"/>
                    <a:pt x="57" y="0"/>
                    <a:pt x="59" y="0"/>
                  </a:cubicBezTo>
                  <a:cubicBezTo>
                    <a:pt x="60" y="10"/>
                    <a:pt x="61" y="19"/>
                    <a:pt x="63" y="32"/>
                  </a:cubicBezTo>
                  <a:cubicBezTo>
                    <a:pt x="68" y="22"/>
                    <a:pt x="71" y="16"/>
                    <a:pt x="74" y="9"/>
                  </a:cubicBezTo>
                  <a:cubicBezTo>
                    <a:pt x="76" y="9"/>
                    <a:pt x="77" y="9"/>
                    <a:pt x="78" y="9"/>
                  </a:cubicBezTo>
                  <a:cubicBezTo>
                    <a:pt x="79" y="17"/>
                    <a:pt x="80" y="26"/>
                    <a:pt x="81" y="37"/>
                  </a:cubicBezTo>
                  <a:cubicBezTo>
                    <a:pt x="87" y="35"/>
                    <a:pt x="94" y="32"/>
                    <a:pt x="104" y="28"/>
                  </a:cubicBezTo>
                  <a:cubicBezTo>
                    <a:pt x="105" y="31"/>
                    <a:pt x="109" y="37"/>
                    <a:pt x="107" y="40"/>
                  </a:cubicBezTo>
                  <a:cubicBezTo>
                    <a:pt x="103" y="44"/>
                    <a:pt x="97" y="46"/>
                    <a:pt x="90" y="50"/>
                  </a:cubicBezTo>
                  <a:cubicBezTo>
                    <a:pt x="90" y="50"/>
                    <a:pt x="91" y="51"/>
                    <a:pt x="91" y="53"/>
                  </a:cubicBezTo>
                  <a:cubicBezTo>
                    <a:pt x="92" y="60"/>
                    <a:pt x="93" y="66"/>
                    <a:pt x="94" y="72"/>
                  </a:cubicBezTo>
                  <a:cubicBezTo>
                    <a:pt x="88" y="71"/>
                    <a:pt x="82" y="69"/>
                    <a:pt x="76" y="68"/>
                  </a:cubicBezTo>
                  <a:cubicBezTo>
                    <a:pt x="68" y="67"/>
                    <a:pt x="59" y="66"/>
                    <a:pt x="50" y="65"/>
                  </a:cubicBezTo>
                  <a:cubicBezTo>
                    <a:pt x="50" y="82"/>
                    <a:pt x="81" y="82"/>
                    <a:pt x="71" y="107"/>
                  </a:cubicBezTo>
                  <a:cubicBezTo>
                    <a:pt x="62" y="99"/>
                    <a:pt x="54" y="93"/>
                    <a:pt x="46" y="87"/>
                  </a:cubicBezTo>
                  <a:cubicBezTo>
                    <a:pt x="46" y="89"/>
                    <a:pt x="46" y="90"/>
                    <a:pt x="47" y="91"/>
                  </a:cubicBezTo>
                  <a:cubicBezTo>
                    <a:pt x="34" y="95"/>
                    <a:pt x="22" y="100"/>
                    <a:pt x="9" y="102"/>
                  </a:cubicBezTo>
                  <a:cubicBezTo>
                    <a:pt x="7" y="102"/>
                    <a:pt x="3" y="89"/>
                    <a:pt x="1" y="80"/>
                  </a:cubicBezTo>
                  <a:cubicBezTo>
                    <a:pt x="13" y="88"/>
                    <a:pt x="22" y="93"/>
                    <a:pt x="32" y="78"/>
                  </a:cubicBezTo>
                  <a:cubicBezTo>
                    <a:pt x="22" y="69"/>
                    <a:pt x="0" y="71"/>
                    <a:pt x="4" y="48"/>
                  </a:cubicBezTo>
                  <a:cubicBezTo>
                    <a:pt x="15" y="54"/>
                    <a:pt x="25" y="59"/>
                    <a:pt x="34" y="64"/>
                  </a:cubicBezTo>
                  <a:cubicBezTo>
                    <a:pt x="38" y="60"/>
                    <a:pt x="41" y="57"/>
                    <a:pt x="43" y="55"/>
                  </a:cubicBezTo>
                  <a:cubicBezTo>
                    <a:pt x="39" y="48"/>
                    <a:pt x="35" y="42"/>
                    <a:pt x="32" y="36"/>
                  </a:cubicBezTo>
                  <a:cubicBezTo>
                    <a:pt x="47" y="43"/>
                    <a:pt x="62" y="50"/>
                    <a:pt x="76" y="57"/>
                  </a:cubicBezTo>
                  <a:cubicBezTo>
                    <a:pt x="69" y="42"/>
                    <a:pt x="51" y="33"/>
                    <a:pt x="32" y="3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195">
              <a:extLst>
                <a:ext uri="{FF2B5EF4-FFF2-40B4-BE49-F238E27FC236}">
                  <a16:creationId xmlns:a16="http://schemas.microsoft.com/office/drawing/2014/main" id="{08EA05D6-9EF8-4292-8607-BEA6F61C648B}"/>
                </a:ext>
              </a:extLst>
            </p:cNvPr>
            <p:cNvSpPr>
              <a:spLocks/>
            </p:cNvSpPr>
            <p:nvPr/>
          </p:nvSpPr>
          <p:spPr bwMode="auto">
            <a:xfrm>
              <a:off x="9190993" y="7151505"/>
              <a:ext cx="273050" cy="290512"/>
            </a:xfrm>
            <a:custGeom>
              <a:avLst/>
              <a:gdLst>
                <a:gd name="T0" fmla="*/ 63 w 113"/>
                <a:gd name="T1" fmla="*/ 64 h 121"/>
                <a:gd name="T2" fmla="*/ 63 w 113"/>
                <a:gd name="T3" fmla="*/ 89 h 121"/>
                <a:gd name="T4" fmla="*/ 41 w 113"/>
                <a:gd name="T5" fmla="*/ 81 h 121"/>
                <a:gd name="T6" fmla="*/ 41 w 113"/>
                <a:gd name="T7" fmla="*/ 121 h 121"/>
                <a:gd name="T8" fmla="*/ 34 w 113"/>
                <a:gd name="T9" fmla="*/ 99 h 121"/>
                <a:gd name="T10" fmla="*/ 0 w 113"/>
                <a:gd name="T11" fmla="*/ 88 h 121"/>
                <a:gd name="T12" fmla="*/ 24 w 113"/>
                <a:gd name="T13" fmla="*/ 86 h 121"/>
                <a:gd name="T14" fmla="*/ 8 w 113"/>
                <a:gd name="T15" fmla="*/ 64 h 121"/>
                <a:gd name="T16" fmla="*/ 38 w 113"/>
                <a:gd name="T17" fmla="*/ 74 h 121"/>
                <a:gd name="T18" fmla="*/ 38 w 113"/>
                <a:gd name="T19" fmla="*/ 63 h 121"/>
                <a:gd name="T20" fmla="*/ 38 w 113"/>
                <a:gd name="T21" fmla="*/ 48 h 121"/>
                <a:gd name="T22" fmla="*/ 52 w 113"/>
                <a:gd name="T23" fmla="*/ 56 h 121"/>
                <a:gd name="T24" fmla="*/ 55 w 113"/>
                <a:gd name="T25" fmla="*/ 60 h 121"/>
                <a:gd name="T26" fmla="*/ 50 w 113"/>
                <a:gd name="T27" fmla="*/ 34 h 121"/>
                <a:gd name="T28" fmla="*/ 34 w 113"/>
                <a:gd name="T29" fmla="*/ 7 h 121"/>
                <a:gd name="T30" fmla="*/ 57 w 113"/>
                <a:gd name="T31" fmla="*/ 12 h 121"/>
                <a:gd name="T32" fmla="*/ 108 w 113"/>
                <a:gd name="T33" fmla="*/ 91 h 121"/>
                <a:gd name="T34" fmla="*/ 113 w 113"/>
                <a:gd name="T35" fmla="*/ 106 h 121"/>
                <a:gd name="T36" fmla="*/ 96 w 113"/>
                <a:gd name="T37" fmla="*/ 100 h 121"/>
                <a:gd name="T38" fmla="*/ 76 w 113"/>
                <a:gd name="T39" fmla="*/ 71 h 121"/>
                <a:gd name="T40" fmla="*/ 63 w 113"/>
                <a:gd name="T41" fmla="*/ 6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21">
                  <a:moveTo>
                    <a:pt x="63" y="64"/>
                  </a:moveTo>
                  <a:cubicBezTo>
                    <a:pt x="63" y="75"/>
                    <a:pt x="63" y="82"/>
                    <a:pt x="63" y="89"/>
                  </a:cubicBezTo>
                  <a:cubicBezTo>
                    <a:pt x="56" y="87"/>
                    <a:pt x="50" y="84"/>
                    <a:pt x="41" y="81"/>
                  </a:cubicBezTo>
                  <a:cubicBezTo>
                    <a:pt x="44" y="96"/>
                    <a:pt x="59" y="108"/>
                    <a:pt x="41" y="121"/>
                  </a:cubicBezTo>
                  <a:cubicBezTo>
                    <a:pt x="39" y="113"/>
                    <a:pt x="37" y="107"/>
                    <a:pt x="34" y="99"/>
                  </a:cubicBezTo>
                  <a:cubicBezTo>
                    <a:pt x="21" y="103"/>
                    <a:pt x="8" y="105"/>
                    <a:pt x="0" y="88"/>
                  </a:cubicBezTo>
                  <a:cubicBezTo>
                    <a:pt x="9" y="87"/>
                    <a:pt x="15" y="87"/>
                    <a:pt x="24" y="86"/>
                  </a:cubicBezTo>
                  <a:cubicBezTo>
                    <a:pt x="18" y="78"/>
                    <a:pt x="13" y="71"/>
                    <a:pt x="8" y="64"/>
                  </a:cubicBezTo>
                  <a:cubicBezTo>
                    <a:pt x="17" y="54"/>
                    <a:pt x="19" y="54"/>
                    <a:pt x="38" y="74"/>
                  </a:cubicBezTo>
                  <a:cubicBezTo>
                    <a:pt x="38" y="70"/>
                    <a:pt x="38" y="66"/>
                    <a:pt x="38" y="63"/>
                  </a:cubicBezTo>
                  <a:cubicBezTo>
                    <a:pt x="38" y="58"/>
                    <a:pt x="38" y="53"/>
                    <a:pt x="38" y="48"/>
                  </a:cubicBezTo>
                  <a:cubicBezTo>
                    <a:pt x="43" y="51"/>
                    <a:pt x="48" y="53"/>
                    <a:pt x="52" y="56"/>
                  </a:cubicBezTo>
                  <a:cubicBezTo>
                    <a:pt x="53" y="57"/>
                    <a:pt x="54" y="59"/>
                    <a:pt x="55" y="60"/>
                  </a:cubicBezTo>
                  <a:cubicBezTo>
                    <a:pt x="69" y="48"/>
                    <a:pt x="53" y="42"/>
                    <a:pt x="50" y="34"/>
                  </a:cubicBezTo>
                  <a:cubicBezTo>
                    <a:pt x="46" y="25"/>
                    <a:pt x="40" y="17"/>
                    <a:pt x="34" y="7"/>
                  </a:cubicBezTo>
                  <a:cubicBezTo>
                    <a:pt x="43" y="2"/>
                    <a:pt x="50" y="0"/>
                    <a:pt x="57" y="12"/>
                  </a:cubicBezTo>
                  <a:cubicBezTo>
                    <a:pt x="73" y="38"/>
                    <a:pt x="91" y="64"/>
                    <a:pt x="108" y="91"/>
                  </a:cubicBezTo>
                  <a:cubicBezTo>
                    <a:pt x="111" y="95"/>
                    <a:pt x="112" y="101"/>
                    <a:pt x="113" y="106"/>
                  </a:cubicBezTo>
                  <a:cubicBezTo>
                    <a:pt x="107" y="104"/>
                    <a:pt x="99" y="104"/>
                    <a:pt x="96" y="100"/>
                  </a:cubicBezTo>
                  <a:cubicBezTo>
                    <a:pt x="88" y="91"/>
                    <a:pt x="82" y="81"/>
                    <a:pt x="76" y="71"/>
                  </a:cubicBezTo>
                  <a:cubicBezTo>
                    <a:pt x="72" y="64"/>
                    <a:pt x="67" y="59"/>
                    <a:pt x="63" y="6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196">
              <a:extLst>
                <a:ext uri="{FF2B5EF4-FFF2-40B4-BE49-F238E27FC236}">
                  <a16:creationId xmlns:a16="http://schemas.microsoft.com/office/drawing/2014/main" id="{EB948DAF-C530-43AB-91C5-7A79C88CE67B}"/>
                </a:ext>
              </a:extLst>
            </p:cNvPr>
            <p:cNvSpPr>
              <a:spLocks/>
            </p:cNvSpPr>
            <p:nvPr/>
          </p:nvSpPr>
          <p:spPr bwMode="auto">
            <a:xfrm>
              <a:off x="11124568" y="8813618"/>
              <a:ext cx="227012" cy="225425"/>
            </a:xfrm>
            <a:custGeom>
              <a:avLst/>
              <a:gdLst>
                <a:gd name="T0" fmla="*/ 46 w 94"/>
                <a:gd name="T1" fmla="*/ 20 h 94"/>
                <a:gd name="T2" fmla="*/ 83 w 94"/>
                <a:gd name="T3" fmla="*/ 59 h 94"/>
                <a:gd name="T4" fmla="*/ 81 w 94"/>
                <a:gd name="T5" fmla="*/ 63 h 94"/>
                <a:gd name="T6" fmla="*/ 27 w 94"/>
                <a:gd name="T7" fmla="*/ 63 h 94"/>
                <a:gd name="T8" fmla="*/ 26 w 94"/>
                <a:gd name="T9" fmla="*/ 68 h 94"/>
                <a:gd name="T10" fmla="*/ 59 w 94"/>
                <a:gd name="T11" fmla="*/ 83 h 94"/>
                <a:gd name="T12" fmla="*/ 67 w 94"/>
                <a:gd name="T13" fmla="*/ 93 h 94"/>
                <a:gd name="T14" fmla="*/ 55 w 94"/>
                <a:gd name="T15" fmla="*/ 92 h 94"/>
                <a:gd name="T16" fmla="*/ 9 w 94"/>
                <a:gd name="T17" fmla="*/ 72 h 94"/>
                <a:gd name="T18" fmla="*/ 0 w 94"/>
                <a:gd name="T19" fmla="*/ 62 h 94"/>
                <a:gd name="T20" fmla="*/ 13 w 94"/>
                <a:gd name="T21" fmla="*/ 54 h 94"/>
                <a:gd name="T22" fmla="*/ 64 w 94"/>
                <a:gd name="T23" fmla="*/ 54 h 94"/>
                <a:gd name="T24" fmla="*/ 30 w 94"/>
                <a:gd name="T25" fmla="*/ 17 h 94"/>
                <a:gd name="T26" fmla="*/ 27 w 94"/>
                <a:gd name="T27" fmla="*/ 1 h 94"/>
                <a:gd name="T28" fmla="*/ 40 w 94"/>
                <a:gd name="T29" fmla="*/ 2 h 94"/>
                <a:gd name="T30" fmla="*/ 85 w 94"/>
                <a:gd name="T31" fmla="*/ 22 h 94"/>
                <a:gd name="T32" fmla="*/ 94 w 94"/>
                <a:gd name="T33" fmla="*/ 31 h 94"/>
                <a:gd name="T34" fmla="*/ 80 w 94"/>
                <a:gd name="T35" fmla="*/ 31 h 94"/>
                <a:gd name="T36" fmla="*/ 48 w 94"/>
                <a:gd name="T37" fmla="*/ 18 h 94"/>
                <a:gd name="T38" fmla="*/ 46 w 94"/>
                <a:gd name="T39"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46" y="20"/>
                  </a:moveTo>
                  <a:cubicBezTo>
                    <a:pt x="58" y="33"/>
                    <a:pt x="70" y="46"/>
                    <a:pt x="83" y="59"/>
                  </a:cubicBezTo>
                  <a:cubicBezTo>
                    <a:pt x="82" y="61"/>
                    <a:pt x="81" y="62"/>
                    <a:pt x="81" y="63"/>
                  </a:cubicBezTo>
                  <a:cubicBezTo>
                    <a:pt x="63" y="63"/>
                    <a:pt x="45" y="63"/>
                    <a:pt x="27" y="63"/>
                  </a:cubicBezTo>
                  <a:cubicBezTo>
                    <a:pt x="27" y="65"/>
                    <a:pt x="27" y="66"/>
                    <a:pt x="26" y="68"/>
                  </a:cubicBezTo>
                  <a:cubicBezTo>
                    <a:pt x="37" y="73"/>
                    <a:pt x="49" y="77"/>
                    <a:pt x="59" y="83"/>
                  </a:cubicBezTo>
                  <a:cubicBezTo>
                    <a:pt x="63" y="85"/>
                    <a:pt x="65" y="89"/>
                    <a:pt x="67" y="93"/>
                  </a:cubicBezTo>
                  <a:cubicBezTo>
                    <a:pt x="63" y="93"/>
                    <a:pt x="59" y="94"/>
                    <a:pt x="55" y="92"/>
                  </a:cubicBezTo>
                  <a:cubicBezTo>
                    <a:pt x="40" y="86"/>
                    <a:pt x="24" y="79"/>
                    <a:pt x="9" y="72"/>
                  </a:cubicBezTo>
                  <a:cubicBezTo>
                    <a:pt x="5" y="70"/>
                    <a:pt x="3" y="66"/>
                    <a:pt x="0" y="62"/>
                  </a:cubicBezTo>
                  <a:cubicBezTo>
                    <a:pt x="4" y="60"/>
                    <a:pt x="9" y="54"/>
                    <a:pt x="13" y="54"/>
                  </a:cubicBezTo>
                  <a:cubicBezTo>
                    <a:pt x="29" y="53"/>
                    <a:pt x="45" y="54"/>
                    <a:pt x="64" y="54"/>
                  </a:cubicBezTo>
                  <a:cubicBezTo>
                    <a:pt x="51" y="40"/>
                    <a:pt x="40" y="29"/>
                    <a:pt x="30" y="17"/>
                  </a:cubicBezTo>
                  <a:cubicBezTo>
                    <a:pt x="27" y="13"/>
                    <a:pt x="28" y="6"/>
                    <a:pt x="27" y="1"/>
                  </a:cubicBezTo>
                  <a:cubicBezTo>
                    <a:pt x="31" y="1"/>
                    <a:pt x="36" y="0"/>
                    <a:pt x="40" y="2"/>
                  </a:cubicBezTo>
                  <a:cubicBezTo>
                    <a:pt x="55" y="8"/>
                    <a:pt x="70" y="15"/>
                    <a:pt x="85" y="22"/>
                  </a:cubicBezTo>
                  <a:cubicBezTo>
                    <a:pt x="89" y="23"/>
                    <a:pt x="91" y="28"/>
                    <a:pt x="94" y="31"/>
                  </a:cubicBezTo>
                  <a:cubicBezTo>
                    <a:pt x="90" y="31"/>
                    <a:pt x="84" y="33"/>
                    <a:pt x="80" y="31"/>
                  </a:cubicBezTo>
                  <a:cubicBezTo>
                    <a:pt x="69" y="28"/>
                    <a:pt x="58" y="22"/>
                    <a:pt x="48" y="18"/>
                  </a:cubicBezTo>
                  <a:cubicBezTo>
                    <a:pt x="47" y="18"/>
                    <a:pt x="47" y="19"/>
                    <a:pt x="46"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197">
              <a:extLst>
                <a:ext uri="{FF2B5EF4-FFF2-40B4-BE49-F238E27FC236}">
                  <a16:creationId xmlns:a16="http://schemas.microsoft.com/office/drawing/2014/main" id="{32A2849B-74D9-4E60-821E-00121CEBD67B}"/>
                </a:ext>
              </a:extLst>
            </p:cNvPr>
            <p:cNvSpPr>
              <a:spLocks/>
            </p:cNvSpPr>
            <p:nvPr/>
          </p:nvSpPr>
          <p:spPr bwMode="auto">
            <a:xfrm>
              <a:off x="11016618" y="9010468"/>
              <a:ext cx="241300" cy="241300"/>
            </a:xfrm>
            <a:custGeom>
              <a:avLst/>
              <a:gdLst>
                <a:gd name="T0" fmla="*/ 38 w 100"/>
                <a:gd name="T1" fmla="*/ 0 h 100"/>
                <a:gd name="T2" fmla="*/ 100 w 100"/>
                <a:gd name="T3" fmla="*/ 35 h 100"/>
                <a:gd name="T4" fmla="*/ 77 w 100"/>
                <a:gd name="T5" fmla="*/ 35 h 100"/>
                <a:gd name="T6" fmla="*/ 53 w 100"/>
                <a:gd name="T7" fmla="*/ 25 h 100"/>
                <a:gd name="T8" fmla="*/ 84 w 100"/>
                <a:gd name="T9" fmla="*/ 67 h 100"/>
                <a:gd name="T10" fmla="*/ 82 w 100"/>
                <a:gd name="T11" fmla="*/ 72 h 100"/>
                <a:gd name="T12" fmla="*/ 28 w 100"/>
                <a:gd name="T13" fmla="*/ 67 h 100"/>
                <a:gd name="T14" fmla="*/ 28 w 100"/>
                <a:gd name="T15" fmla="*/ 70 h 100"/>
                <a:gd name="T16" fmla="*/ 60 w 100"/>
                <a:gd name="T17" fmla="*/ 89 h 100"/>
                <a:gd name="T18" fmla="*/ 65 w 100"/>
                <a:gd name="T19" fmla="*/ 98 h 100"/>
                <a:gd name="T20" fmla="*/ 56 w 100"/>
                <a:gd name="T21" fmla="*/ 98 h 100"/>
                <a:gd name="T22" fmla="*/ 0 w 100"/>
                <a:gd name="T23" fmla="*/ 67 h 100"/>
                <a:gd name="T24" fmla="*/ 16 w 100"/>
                <a:gd name="T25" fmla="*/ 54 h 100"/>
                <a:gd name="T26" fmla="*/ 63 w 100"/>
                <a:gd name="T27" fmla="*/ 59 h 100"/>
                <a:gd name="T28" fmla="*/ 33 w 100"/>
                <a:gd name="T29" fmla="*/ 3 h 100"/>
                <a:gd name="T30" fmla="*/ 38 w 100"/>
                <a:gd name="T3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00">
                  <a:moveTo>
                    <a:pt x="38" y="0"/>
                  </a:moveTo>
                  <a:cubicBezTo>
                    <a:pt x="59" y="11"/>
                    <a:pt x="79" y="23"/>
                    <a:pt x="100" y="35"/>
                  </a:cubicBezTo>
                  <a:cubicBezTo>
                    <a:pt x="94" y="44"/>
                    <a:pt x="94" y="44"/>
                    <a:pt x="77" y="35"/>
                  </a:cubicBezTo>
                  <a:cubicBezTo>
                    <a:pt x="70" y="31"/>
                    <a:pt x="62" y="27"/>
                    <a:pt x="53" y="25"/>
                  </a:cubicBezTo>
                  <a:cubicBezTo>
                    <a:pt x="63" y="39"/>
                    <a:pt x="73" y="53"/>
                    <a:pt x="84" y="67"/>
                  </a:cubicBezTo>
                  <a:cubicBezTo>
                    <a:pt x="83" y="69"/>
                    <a:pt x="82" y="70"/>
                    <a:pt x="82" y="72"/>
                  </a:cubicBezTo>
                  <a:cubicBezTo>
                    <a:pt x="64" y="70"/>
                    <a:pt x="46" y="69"/>
                    <a:pt x="28" y="67"/>
                  </a:cubicBezTo>
                  <a:cubicBezTo>
                    <a:pt x="28" y="68"/>
                    <a:pt x="28" y="69"/>
                    <a:pt x="28" y="70"/>
                  </a:cubicBezTo>
                  <a:cubicBezTo>
                    <a:pt x="38" y="76"/>
                    <a:pt x="50" y="82"/>
                    <a:pt x="60" y="89"/>
                  </a:cubicBezTo>
                  <a:cubicBezTo>
                    <a:pt x="63" y="91"/>
                    <a:pt x="64" y="95"/>
                    <a:pt x="65" y="98"/>
                  </a:cubicBezTo>
                  <a:cubicBezTo>
                    <a:pt x="62" y="98"/>
                    <a:pt x="59" y="100"/>
                    <a:pt x="56" y="98"/>
                  </a:cubicBezTo>
                  <a:cubicBezTo>
                    <a:pt x="37" y="88"/>
                    <a:pt x="18" y="77"/>
                    <a:pt x="0" y="67"/>
                  </a:cubicBezTo>
                  <a:cubicBezTo>
                    <a:pt x="1" y="55"/>
                    <a:pt x="7" y="53"/>
                    <a:pt x="16" y="54"/>
                  </a:cubicBezTo>
                  <a:cubicBezTo>
                    <a:pt x="31" y="57"/>
                    <a:pt x="47" y="58"/>
                    <a:pt x="63" y="59"/>
                  </a:cubicBezTo>
                  <a:cubicBezTo>
                    <a:pt x="57" y="38"/>
                    <a:pt x="30" y="27"/>
                    <a:pt x="33" y="3"/>
                  </a:cubicBezTo>
                  <a:cubicBezTo>
                    <a:pt x="35" y="2"/>
                    <a:pt x="36" y="1"/>
                    <a:pt x="38"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198">
              <a:extLst>
                <a:ext uri="{FF2B5EF4-FFF2-40B4-BE49-F238E27FC236}">
                  <a16:creationId xmlns:a16="http://schemas.microsoft.com/office/drawing/2014/main" id="{03A2B2A2-9047-4F50-8123-A91E5D3B0601}"/>
                </a:ext>
              </a:extLst>
            </p:cNvPr>
            <p:cNvSpPr>
              <a:spLocks/>
            </p:cNvSpPr>
            <p:nvPr/>
          </p:nvSpPr>
          <p:spPr bwMode="auto">
            <a:xfrm>
              <a:off x="10954705" y="7615055"/>
              <a:ext cx="261937" cy="147637"/>
            </a:xfrm>
            <a:custGeom>
              <a:avLst/>
              <a:gdLst>
                <a:gd name="T0" fmla="*/ 74 w 109"/>
                <a:gd name="T1" fmla="*/ 8 h 61"/>
                <a:gd name="T2" fmla="*/ 81 w 109"/>
                <a:gd name="T3" fmla="*/ 24 h 61"/>
                <a:gd name="T4" fmla="*/ 91 w 109"/>
                <a:gd name="T5" fmla="*/ 0 h 61"/>
                <a:gd name="T6" fmla="*/ 106 w 109"/>
                <a:gd name="T7" fmla="*/ 20 h 61"/>
                <a:gd name="T8" fmla="*/ 107 w 109"/>
                <a:gd name="T9" fmla="*/ 32 h 61"/>
                <a:gd name="T10" fmla="*/ 95 w 109"/>
                <a:gd name="T11" fmla="*/ 34 h 61"/>
                <a:gd name="T12" fmla="*/ 77 w 109"/>
                <a:gd name="T13" fmla="*/ 30 h 61"/>
                <a:gd name="T14" fmla="*/ 47 w 109"/>
                <a:gd name="T15" fmla="*/ 58 h 61"/>
                <a:gd name="T16" fmla="*/ 34 w 109"/>
                <a:gd name="T17" fmla="*/ 43 h 61"/>
                <a:gd name="T18" fmla="*/ 21 w 109"/>
                <a:gd name="T19" fmla="*/ 50 h 61"/>
                <a:gd name="T20" fmla="*/ 6 w 109"/>
                <a:gd name="T21" fmla="*/ 61 h 61"/>
                <a:gd name="T22" fmla="*/ 13 w 109"/>
                <a:gd name="T23" fmla="*/ 38 h 61"/>
                <a:gd name="T24" fmla="*/ 74 w 109"/>
                <a:gd name="T25"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61">
                  <a:moveTo>
                    <a:pt x="74" y="8"/>
                  </a:moveTo>
                  <a:cubicBezTo>
                    <a:pt x="76" y="13"/>
                    <a:pt x="78" y="17"/>
                    <a:pt x="81" y="24"/>
                  </a:cubicBezTo>
                  <a:cubicBezTo>
                    <a:pt x="85" y="15"/>
                    <a:pt x="88" y="9"/>
                    <a:pt x="91" y="0"/>
                  </a:cubicBezTo>
                  <a:cubicBezTo>
                    <a:pt x="97" y="9"/>
                    <a:pt x="103" y="14"/>
                    <a:pt x="106" y="20"/>
                  </a:cubicBezTo>
                  <a:cubicBezTo>
                    <a:pt x="108" y="23"/>
                    <a:pt x="109" y="29"/>
                    <a:pt x="107" y="32"/>
                  </a:cubicBezTo>
                  <a:cubicBezTo>
                    <a:pt x="105" y="35"/>
                    <a:pt x="99" y="35"/>
                    <a:pt x="95" y="34"/>
                  </a:cubicBezTo>
                  <a:cubicBezTo>
                    <a:pt x="89" y="34"/>
                    <a:pt x="83" y="32"/>
                    <a:pt x="77" y="30"/>
                  </a:cubicBezTo>
                  <a:cubicBezTo>
                    <a:pt x="70" y="52"/>
                    <a:pt x="60" y="61"/>
                    <a:pt x="47" y="58"/>
                  </a:cubicBezTo>
                  <a:cubicBezTo>
                    <a:pt x="43" y="57"/>
                    <a:pt x="40" y="49"/>
                    <a:pt x="34" y="43"/>
                  </a:cubicBezTo>
                  <a:cubicBezTo>
                    <a:pt x="32" y="44"/>
                    <a:pt x="26" y="46"/>
                    <a:pt x="21" y="50"/>
                  </a:cubicBezTo>
                  <a:cubicBezTo>
                    <a:pt x="16" y="53"/>
                    <a:pt x="12" y="56"/>
                    <a:pt x="6" y="61"/>
                  </a:cubicBezTo>
                  <a:cubicBezTo>
                    <a:pt x="0" y="49"/>
                    <a:pt x="3" y="42"/>
                    <a:pt x="13" y="38"/>
                  </a:cubicBezTo>
                  <a:cubicBezTo>
                    <a:pt x="33" y="28"/>
                    <a:pt x="53" y="18"/>
                    <a:pt x="74" y="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199">
              <a:extLst>
                <a:ext uri="{FF2B5EF4-FFF2-40B4-BE49-F238E27FC236}">
                  <a16:creationId xmlns:a16="http://schemas.microsoft.com/office/drawing/2014/main" id="{0230DA27-3D58-4A7C-8550-FD81DC03E897}"/>
                </a:ext>
              </a:extLst>
            </p:cNvPr>
            <p:cNvSpPr>
              <a:spLocks/>
            </p:cNvSpPr>
            <p:nvPr/>
          </p:nvSpPr>
          <p:spPr bwMode="auto">
            <a:xfrm>
              <a:off x="8649655" y="8813618"/>
              <a:ext cx="212725" cy="204787"/>
            </a:xfrm>
            <a:custGeom>
              <a:avLst/>
              <a:gdLst>
                <a:gd name="T0" fmla="*/ 32 w 88"/>
                <a:gd name="T1" fmla="*/ 67 h 85"/>
                <a:gd name="T2" fmla="*/ 75 w 88"/>
                <a:gd name="T3" fmla="*/ 53 h 85"/>
                <a:gd name="T4" fmla="*/ 88 w 88"/>
                <a:gd name="T5" fmla="*/ 54 h 85"/>
                <a:gd name="T6" fmla="*/ 79 w 88"/>
                <a:gd name="T7" fmla="*/ 63 h 85"/>
                <a:gd name="T8" fmla="*/ 17 w 88"/>
                <a:gd name="T9" fmla="*/ 85 h 85"/>
                <a:gd name="T10" fmla="*/ 21 w 88"/>
                <a:gd name="T11" fmla="*/ 65 h 85"/>
                <a:gd name="T12" fmla="*/ 54 w 88"/>
                <a:gd name="T13" fmla="*/ 21 h 85"/>
                <a:gd name="T14" fmla="*/ 1 w 88"/>
                <a:gd name="T15" fmla="*/ 33 h 85"/>
                <a:gd name="T16" fmla="*/ 0 w 88"/>
                <a:gd name="T17" fmla="*/ 26 h 85"/>
                <a:gd name="T18" fmla="*/ 73 w 88"/>
                <a:gd name="T19" fmla="*/ 0 h 85"/>
                <a:gd name="T20" fmla="*/ 67 w 88"/>
                <a:gd name="T21" fmla="*/ 21 h 85"/>
                <a:gd name="T22" fmla="*/ 32 w 88"/>
                <a:gd name="T23"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85">
                  <a:moveTo>
                    <a:pt x="32" y="67"/>
                  </a:moveTo>
                  <a:cubicBezTo>
                    <a:pt x="50" y="61"/>
                    <a:pt x="62" y="56"/>
                    <a:pt x="75" y="53"/>
                  </a:cubicBezTo>
                  <a:cubicBezTo>
                    <a:pt x="79" y="52"/>
                    <a:pt x="83" y="54"/>
                    <a:pt x="88" y="54"/>
                  </a:cubicBezTo>
                  <a:cubicBezTo>
                    <a:pt x="85" y="57"/>
                    <a:pt x="83" y="61"/>
                    <a:pt x="79" y="63"/>
                  </a:cubicBezTo>
                  <a:cubicBezTo>
                    <a:pt x="60" y="70"/>
                    <a:pt x="41" y="76"/>
                    <a:pt x="17" y="85"/>
                  </a:cubicBezTo>
                  <a:cubicBezTo>
                    <a:pt x="19" y="76"/>
                    <a:pt x="18" y="69"/>
                    <a:pt x="21" y="65"/>
                  </a:cubicBezTo>
                  <a:cubicBezTo>
                    <a:pt x="31" y="50"/>
                    <a:pt x="42" y="37"/>
                    <a:pt x="54" y="21"/>
                  </a:cubicBezTo>
                  <a:cubicBezTo>
                    <a:pt x="35" y="21"/>
                    <a:pt x="19" y="37"/>
                    <a:pt x="1" y="33"/>
                  </a:cubicBezTo>
                  <a:cubicBezTo>
                    <a:pt x="1" y="31"/>
                    <a:pt x="0" y="28"/>
                    <a:pt x="0" y="26"/>
                  </a:cubicBezTo>
                  <a:cubicBezTo>
                    <a:pt x="22" y="18"/>
                    <a:pt x="45" y="10"/>
                    <a:pt x="73" y="0"/>
                  </a:cubicBezTo>
                  <a:cubicBezTo>
                    <a:pt x="70" y="10"/>
                    <a:pt x="71" y="17"/>
                    <a:pt x="67" y="21"/>
                  </a:cubicBezTo>
                  <a:cubicBezTo>
                    <a:pt x="57" y="36"/>
                    <a:pt x="46" y="50"/>
                    <a:pt x="32" y="6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200">
              <a:extLst>
                <a:ext uri="{FF2B5EF4-FFF2-40B4-BE49-F238E27FC236}">
                  <a16:creationId xmlns:a16="http://schemas.microsoft.com/office/drawing/2014/main" id="{036A48FE-1519-48FC-83B7-9E6868DB6282}"/>
                </a:ext>
              </a:extLst>
            </p:cNvPr>
            <p:cNvSpPr>
              <a:spLocks/>
            </p:cNvSpPr>
            <p:nvPr/>
          </p:nvSpPr>
          <p:spPr bwMode="auto">
            <a:xfrm>
              <a:off x="11008680" y="7759518"/>
              <a:ext cx="165100" cy="200025"/>
            </a:xfrm>
            <a:custGeom>
              <a:avLst/>
              <a:gdLst>
                <a:gd name="T0" fmla="*/ 27 w 68"/>
                <a:gd name="T1" fmla="*/ 28 h 83"/>
                <a:gd name="T2" fmla="*/ 0 w 68"/>
                <a:gd name="T3" fmla="*/ 11 h 83"/>
                <a:gd name="T4" fmla="*/ 31 w 68"/>
                <a:gd name="T5" fmla="*/ 18 h 83"/>
                <a:gd name="T6" fmla="*/ 37 w 68"/>
                <a:gd name="T7" fmla="*/ 0 h 83"/>
                <a:gd name="T8" fmla="*/ 62 w 68"/>
                <a:gd name="T9" fmla="*/ 17 h 83"/>
                <a:gd name="T10" fmla="*/ 68 w 68"/>
                <a:gd name="T11" fmla="*/ 28 h 83"/>
                <a:gd name="T12" fmla="*/ 56 w 68"/>
                <a:gd name="T13" fmla="*/ 31 h 83"/>
                <a:gd name="T14" fmla="*/ 26 w 68"/>
                <a:gd name="T15" fmla="*/ 49 h 83"/>
                <a:gd name="T16" fmla="*/ 28 w 68"/>
                <a:gd name="T17" fmla="*/ 60 h 83"/>
                <a:gd name="T18" fmla="*/ 37 w 68"/>
                <a:gd name="T19" fmla="*/ 61 h 83"/>
                <a:gd name="T20" fmla="*/ 54 w 68"/>
                <a:gd name="T21" fmla="*/ 54 h 83"/>
                <a:gd name="T22" fmla="*/ 33 w 68"/>
                <a:gd name="T23" fmla="*/ 81 h 83"/>
                <a:gd name="T24" fmla="*/ 17 w 68"/>
                <a:gd name="T25" fmla="*/ 70 h 83"/>
                <a:gd name="T26" fmla="*/ 27 w 68"/>
                <a:gd name="T27" fmla="*/ 2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83">
                  <a:moveTo>
                    <a:pt x="27" y="28"/>
                  </a:moveTo>
                  <a:cubicBezTo>
                    <a:pt x="10" y="31"/>
                    <a:pt x="2" y="25"/>
                    <a:pt x="0" y="11"/>
                  </a:cubicBezTo>
                  <a:cubicBezTo>
                    <a:pt x="10" y="13"/>
                    <a:pt x="20" y="16"/>
                    <a:pt x="31" y="18"/>
                  </a:cubicBezTo>
                  <a:cubicBezTo>
                    <a:pt x="33" y="11"/>
                    <a:pt x="35" y="6"/>
                    <a:pt x="37" y="0"/>
                  </a:cubicBezTo>
                  <a:cubicBezTo>
                    <a:pt x="47" y="7"/>
                    <a:pt x="55" y="11"/>
                    <a:pt x="62" y="17"/>
                  </a:cubicBezTo>
                  <a:cubicBezTo>
                    <a:pt x="65" y="19"/>
                    <a:pt x="66" y="25"/>
                    <a:pt x="68" y="28"/>
                  </a:cubicBezTo>
                  <a:cubicBezTo>
                    <a:pt x="64" y="29"/>
                    <a:pt x="60" y="29"/>
                    <a:pt x="56" y="31"/>
                  </a:cubicBezTo>
                  <a:cubicBezTo>
                    <a:pt x="46" y="37"/>
                    <a:pt x="36" y="43"/>
                    <a:pt x="26" y="49"/>
                  </a:cubicBezTo>
                  <a:cubicBezTo>
                    <a:pt x="25" y="50"/>
                    <a:pt x="26" y="57"/>
                    <a:pt x="28" y="60"/>
                  </a:cubicBezTo>
                  <a:cubicBezTo>
                    <a:pt x="29" y="62"/>
                    <a:pt x="35" y="62"/>
                    <a:pt x="37" y="61"/>
                  </a:cubicBezTo>
                  <a:cubicBezTo>
                    <a:pt x="43" y="59"/>
                    <a:pt x="47" y="57"/>
                    <a:pt x="54" y="54"/>
                  </a:cubicBezTo>
                  <a:cubicBezTo>
                    <a:pt x="54" y="70"/>
                    <a:pt x="43" y="77"/>
                    <a:pt x="33" y="81"/>
                  </a:cubicBezTo>
                  <a:cubicBezTo>
                    <a:pt x="30" y="83"/>
                    <a:pt x="20" y="75"/>
                    <a:pt x="17" y="70"/>
                  </a:cubicBezTo>
                  <a:cubicBezTo>
                    <a:pt x="7" y="57"/>
                    <a:pt x="10" y="46"/>
                    <a:pt x="27" y="2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201">
              <a:extLst>
                <a:ext uri="{FF2B5EF4-FFF2-40B4-BE49-F238E27FC236}">
                  <a16:creationId xmlns:a16="http://schemas.microsoft.com/office/drawing/2014/main" id="{45D19815-F1BB-4726-9B9A-E2FFD7B60848}"/>
                </a:ext>
              </a:extLst>
            </p:cNvPr>
            <p:cNvSpPr>
              <a:spLocks/>
            </p:cNvSpPr>
            <p:nvPr/>
          </p:nvSpPr>
          <p:spPr bwMode="auto">
            <a:xfrm>
              <a:off x="8768718" y="7651568"/>
              <a:ext cx="153987" cy="306387"/>
            </a:xfrm>
            <a:custGeom>
              <a:avLst/>
              <a:gdLst>
                <a:gd name="T0" fmla="*/ 43 w 64"/>
                <a:gd name="T1" fmla="*/ 8 h 127"/>
                <a:gd name="T2" fmla="*/ 27 w 64"/>
                <a:gd name="T3" fmla="*/ 35 h 127"/>
                <a:gd name="T4" fmla="*/ 30 w 64"/>
                <a:gd name="T5" fmla="*/ 55 h 127"/>
                <a:gd name="T6" fmla="*/ 59 w 64"/>
                <a:gd name="T7" fmla="*/ 100 h 127"/>
                <a:gd name="T8" fmla="*/ 52 w 64"/>
                <a:gd name="T9" fmla="*/ 127 h 127"/>
                <a:gd name="T10" fmla="*/ 47 w 64"/>
                <a:gd name="T11" fmla="*/ 110 h 127"/>
                <a:gd name="T12" fmla="*/ 6 w 64"/>
                <a:gd name="T13" fmla="*/ 64 h 127"/>
                <a:gd name="T14" fmla="*/ 1 w 64"/>
                <a:gd name="T15" fmla="*/ 53 h 127"/>
                <a:gd name="T16" fmla="*/ 20 w 64"/>
                <a:gd name="T17" fmla="*/ 13 h 127"/>
                <a:gd name="T18" fmla="*/ 43 w 64"/>
                <a:gd name="T19" fmla="*/ 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7">
                  <a:moveTo>
                    <a:pt x="43" y="8"/>
                  </a:moveTo>
                  <a:cubicBezTo>
                    <a:pt x="37" y="17"/>
                    <a:pt x="33" y="27"/>
                    <a:pt x="27" y="35"/>
                  </a:cubicBezTo>
                  <a:cubicBezTo>
                    <a:pt x="23" y="43"/>
                    <a:pt x="24" y="48"/>
                    <a:pt x="30" y="55"/>
                  </a:cubicBezTo>
                  <a:cubicBezTo>
                    <a:pt x="41" y="69"/>
                    <a:pt x="51" y="84"/>
                    <a:pt x="59" y="100"/>
                  </a:cubicBezTo>
                  <a:cubicBezTo>
                    <a:pt x="63" y="108"/>
                    <a:pt x="64" y="119"/>
                    <a:pt x="52" y="127"/>
                  </a:cubicBezTo>
                  <a:cubicBezTo>
                    <a:pt x="50" y="120"/>
                    <a:pt x="49" y="115"/>
                    <a:pt x="47" y="110"/>
                  </a:cubicBezTo>
                  <a:cubicBezTo>
                    <a:pt x="38" y="90"/>
                    <a:pt x="33" y="67"/>
                    <a:pt x="6" y="64"/>
                  </a:cubicBezTo>
                  <a:cubicBezTo>
                    <a:pt x="3" y="63"/>
                    <a:pt x="0" y="56"/>
                    <a:pt x="1" y="53"/>
                  </a:cubicBezTo>
                  <a:cubicBezTo>
                    <a:pt x="6" y="39"/>
                    <a:pt x="13" y="26"/>
                    <a:pt x="20" y="13"/>
                  </a:cubicBezTo>
                  <a:cubicBezTo>
                    <a:pt x="24" y="2"/>
                    <a:pt x="31" y="0"/>
                    <a:pt x="43" y="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202">
              <a:extLst>
                <a:ext uri="{FF2B5EF4-FFF2-40B4-BE49-F238E27FC236}">
                  <a16:creationId xmlns:a16="http://schemas.microsoft.com/office/drawing/2014/main" id="{15A07EDD-A45B-4074-8456-08929927DEC4}"/>
                </a:ext>
              </a:extLst>
            </p:cNvPr>
            <p:cNvSpPr>
              <a:spLocks noEditPoints="1"/>
            </p:cNvSpPr>
            <p:nvPr/>
          </p:nvSpPr>
          <p:spPr bwMode="auto">
            <a:xfrm>
              <a:off x="9084630" y="9415280"/>
              <a:ext cx="185737" cy="184150"/>
            </a:xfrm>
            <a:custGeom>
              <a:avLst/>
              <a:gdLst>
                <a:gd name="T0" fmla="*/ 36 w 77"/>
                <a:gd name="T1" fmla="*/ 77 h 77"/>
                <a:gd name="T2" fmla="*/ 1 w 77"/>
                <a:gd name="T3" fmla="*/ 41 h 77"/>
                <a:gd name="T4" fmla="*/ 42 w 77"/>
                <a:gd name="T5" fmla="*/ 0 h 77"/>
                <a:gd name="T6" fmla="*/ 77 w 77"/>
                <a:gd name="T7" fmla="*/ 36 h 77"/>
                <a:gd name="T8" fmla="*/ 36 w 77"/>
                <a:gd name="T9" fmla="*/ 77 h 77"/>
                <a:gd name="T10" fmla="*/ 36 w 77"/>
                <a:gd name="T11" fmla="*/ 66 h 77"/>
                <a:gd name="T12" fmla="*/ 65 w 77"/>
                <a:gd name="T13" fmla="*/ 34 h 77"/>
                <a:gd name="T14" fmla="*/ 43 w 77"/>
                <a:gd name="T15" fmla="*/ 11 h 77"/>
                <a:gd name="T16" fmla="*/ 13 w 77"/>
                <a:gd name="T17" fmla="*/ 43 h 77"/>
                <a:gd name="T18" fmla="*/ 36 w 77"/>
                <a:gd name="T19" fmla="*/ 6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7">
                  <a:moveTo>
                    <a:pt x="36" y="77"/>
                  </a:moveTo>
                  <a:cubicBezTo>
                    <a:pt x="18" y="76"/>
                    <a:pt x="0" y="59"/>
                    <a:pt x="1" y="41"/>
                  </a:cubicBezTo>
                  <a:cubicBezTo>
                    <a:pt x="1" y="21"/>
                    <a:pt x="22" y="0"/>
                    <a:pt x="42" y="0"/>
                  </a:cubicBezTo>
                  <a:cubicBezTo>
                    <a:pt x="60" y="1"/>
                    <a:pt x="77" y="18"/>
                    <a:pt x="77" y="36"/>
                  </a:cubicBezTo>
                  <a:cubicBezTo>
                    <a:pt x="76" y="56"/>
                    <a:pt x="56" y="77"/>
                    <a:pt x="36" y="77"/>
                  </a:cubicBezTo>
                  <a:close/>
                  <a:moveTo>
                    <a:pt x="36" y="66"/>
                  </a:moveTo>
                  <a:cubicBezTo>
                    <a:pt x="50" y="66"/>
                    <a:pt x="66" y="49"/>
                    <a:pt x="65" y="34"/>
                  </a:cubicBezTo>
                  <a:cubicBezTo>
                    <a:pt x="65" y="22"/>
                    <a:pt x="54" y="12"/>
                    <a:pt x="43" y="11"/>
                  </a:cubicBezTo>
                  <a:cubicBezTo>
                    <a:pt x="29" y="11"/>
                    <a:pt x="13" y="27"/>
                    <a:pt x="13" y="43"/>
                  </a:cubicBezTo>
                  <a:cubicBezTo>
                    <a:pt x="13" y="55"/>
                    <a:pt x="23" y="65"/>
                    <a:pt x="36" y="6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203">
              <a:extLst>
                <a:ext uri="{FF2B5EF4-FFF2-40B4-BE49-F238E27FC236}">
                  <a16:creationId xmlns:a16="http://schemas.microsoft.com/office/drawing/2014/main" id="{AB5CA7EF-E9A9-4509-BB87-C728D8509943}"/>
                </a:ext>
              </a:extLst>
            </p:cNvPr>
            <p:cNvSpPr>
              <a:spLocks noEditPoints="1"/>
            </p:cNvSpPr>
            <p:nvPr/>
          </p:nvSpPr>
          <p:spPr bwMode="auto">
            <a:xfrm>
              <a:off x="9603743" y="9645468"/>
              <a:ext cx="174625" cy="185737"/>
            </a:xfrm>
            <a:custGeom>
              <a:avLst/>
              <a:gdLst>
                <a:gd name="T0" fmla="*/ 1 w 72"/>
                <a:gd name="T1" fmla="*/ 41 h 77"/>
                <a:gd name="T2" fmla="*/ 36 w 72"/>
                <a:gd name="T3" fmla="*/ 0 h 77"/>
                <a:gd name="T4" fmla="*/ 72 w 72"/>
                <a:gd name="T5" fmla="*/ 35 h 77"/>
                <a:gd name="T6" fmla="*/ 36 w 72"/>
                <a:gd name="T7" fmla="*/ 77 h 77"/>
                <a:gd name="T8" fmla="*/ 1 w 72"/>
                <a:gd name="T9" fmla="*/ 41 h 77"/>
                <a:gd name="T10" fmla="*/ 60 w 72"/>
                <a:gd name="T11" fmla="*/ 35 h 77"/>
                <a:gd name="T12" fmla="*/ 38 w 72"/>
                <a:gd name="T13" fmla="*/ 11 h 77"/>
                <a:gd name="T14" fmla="*/ 12 w 72"/>
                <a:gd name="T15" fmla="*/ 41 h 77"/>
                <a:gd name="T16" fmla="*/ 35 w 72"/>
                <a:gd name="T17" fmla="*/ 66 h 77"/>
                <a:gd name="T18" fmla="*/ 60 w 72"/>
                <a:gd name="T19"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7">
                  <a:moveTo>
                    <a:pt x="1" y="41"/>
                  </a:moveTo>
                  <a:cubicBezTo>
                    <a:pt x="0" y="17"/>
                    <a:pt x="15" y="0"/>
                    <a:pt x="36" y="0"/>
                  </a:cubicBezTo>
                  <a:cubicBezTo>
                    <a:pt x="57" y="0"/>
                    <a:pt x="72" y="15"/>
                    <a:pt x="72" y="35"/>
                  </a:cubicBezTo>
                  <a:cubicBezTo>
                    <a:pt x="72" y="59"/>
                    <a:pt x="57" y="77"/>
                    <a:pt x="36" y="77"/>
                  </a:cubicBezTo>
                  <a:cubicBezTo>
                    <a:pt x="15" y="77"/>
                    <a:pt x="1" y="63"/>
                    <a:pt x="1" y="41"/>
                  </a:cubicBezTo>
                  <a:close/>
                  <a:moveTo>
                    <a:pt x="60" y="35"/>
                  </a:moveTo>
                  <a:cubicBezTo>
                    <a:pt x="60" y="20"/>
                    <a:pt x="52" y="11"/>
                    <a:pt x="38" y="11"/>
                  </a:cubicBezTo>
                  <a:cubicBezTo>
                    <a:pt x="23" y="10"/>
                    <a:pt x="12" y="23"/>
                    <a:pt x="12" y="41"/>
                  </a:cubicBezTo>
                  <a:cubicBezTo>
                    <a:pt x="12" y="56"/>
                    <a:pt x="21" y="66"/>
                    <a:pt x="35" y="66"/>
                  </a:cubicBezTo>
                  <a:cubicBezTo>
                    <a:pt x="50" y="66"/>
                    <a:pt x="59" y="55"/>
                    <a:pt x="60" y="3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204">
              <a:extLst>
                <a:ext uri="{FF2B5EF4-FFF2-40B4-BE49-F238E27FC236}">
                  <a16:creationId xmlns:a16="http://schemas.microsoft.com/office/drawing/2014/main" id="{40130003-D523-4B82-8F0B-637DF4D79CED}"/>
                </a:ext>
              </a:extLst>
            </p:cNvPr>
            <p:cNvSpPr>
              <a:spLocks noEditPoints="1"/>
            </p:cNvSpPr>
            <p:nvPr/>
          </p:nvSpPr>
          <p:spPr bwMode="auto">
            <a:xfrm>
              <a:off x="10924543" y="9205730"/>
              <a:ext cx="185737" cy="182562"/>
            </a:xfrm>
            <a:custGeom>
              <a:avLst/>
              <a:gdLst>
                <a:gd name="T0" fmla="*/ 35 w 77"/>
                <a:gd name="T1" fmla="*/ 0 h 76"/>
                <a:gd name="T2" fmla="*/ 76 w 77"/>
                <a:gd name="T3" fmla="*/ 40 h 76"/>
                <a:gd name="T4" fmla="*/ 42 w 77"/>
                <a:gd name="T5" fmla="*/ 76 h 76"/>
                <a:gd name="T6" fmla="*/ 0 w 77"/>
                <a:gd name="T7" fmla="*/ 35 h 76"/>
                <a:gd name="T8" fmla="*/ 35 w 77"/>
                <a:gd name="T9" fmla="*/ 0 h 76"/>
                <a:gd name="T10" fmla="*/ 66 w 77"/>
                <a:gd name="T11" fmla="*/ 41 h 76"/>
                <a:gd name="T12" fmla="*/ 33 w 77"/>
                <a:gd name="T13" fmla="*/ 11 h 76"/>
                <a:gd name="T14" fmla="*/ 12 w 77"/>
                <a:gd name="T15" fmla="*/ 35 h 76"/>
                <a:gd name="T16" fmla="*/ 43 w 77"/>
                <a:gd name="T17" fmla="*/ 64 h 76"/>
                <a:gd name="T18" fmla="*/ 66 w 77"/>
                <a:gd name="T19"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5" y="0"/>
                  </a:moveTo>
                  <a:cubicBezTo>
                    <a:pt x="55" y="0"/>
                    <a:pt x="76" y="20"/>
                    <a:pt x="76" y="40"/>
                  </a:cubicBezTo>
                  <a:cubicBezTo>
                    <a:pt x="77" y="58"/>
                    <a:pt x="60" y="76"/>
                    <a:pt x="42" y="76"/>
                  </a:cubicBezTo>
                  <a:cubicBezTo>
                    <a:pt x="21" y="76"/>
                    <a:pt x="0" y="55"/>
                    <a:pt x="0" y="35"/>
                  </a:cubicBezTo>
                  <a:cubicBezTo>
                    <a:pt x="1" y="17"/>
                    <a:pt x="17" y="0"/>
                    <a:pt x="35" y="0"/>
                  </a:cubicBezTo>
                  <a:close/>
                  <a:moveTo>
                    <a:pt x="66" y="41"/>
                  </a:moveTo>
                  <a:cubicBezTo>
                    <a:pt x="65" y="27"/>
                    <a:pt x="47" y="10"/>
                    <a:pt x="33" y="11"/>
                  </a:cubicBezTo>
                  <a:cubicBezTo>
                    <a:pt x="21" y="11"/>
                    <a:pt x="12" y="22"/>
                    <a:pt x="12" y="35"/>
                  </a:cubicBezTo>
                  <a:cubicBezTo>
                    <a:pt x="13" y="50"/>
                    <a:pt x="28" y="64"/>
                    <a:pt x="43" y="64"/>
                  </a:cubicBezTo>
                  <a:cubicBezTo>
                    <a:pt x="55" y="64"/>
                    <a:pt x="66" y="53"/>
                    <a:pt x="66" y="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205">
              <a:extLst>
                <a:ext uri="{FF2B5EF4-FFF2-40B4-BE49-F238E27FC236}">
                  <a16:creationId xmlns:a16="http://schemas.microsoft.com/office/drawing/2014/main" id="{E1599076-78CC-4BD8-B324-33DC4A12824E}"/>
                </a:ext>
              </a:extLst>
            </p:cNvPr>
            <p:cNvSpPr>
              <a:spLocks noEditPoints="1"/>
            </p:cNvSpPr>
            <p:nvPr/>
          </p:nvSpPr>
          <p:spPr bwMode="auto">
            <a:xfrm>
              <a:off x="10516555" y="9523230"/>
              <a:ext cx="176212" cy="184150"/>
            </a:xfrm>
            <a:custGeom>
              <a:avLst/>
              <a:gdLst>
                <a:gd name="T0" fmla="*/ 35 w 73"/>
                <a:gd name="T1" fmla="*/ 0 h 77"/>
                <a:gd name="T2" fmla="*/ 73 w 73"/>
                <a:gd name="T3" fmla="*/ 43 h 77"/>
                <a:gd name="T4" fmla="*/ 37 w 73"/>
                <a:gd name="T5" fmla="*/ 77 h 77"/>
                <a:gd name="T6" fmla="*/ 0 w 73"/>
                <a:gd name="T7" fmla="*/ 35 h 77"/>
                <a:gd name="T8" fmla="*/ 35 w 73"/>
                <a:gd name="T9" fmla="*/ 0 h 77"/>
                <a:gd name="T10" fmla="*/ 34 w 73"/>
                <a:gd name="T11" fmla="*/ 11 h 77"/>
                <a:gd name="T12" fmla="*/ 11 w 73"/>
                <a:gd name="T13" fmla="*/ 35 h 77"/>
                <a:gd name="T14" fmla="*/ 39 w 73"/>
                <a:gd name="T15" fmla="*/ 66 h 77"/>
                <a:gd name="T16" fmla="*/ 61 w 73"/>
                <a:gd name="T17" fmla="*/ 43 h 77"/>
                <a:gd name="T18" fmla="*/ 34 w 73"/>
                <a:gd name="T19" fmla="*/ 1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7">
                  <a:moveTo>
                    <a:pt x="35" y="0"/>
                  </a:moveTo>
                  <a:cubicBezTo>
                    <a:pt x="55" y="0"/>
                    <a:pt x="72" y="20"/>
                    <a:pt x="73" y="43"/>
                  </a:cubicBezTo>
                  <a:cubicBezTo>
                    <a:pt x="73" y="62"/>
                    <a:pt x="56" y="77"/>
                    <a:pt x="37" y="77"/>
                  </a:cubicBezTo>
                  <a:cubicBezTo>
                    <a:pt x="17" y="77"/>
                    <a:pt x="0" y="58"/>
                    <a:pt x="0" y="35"/>
                  </a:cubicBezTo>
                  <a:cubicBezTo>
                    <a:pt x="0" y="16"/>
                    <a:pt x="15" y="0"/>
                    <a:pt x="35" y="0"/>
                  </a:cubicBezTo>
                  <a:close/>
                  <a:moveTo>
                    <a:pt x="34" y="11"/>
                  </a:moveTo>
                  <a:cubicBezTo>
                    <a:pt x="21" y="11"/>
                    <a:pt x="10" y="22"/>
                    <a:pt x="11" y="35"/>
                  </a:cubicBezTo>
                  <a:cubicBezTo>
                    <a:pt x="12" y="52"/>
                    <a:pt x="26" y="67"/>
                    <a:pt x="39" y="66"/>
                  </a:cubicBezTo>
                  <a:cubicBezTo>
                    <a:pt x="52" y="66"/>
                    <a:pt x="61" y="56"/>
                    <a:pt x="61" y="43"/>
                  </a:cubicBezTo>
                  <a:cubicBezTo>
                    <a:pt x="60" y="26"/>
                    <a:pt x="47" y="10"/>
                    <a:pt x="34" y="1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206">
              <a:extLst>
                <a:ext uri="{FF2B5EF4-FFF2-40B4-BE49-F238E27FC236}">
                  <a16:creationId xmlns:a16="http://schemas.microsoft.com/office/drawing/2014/main" id="{41CE5794-B789-4A58-BDC8-3EBE050A0674}"/>
                </a:ext>
              </a:extLst>
            </p:cNvPr>
            <p:cNvSpPr>
              <a:spLocks/>
            </p:cNvSpPr>
            <p:nvPr/>
          </p:nvSpPr>
          <p:spPr bwMode="auto">
            <a:xfrm>
              <a:off x="8555993" y="8313555"/>
              <a:ext cx="207962" cy="160337"/>
            </a:xfrm>
            <a:custGeom>
              <a:avLst/>
              <a:gdLst>
                <a:gd name="T0" fmla="*/ 69 w 86"/>
                <a:gd name="T1" fmla="*/ 61 h 67"/>
                <a:gd name="T2" fmla="*/ 71 w 86"/>
                <a:gd name="T3" fmla="*/ 40 h 67"/>
                <a:gd name="T4" fmla="*/ 48 w 86"/>
                <a:gd name="T5" fmla="*/ 17 h 67"/>
                <a:gd name="T6" fmla="*/ 17 w 86"/>
                <a:gd name="T7" fmla="*/ 31 h 67"/>
                <a:gd name="T8" fmla="*/ 18 w 86"/>
                <a:gd name="T9" fmla="*/ 53 h 67"/>
                <a:gd name="T10" fmla="*/ 31 w 86"/>
                <a:gd name="T11" fmla="*/ 55 h 67"/>
                <a:gd name="T12" fmla="*/ 41 w 86"/>
                <a:gd name="T13" fmla="*/ 39 h 67"/>
                <a:gd name="T14" fmla="*/ 48 w 86"/>
                <a:gd name="T15" fmla="*/ 65 h 67"/>
                <a:gd name="T16" fmla="*/ 17 w 86"/>
                <a:gd name="T17" fmla="*/ 67 h 67"/>
                <a:gd name="T18" fmla="*/ 9 w 86"/>
                <a:gd name="T19" fmla="*/ 61 h 67"/>
                <a:gd name="T20" fmla="*/ 15 w 86"/>
                <a:gd name="T21" fmla="*/ 14 h 67"/>
                <a:gd name="T22" fmla="*/ 64 w 86"/>
                <a:gd name="T23" fmla="*/ 11 h 67"/>
                <a:gd name="T24" fmla="*/ 80 w 86"/>
                <a:gd name="T25" fmla="*/ 56 h 67"/>
                <a:gd name="T26" fmla="*/ 72 w 86"/>
                <a:gd name="T27" fmla="*/ 64 h 67"/>
                <a:gd name="T28" fmla="*/ 69 w 86"/>
                <a:gd name="T29"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67">
                  <a:moveTo>
                    <a:pt x="69" y="61"/>
                  </a:moveTo>
                  <a:cubicBezTo>
                    <a:pt x="70" y="54"/>
                    <a:pt x="71" y="47"/>
                    <a:pt x="71" y="40"/>
                  </a:cubicBezTo>
                  <a:cubicBezTo>
                    <a:pt x="70" y="26"/>
                    <a:pt x="61" y="18"/>
                    <a:pt x="48" y="17"/>
                  </a:cubicBezTo>
                  <a:cubicBezTo>
                    <a:pt x="35" y="15"/>
                    <a:pt x="22" y="17"/>
                    <a:pt x="17" y="31"/>
                  </a:cubicBezTo>
                  <a:cubicBezTo>
                    <a:pt x="15" y="38"/>
                    <a:pt x="15" y="46"/>
                    <a:pt x="18" y="53"/>
                  </a:cubicBezTo>
                  <a:cubicBezTo>
                    <a:pt x="19" y="55"/>
                    <a:pt x="28" y="55"/>
                    <a:pt x="31" y="55"/>
                  </a:cubicBezTo>
                  <a:cubicBezTo>
                    <a:pt x="36" y="48"/>
                    <a:pt x="38" y="44"/>
                    <a:pt x="41" y="39"/>
                  </a:cubicBezTo>
                  <a:cubicBezTo>
                    <a:pt x="43" y="47"/>
                    <a:pt x="46" y="55"/>
                    <a:pt x="48" y="65"/>
                  </a:cubicBezTo>
                  <a:cubicBezTo>
                    <a:pt x="36" y="66"/>
                    <a:pt x="27" y="67"/>
                    <a:pt x="17" y="67"/>
                  </a:cubicBezTo>
                  <a:cubicBezTo>
                    <a:pt x="14" y="67"/>
                    <a:pt x="11" y="64"/>
                    <a:pt x="9" y="61"/>
                  </a:cubicBezTo>
                  <a:cubicBezTo>
                    <a:pt x="0" y="48"/>
                    <a:pt x="3" y="25"/>
                    <a:pt x="15" y="14"/>
                  </a:cubicBezTo>
                  <a:cubicBezTo>
                    <a:pt x="27" y="2"/>
                    <a:pt x="49" y="0"/>
                    <a:pt x="64" y="11"/>
                  </a:cubicBezTo>
                  <a:cubicBezTo>
                    <a:pt x="78" y="20"/>
                    <a:pt x="86" y="42"/>
                    <a:pt x="80" y="56"/>
                  </a:cubicBezTo>
                  <a:cubicBezTo>
                    <a:pt x="79" y="59"/>
                    <a:pt x="75" y="61"/>
                    <a:pt x="72" y="64"/>
                  </a:cubicBezTo>
                  <a:cubicBezTo>
                    <a:pt x="71" y="63"/>
                    <a:pt x="70" y="62"/>
                    <a:pt x="69" y="6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207">
              <a:extLst>
                <a:ext uri="{FF2B5EF4-FFF2-40B4-BE49-F238E27FC236}">
                  <a16:creationId xmlns:a16="http://schemas.microsoft.com/office/drawing/2014/main" id="{65DDC726-77AA-4F06-AF66-0C18CD8280AA}"/>
                </a:ext>
              </a:extLst>
            </p:cNvPr>
            <p:cNvSpPr>
              <a:spLocks/>
            </p:cNvSpPr>
            <p:nvPr/>
          </p:nvSpPr>
          <p:spPr bwMode="auto">
            <a:xfrm>
              <a:off x="8735380" y="9000943"/>
              <a:ext cx="196850" cy="185737"/>
            </a:xfrm>
            <a:custGeom>
              <a:avLst/>
              <a:gdLst>
                <a:gd name="T0" fmla="*/ 40 w 82"/>
                <a:gd name="T1" fmla="*/ 56 h 77"/>
                <a:gd name="T2" fmla="*/ 37 w 82"/>
                <a:gd name="T3" fmla="*/ 46 h 77"/>
                <a:gd name="T4" fmla="*/ 39 w 82"/>
                <a:gd name="T5" fmla="*/ 39 h 77"/>
                <a:gd name="T6" fmla="*/ 46 w 82"/>
                <a:gd name="T7" fmla="*/ 42 h 77"/>
                <a:gd name="T8" fmla="*/ 48 w 82"/>
                <a:gd name="T9" fmla="*/ 64 h 77"/>
                <a:gd name="T10" fmla="*/ 13 w 82"/>
                <a:gd name="T11" fmla="*/ 66 h 77"/>
                <a:gd name="T12" fmla="*/ 8 w 82"/>
                <a:gd name="T13" fmla="*/ 21 h 77"/>
                <a:gd name="T14" fmla="*/ 51 w 82"/>
                <a:gd name="T15" fmla="*/ 3 h 77"/>
                <a:gd name="T16" fmla="*/ 81 w 82"/>
                <a:gd name="T17" fmla="*/ 38 h 77"/>
                <a:gd name="T18" fmla="*/ 77 w 82"/>
                <a:gd name="T19" fmla="*/ 49 h 77"/>
                <a:gd name="T20" fmla="*/ 73 w 82"/>
                <a:gd name="T21" fmla="*/ 48 h 77"/>
                <a:gd name="T22" fmla="*/ 67 w 82"/>
                <a:gd name="T23" fmla="*/ 29 h 77"/>
                <a:gd name="T24" fmla="*/ 36 w 82"/>
                <a:gd name="T25" fmla="*/ 15 h 77"/>
                <a:gd name="T26" fmla="*/ 14 w 82"/>
                <a:gd name="T27" fmla="*/ 41 h 77"/>
                <a:gd name="T28" fmla="*/ 23 w 82"/>
                <a:gd name="T29" fmla="*/ 60 h 77"/>
                <a:gd name="T30" fmla="*/ 40 w 82"/>
                <a:gd name="T3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77">
                  <a:moveTo>
                    <a:pt x="40" y="56"/>
                  </a:moveTo>
                  <a:cubicBezTo>
                    <a:pt x="38" y="52"/>
                    <a:pt x="37" y="49"/>
                    <a:pt x="37" y="46"/>
                  </a:cubicBezTo>
                  <a:cubicBezTo>
                    <a:pt x="37" y="44"/>
                    <a:pt x="38" y="41"/>
                    <a:pt x="39" y="39"/>
                  </a:cubicBezTo>
                  <a:cubicBezTo>
                    <a:pt x="41" y="40"/>
                    <a:pt x="45" y="41"/>
                    <a:pt x="46" y="42"/>
                  </a:cubicBezTo>
                  <a:cubicBezTo>
                    <a:pt x="47" y="50"/>
                    <a:pt x="59" y="56"/>
                    <a:pt x="48" y="64"/>
                  </a:cubicBezTo>
                  <a:cubicBezTo>
                    <a:pt x="29" y="77"/>
                    <a:pt x="22" y="77"/>
                    <a:pt x="13" y="66"/>
                  </a:cubicBezTo>
                  <a:cubicBezTo>
                    <a:pt x="2" y="52"/>
                    <a:pt x="0" y="34"/>
                    <a:pt x="8" y="21"/>
                  </a:cubicBezTo>
                  <a:cubicBezTo>
                    <a:pt x="16" y="8"/>
                    <a:pt x="36" y="0"/>
                    <a:pt x="51" y="3"/>
                  </a:cubicBezTo>
                  <a:cubicBezTo>
                    <a:pt x="67" y="7"/>
                    <a:pt x="81" y="22"/>
                    <a:pt x="81" y="38"/>
                  </a:cubicBezTo>
                  <a:cubicBezTo>
                    <a:pt x="82" y="42"/>
                    <a:pt x="79" y="45"/>
                    <a:pt x="77" y="49"/>
                  </a:cubicBezTo>
                  <a:cubicBezTo>
                    <a:pt x="76" y="49"/>
                    <a:pt x="75" y="49"/>
                    <a:pt x="73" y="48"/>
                  </a:cubicBezTo>
                  <a:cubicBezTo>
                    <a:pt x="71" y="42"/>
                    <a:pt x="70" y="35"/>
                    <a:pt x="67" y="29"/>
                  </a:cubicBezTo>
                  <a:cubicBezTo>
                    <a:pt x="62" y="16"/>
                    <a:pt x="50" y="12"/>
                    <a:pt x="36" y="15"/>
                  </a:cubicBezTo>
                  <a:cubicBezTo>
                    <a:pt x="22" y="19"/>
                    <a:pt x="12" y="29"/>
                    <a:pt x="14" y="41"/>
                  </a:cubicBezTo>
                  <a:cubicBezTo>
                    <a:pt x="15" y="48"/>
                    <a:pt x="19" y="55"/>
                    <a:pt x="23" y="60"/>
                  </a:cubicBezTo>
                  <a:cubicBezTo>
                    <a:pt x="25" y="62"/>
                    <a:pt x="34" y="58"/>
                    <a:pt x="40" y="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208">
              <a:extLst>
                <a:ext uri="{FF2B5EF4-FFF2-40B4-BE49-F238E27FC236}">
                  <a16:creationId xmlns:a16="http://schemas.microsoft.com/office/drawing/2014/main" id="{BC56C861-5484-4310-BF06-077BA6F0A2AE}"/>
                </a:ext>
              </a:extLst>
            </p:cNvPr>
            <p:cNvSpPr>
              <a:spLocks/>
            </p:cNvSpPr>
            <p:nvPr/>
          </p:nvSpPr>
          <p:spPr bwMode="auto">
            <a:xfrm>
              <a:off x="10172068" y="9634355"/>
              <a:ext cx="177800" cy="201612"/>
            </a:xfrm>
            <a:custGeom>
              <a:avLst/>
              <a:gdLst>
                <a:gd name="T0" fmla="*/ 56 w 74"/>
                <a:gd name="T1" fmla="*/ 13 h 84"/>
                <a:gd name="T2" fmla="*/ 38 w 74"/>
                <a:gd name="T3" fmla="*/ 14 h 84"/>
                <a:gd name="T4" fmla="*/ 15 w 74"/>
                <a:gd name="T5" fmla="*/ 38 h 84"/>
                <a:gd name="T6" fmla="*/ 33 w 74"/>
                <a:gd name="T7" fmla="*/ 68 h 84"/>
                <a:gd name="T8" fmla="*/ 55 w 74"/>
                <a:gd name="T9" fmla="*/ 65 h 84"/>
                <a:gd name="T10" fmla="*/ 56 w 74"/>
                <a:gd name="T11" fmla="*/ 48 h 84"/>
                <a:gd name="T12" fmla="*/ 46 w 74"/>
                <a:gd name="T13" fmla="*/ 48 h 84"/>
                <a:gd name="T14" fmla="*/ 39 w 74"/>
                <a:gd name="T15" fmla="*/ 44 h 84"/>
                <a:gd name="T16" fmla="*/ 44 w 74"/>
                <a:gd name="T17" fmla="*/ 39 h 84"/>
                <a:gd name="T18" fmla="*/ 64 w 74"/>
                <a:gd name="T19" fmla="*/ 41 h 84"/>
                <a:gd name="T20" fmla="*/ 60 w 74"/>
                <a:gd name="T21" fmla="*/ 75 h 84"/>
                <a:gd name="T22" fmla="*/ 15 w 74"/>
                <a:gd name="T23" fmla="*/ 71 h 84"/>
                <a:gd name="T24" fmla="*/ 8 w 74"/>
                <a:gd name="T25" fmla="*/ 24 h 84"/>
                <a:gd name="T26" fmla="*/ 49 w 74"/>
                <a:gd name="T27" fmla="*/ 3 h 84"/>
                <a:gd name="T28" fmla="*/ 58 w 74"/>
                <a:gd name="T29" fmla="*/ 9 h 84"/>
                <a:gd name="T30" fmla="*/ 56 w 74"/>
                <a:gd name="T31" fmla="*/ 1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84">
                  <a:moveTo>
                    <a:pt x="56" y="13"/>
                  </a:moveTo>
                  <a:cubicBezTo>
                    <a:pt x="50" y="13"/>
                    <a:pt x="44" y="13"/>
                    <a:pt x="38" y="14"/>
                  </a:cubicBezTo>
                  <a:cubicBezTo>
                    <a:pt x="24" y="16"/>
                    <a:pt x="16" y="24"/>
                    <a:pt x="15" y="38"/>
                  </a:cubicBezTo>
                  <a:cubicBezTo>
                    <a:pt x="14" y="52"/>
                    <a:pt x="21" y="66"/>
                    <a:pt x="33" y="68"/>
                  </a:cubicBezTo>
                  <a:cubicBezTo>
                    <a:pt x="40" y="70"/>
                    <a:pt x="49" y="68"/>
                    <a:pt x="55" y="65"/>
                  </a:cubicBezTo>
                  <a:cubicBezTo>
                    <a:pt x="57" y="63"/>
                    <a:pt x="56" y="54"/>
                    <a:pt x="56" y="48"/>
                  </a:cubicBezTo>
                  <a:cubicBezTo>
                    <a:pt x="52" y="48"/>
                    <a:pt x="49" y="49"/>
                    <a:pt x="46" y="48"/>
                  </a:cubicBezTo>
                  <a:cubicBezTo>
                    <a:pt x="43" y="47"/>
                    <a:pt x="41" y="46"/>
                    <a:pt x="39" y="44"/>
                  </a:cubicBezTo>
                  <a:cubicBezTo>
                    <a:pt x="41" y="42"/>
                    <a:pt x="42" y="39"/>
                    <a:pt x="44" y="39"/>
                  </a:cubicBezTo>
                  <a:cubicBezTo>
                    <a:pt x="51" y="39"/>
                    <a:pt x="62" y="37"/>
                    <a:pt x="64" y="41"/>
                  </a:cubicBezTo>
                  <a:cubicBezTo>
                    <a:pt x="74" y="56"/>
                    <a:pt x="71" y="70"/>
                    <a:pt x="60" y="75"/>
                  </a:cubicBezTo>
                  <a:cubicBezTo>
                    <a:pt x="43" y="84"/>
                    <a:pt x="27" y="82"/>
                    <a:pt x="15" y="71"/>
                  </a:cubicBezTo>
                  <a:cubicBezTo>
                    <a:pt x="3" y="59"/>
                    <a:pt x="0" y="39"/>
                    <a:pt x="8" y="24"/>
                  </a:cubicBezTo>
                  <a:cubicBezTo>
                    <a:pt x="15" y="9"/>
                    <a:pt x="32" y="0"/>
                    <a:pt x="49" y="3"/>
                  </a:cubicBezTo>
                  <a:cubicBezTo>
                    <a:pt x="52" y="3"/>
                    <a:pt x="55" y="7"/>
                    <a:pt x="58" y="9"/>
                  </a:cubicBezTo>
                  <a:cubicBezTo>
                    <a:pt x="57" y="11"/>
                    <a:pt x="56" y="12"/>
                    <a:pt x="56"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209">
              <a:extLst>
                <a:ext uri="{FF2B5EF4-FFF2-40B4-BE49-F238E27FC236}">
                  <a16:creationId xmlns:a16="http://schemas.microsoft.com/office/drawing/2014/main" id="{D6AF949F-D69E-4B34-A49E-958492E4F954}"/>
                </a:ext>
              </a:extLst>
            </p:cNvPr>
            <p:cNvSpPr>
              <a:spLocks noEditPoints="1"/>
            </p:cNvSpPr>
            <p:nvPr/>
          </p:nvSpPr>
          <p:spPr bwMode="auto">
            <a:xfrm>
              <a:off x="11215055" y="8553268"/>
              <a:ext cx="196850" cy="128587"/>
            </a:xfrm>
            <a:custGeom>
              <a:avLst/>
              <a:gdLst>
                <a:gd name="T0" fmla="*/ 47 w 82"/>
                <a:gd name="T1" fmla="*/ 17 h 53"/>
                <a:gd name="T2" fmla="*/ 82 w 82"/>
                <a:gd name="T3" fmla="*/ 0 h 53"/>
                <a:gd name="T4" fmla="*/ 48 w 82"/>
                <a:gd name="T5" fmla="*/ 40 h 53"/>
                <a:gd name="T6" fmla="*/ 70 w 82"/>
                <a:gd name="T7" fmla="*/ 43 h 53"/>
                <a:gd name="T8" fmla="*/ 77 w 82"/>
                <a:gd name="T9" fmla="*/ 49 h 53"/>
                <a:gd name="T10" fmla="*/ 69 w 82"/>
                <a:gd name="T11" fmla="*/ 53 h 53"/>
                <a:gd name="T12" fmla="*/ 11 w 82"/>
                <a:gd name="T13" fmla="*/ 48 h 53"/>
                <a:gd name="T14" fmla="*/ 4 w 82"/>
                <a:gd name="T15" fmla="*/ 42 h 53"/>
                <a:gd name="T16" fmla="*/ 16 w 82"/>
                <a:gd name="T17" fmla="*/ 5 h 53"/>
                <a:gd name="T18" fmla="*/ 47 w 82"/>
                <a:gd name="T19" fmla="*/ 17 h 53"/>
                <a:gd name="T20" fmla="*/ 40 w 82"/>
                <a:gd name="T21" fmla="*/ 39 h 53"/>
                <a:gd name="T22" fmla="*/ 33 w 82"/>
                <a:gd name="T23" fmla="*/ 17 h 53"/>
                <a:gd name="T24" fmla="*/ 21 w 82"/>
                <a:gd name="T25" fmla="*/ 16 h 53"/>
                <a:gd name="T26" fmla="*/ 13 w 82"/>
                <a:gd name="T27" fmla="*/ 36 h 53"/>
                <a:gd name="T28" fmla="*/ 40 w 82"/>
                <a:gd name="T29" fmla="*/ 3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53">
                  <a:moveTo>
                    <a:pt x="47" y="17"/>
                  </a:moveTo>
                  <a:cubicBezTo>
                    <a:pt x="58" y="11"/>
                    <a:pt x="69" y="6"/>
                    <a:pt x="82" y="0"/>
                  </a:cubicBezTo>
                  <a:cubicBezTo>
                    <a:pt x="80" y="24"/>
                    <a:pt x="48" y="16"/>
                    <a:pt x="48" y="40"/>
                  </a:cubicBezTo>
                  <a:cubicBezTo>
                    <a:pt x="56" y="41"/>
                    <a:pt x="63" y="41"/>
                    <a:pt x="70" y="43"/>
                  </a:cubicBezTo>
                  <a:cubicBezTo>
                    <a:pt x="73" y="43"/>
                    <a:pt x="75" y="47"/>
                    <a:pt x="77" y="49"/>
                  </a:cubicBezTo>
                  <a:cubicBezTo>
                    <a:pt x="74" y="50"/>
                    <a:pt x="72" y="53"/>
                    <a:pt x="69" y="53"/>
                  </a:cubicBezTo>
                  <a:cubicBezTo>
                    <a:pt x="50" y="52"/>
                    <a:pt x="30" y="50"/>
                    <a:pt x="11" y="48"/>
                  </a:cubicBezTo>
                  <a:cubicBezTo>
                    <a:pt x="8" y="48"/>
                    <a:pt x="5" y="45"/>
                    <a:pt x="4" y="42"/>
                  </a:cubicBezTo>
                  <a:cubicBezTo>
                    <a:pt x="0" y="31"/>
                    <a:pt x="8" y="9"/>
                    <a:pt x="16" y="5"/>
                  </a:cubicBezTo>
                  <a:cubicBezTo>
                    <a:pt x="26" y="0"/>
                    <a:pt x="36" y="3"/>
                    <a:pt x="47" y="17"/>
                  </a:cubicBezTo>
                  <a:close/>
                  <a:moveTo>
                    <a:pt x="40" y="39"/>
                  </a:moveTo>
                  <a:cubicBezTo>
                    <a:pt x="37" y="30"/>
                    <a:pt x="36" y="23"/>
                    <a:pt x="33" y="17"/>
                  </a:cubicBezTo>
                  <a:cubicBezTo>
                    <a:pt x="32" y="15"/>
                    <a:pt x="23" y="15"/>
                    <a:pt x="21" y="16"/>
                  </a:cubicBezTo>
                  <a:cubicBezTo>
                    <a:pt x="18" y="22"/>
                    <a:pt x="16" y="28"/>
                    <a:pt x="13" y="36"/>
                  </a:cubicBezTo>
                  <a:cubicBezTo>
                    <a:pt x="23" y="37"/>
                    <a:pt x="30" y="38"/>
                    <a:pt x="40" y="3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210">
              <a:extLst>
                <a:ext uri="{FF2B5EF4-FFF2-40B4-BE49-F238E27FC236}">
                  <a16:creationId xmlns:a16="http://schemas.microsoft.com/office/drawing/2014/main" id="{85445240-906B-4AEF-981D-58C597FA2F3E}"/>
                </a:ext>
              </a:extLst>
            </p:cNvPr>
            <p:cNvSpPr>
              <a:spLocks/>
            </p:cNvSpPr>
            <p:nvPr/>
          </p:nvSpPr>
          <p:spPr bwMode="auto">
            <a:xfrm>
              <a:off x="8935405" y="9277168"/>
              <a:ext cx="207962" cy="207962"/>
            </a:xfrm>
            <a:custGeom>
              <a:avLst/>
              <a:gdLst>
                <a:gd name="T0" fmla="*/ 25 w 86"/>
                <a:gd name="T1" fmla="*/ 31 h 86"/>
                <a:gd name="T2" fmla="*/ 9 w 86"/>
                <a:gd name="T3" fmla="*/ 51 h 86"/>
                <a:gd name="T4" fmla="*/ 1 w 86"/>
                <a:gd name="T5" fmla="*/ 53 h 86"/>
                <a:gd name="T6" fmla="*/ 2 w 86"/>
                <a:gd name="T7" fmla="*/ 44 h 86"/>
                <a:gd name="T8" fmla="*/ 45 w 86"/>
                <a:gd name="T9" fmla="*/ 2 h 86"/>
                <a:gd name="T10" fmla="*/ 53 w 86"/>
                <a:gd name="T11" fmla="*/ 1 h 86"/>
                <a:gd name="T12" fmla="*/ 51 w 86"/>
                <a:gd name="T13" fmla="*/ 10 h 86"/>
                <a:gd name="T14" fmla="*/ 33 w 86"/>
                <a:gd name="T15" fmla="*/ 25 h 86"/>
                <a:gd name="T16" fmla="*/ 63 w 86"/>
                <a:gd name="T17" fmla="*/ 53 h 86"/>
                <a:gd name="T18" fmla="*/ 76 w 86"/>
                <a:gd name="T19" fmla="*/ 35 h 86"/>
                <a:gd name="T20" fmla="*/ 86 w 86"/>
                <a:gd name="T21" fmla="*/ 34 h 86"/>
                <a:gd name="T22" fmla="*/ 84 w 86"/>
                <a:gd name="T23" fmla="*/ 43 h 86"/>
                <a:gd name="T24" fmla="*/ 42 w 86"/>
                <a:gd name="T25" fmla="*/ 84 h 86"/>
                <a:gd name="T26" fmla="*/ 33 w 86"/>
                <a:gd name="T27" fmla="*/ 86 h 86"/>
                <a:gd name="T28" fmla="*/ 34 w 86"/>
                <a:gd name="T29" fmla="*/ 77 h 86"/>
                <a:gd name="T30" fmla="*/ 52 w 86"/>
                <a:gd name="T31" fmla="*/ 59 h 86"/>
                <a:gd name="T32" fmla="*/ 25 w 86"/>
                <a:gd name="T33" fmla="*/ 3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6">
                  <a:moveTo>
                    <a:pt x="25" y="31"/>
                  </a:moveTo>
                  <a:cubicBezTo>
                    <a:pt x="19" y="39"/>
                    <a:pt x="15" y="46"/>
                    <a:pt x="9" y="51"/>
                  </a:cubicBezTo>
                  <a:cubicBezTo>
                    <a:pt x="8" y="53"/>
                    <a:pt x="4" y="52"/>
                    <a:pt x="1" y="53"/>
                  </a:cubicBezTo>
                  <a:cubicBezTo>
                    <a:pt x="1" y="50"/>
                    <a:pt x="0" y="46"/>
                    <a:pt x="2" y="44"/>
                  </a:cubicBezTo>
                  <a:cubicBezTo>
                    <a:pt x="16" y="30"/>
                    <a:pt x="30" y="16"/>
                    <a:pt x="45" y="2"/>
                  </a:cubicBezTo>
                  <a:cubicBezTo>
                    <a:pt x="46" y="0"/>
                    <a:pt x="50" y="1"/>
                    <a:pt x="53" y="1"/>
                  </a:cubicBezTo>
                  <a:cubicBezTo>
                    <a:pt x="53" y="4"/>
                    <a:pt x="53" y="8"/>
                    <a:pt x="51" y="10"/>
                  </a:cubicBezTo>
                  <a:cubicBezTo>
                    <a:pt x="46" y="15"/>
                    <a:pt x="40" y="19"/>
                    <a:pt x="33" y="25"/>
                  </a:cubicBezTo>
                  <a:cubicBezTo>
                    <a:pt x="44" y="35"/>
                    <a:pt x="52" y="42"/>
                    <a:pt x="63" y="53"/>
                  </a:cubicBezTo>
                  <a:cubicBezTo>
                    <a:pt x="67" y="47"/>
                    <a:pt x="71" y="41"/>
                    <a:pt x="76" y="35"/>
                  </a:cubicBezTo>
                  <a:cubicBezTo>
                    <a:pt x="78" y="34"/>
                    <a:pt x="83" y="34"/>
                    <a:pt x="86" y="34"/>
                  </a:cubicBezTo>
                  <a:cubicBezTo>
                    <a:pt x="86" y="37"/>
                    <a:pt x="86" y="41"/>
                    <a:pt x="84" y="43"/>
                  </a:cubicBezTo>
                  <a:cubicBezTo>
                    <a:pt x="70" y="57"/>
                    <a:pt x="56" y="71"/>
                    <a:pt x="42" y="84"/>
                  </a:cubicBezTo>
                  <a:cubicBezTo>
                    <a:pt x="40" y="86"/>
                    <a:pt x="36" y="85"/>
                    <a:pt x="33" y="86"/>
                  </a:cubicBezTo>
                  <a:cubicBezTo>
                    <a:pt x="33" y="83"/>
                    <a:pt x="32" y="79"/>
                    <a:pt x="34" y="77"/>
                  </a:cubicBezTo>
                  <a:cubicBezTo>
                    <a:pt x="39" y="71"/>
                    <a:pt x="45" y="66"/>
                    <a:pt x="52" y="59"/>
                  </a:cubicBezTo>
                  <a:cubicBezTo>
                    <a:pt x="44" y="51"/>
                    <a:pt x="37" y="43"/>
                    <a:pt x="25" y="3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211">
              <a:extLst>
                <a:ext uri="{FF2B5EF4-FFF2-40B4-BE49-F238E27FC236}">
                  <a16:creationId xmlns:a16="http://schemas.microsoft.com/office/drawing/2014/main" id="{4B6FB53D-D2F4-4E4C-ABB8-36D9F5439D14}"/>
                </a:ext>
              </a:extLst>
            </p:cNvPr>
            <p:cNvSpPr>
              <a:spLocks/>
            </p:cNvSpPr>
            <p:nvPr/>
          </p:nvSpPr>
          <p:spPr bwMode="auto">
            <a:xfrm>
              <a:off x="8578218" y="8500880"/>
              <a:ext cx="193675" cy="149225"/>
            </a:xfrm>
            <a:custGeom>
              <a:avLst/>
              <a:gdLst>
                <a:gd name="T0" fmla="*/ 33 w 80"/>
                <a:gd name="T1" fmla="*/ 62 h 62"/>
                <a:gd name="T2" fmla="*/ 2 w 80"/>
                <a:gd name="T3" fmla="*/ 36 h 62"/>
                <a:gd name="T4" fmla="*/ 24 w 80"/>
                <a:gd name="T5" fmla="*/ 6 h 62"/>
                <a:gd name="T6" fmla="*/ 64 w 80"/>
                <a:gd name="T7" fmla="*/ 0 h 62"/>
                <a:gd name="T8" fmla="*/ 74 w 80"/>
                <a:gd name="T9" fmla="*/ 4 h 62"/>
                <a:gd name="T10" fmla="*/ 66 w 80"/>
                <a:gd name="T11" fmla="*/ 11 h 62"/>
                <a:gd name="T12" fmla="*/ 30 w 80"/>
                <a:gd name="T13" fmla="*/ 17 h 62"/>
                <a:gd name="T14" fmla="*/ 13 w 80"/>
                <a:gd name="T15" fmla="*/ 36 h 62"/>
                <a:gd name="T16" fmla="*/ 36 w 80"/>
                <a:gd name="T17" fmla="*/ 50 h 62"/>
                <a:gd name="T18" fmla="*/ 69 w 80"/>
                <a:gd name="T19" fmla="*/ 45 h 62"/>
                <a:gd name="T20" fmla="*/ 80 w 80"/>
                <a:gd name="T21" fmla="*/ 49 h 62"/>
                <a:gd name="T22" fmla="*/ 71 w 80"/>
                <a:gd name="T23" fmla="*/ 56 h 62"/>
                <a:gd name="T24" fmla="*/ 33 w 8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2">
                  <a:moveTo>
                    <a:pt x="33" y="62"/>
                  </a:moveTo>
                  <a:cubicBezTo>
                    <a:pt x="15" y="62"/>
                    <a:pt x="4" y="53"/>
                    <a:pt x="2" y="36"/>
                  </a:cubicBezTo>
                  <a:cubicBezTo>
                    <a:pt x="0" y="20"/>
                    <a:pt x="8" y="9"/>
                    <a:pt x="24" y="6"/>
                  </a:cubicBezTo>
                  <a:cubicBezTo>
                    <a:pt x="37" y="3"/>
                    <a:pt x="51" y="1"/>
                    <a:pt x="64" y="0"/>
                  </a:cubicBezTo>
                  <a:cubicBezTo>
                    <a:pt x="67" y="0"/>
                    <a:pt x="70" y="3"/>
                    <a:pt x="74" y="4"/>
                  </a:cubicBezTo>
                  <a:cubicBezTo>
                    <a:pt x="71" y="7"/>
                    <a:pt x="69" y="10"/>
                    <a:pt x="66" y="11"/>
                  </a:cubicBezTo>
                  <a:cubicBezTo>
                    <a:pt x="54" y="13"/>
                    <a:pt x="42" y="15"/>
                    <a:pt x="30" y="17"/>
                  </a:cubicBezTo>
                  <a:cubicBezTo>
                    <a:pt x="19" y="18"/>
                    <a:pt x="11" y="23"/>
                    <a:pt x="13" y="36"/>
                  </a:cubicBezTo>
                  <a:cubicBezTo>
                    <a:pt x="15" y="50"/>
                    <a:pt x="25" y="52"/>
                    <a:pt x="36" y="50"/>
                  </a:cubicBezTo>
                  <a:cubicBezTo>
                    <a:pt x="47" y="48"/>
                    <a:pt x="58" y="46"/>
                    <a:pt x="69" y="45"/>
                  </a:cubicBezTo>
                  <a:cubicBezTo>
                    <a:pt x="72" y="45"/>
                    <a:pt x="76" y="48"/>
                    <a:pt x="80" y="49"/>
                  </a:cubicBezTo>
                  <a:cubicBezTo>
                    <a:pt x="77" y="51"/>
                    <a:pt x="74" y="55"/>
                    <a:pt x="71" y="56"/>
                  </a:cubicBezTo>
                  <a:cubicBezTo>
                    <a:pt x="58" y="59"/>
                    <a:pt x="44" y="60"/>
                    <a:pt x="33" y="6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212">
              <a:extLst>
                <a:ext uri="{FF2B5EF4-FFF2-40B4-BE49-F238E27FC236}">
                  <a16:creationId xmlns:a16="http://schemas.microsoft.com/office/drawing/2014/main" id="{21B65A69-E70E-4FC1-85EA-527E9FC7AEEA}"/>
                </a:ext>
              </a:extLst>
            </p:cNvPr>
            <p:cNvSpPr>
              <a:spLocks noEditPoints="1"/>
            </p:cNvSpPr>
            <p:nvPr/>
          </p:nvSpPr>
          <p:spPr bwMode="auto">
            <a:xfrm>
              <a:off x="8600443" y="8686618"/>
              <a:ext cx="200025" cy="153987"/>
            </a:xfrm>
            <a:custGeom>
              <a:avLst/>
              <a:gdLst>
                <a:gd name="T0" fmla="*/ 13 w 83"/>
                <a:gd name="T1" fmla="*/ 60 h 64"/>
                <a:gd name="T2" fmla="*/ 21 w 83"/>
                <a:gd name="T3" fmla="*/ 49 h 64"/>
                <a:gd name="T4" fmla="*/ 27 w 83"/>
                <a:gd name="T5" fmla="*/ 27 h 64"/>
                <a:gd name="T6" fmla="*/ 12 w 83"/>
                <a:gd name="T7" fmla="*/ 12 h 64"/>
                <a:gd name="T8" fmla="*/ 0 w 83"/>
                <a:gd name="T9" fmla="*/ 5 h 64"/>
                <a:gd name="T10" fmla="*/ 2 w 83"/>
                <a:gd name="T11" fmla="*/ 0 h 64"/>
                <a:gd name="T12" fmla="*/ 74 w 83"/>
                <a:gd name="T13" fmla="*/ 9 h 64"/>
                <a:gd name="T14" fmla="*/ 77 w 83"/>
                <a:gd name="T15" fmla="*/ 24 h 64"/>
                <a:gd name="T16" fmla="*/ 18 w 83"/>
                <a:gd name="T17" fmla="*/ 64 h 64"/>
                <a:gd name="T18" fmla="*/ 13 w 83"/>
                <a:gd name="T19" fmla="*/ 60 h 64"/>
                <a:gd name="T20" fmla="*/ 63 w 83"/>
                <a:gd name="T21" fmla="*/ 20 h 64"/>
                <a:gd name="T22" fmla="*/ 61 w 83"/>
                <a:gd name="T23" fmla="*/ 17 h 64"/>
                <a:gd name="T24" fmla="*/ 35 w 83"/>
                <a:gd name="T25" fmla="*/ 15 h 64"/>
                <a:gd name="T26" fmla="*/ 40 w 83"/>
                <a:gd name="T27" fmla="*/ 35 h 64"/>
                <a:gd name="T28" fmla="*/ 63 w 83"/>
                <a:gd name="T29"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64">
                  <a:moveTo>
                    <a:pt x="13" y="60"/>
                  </a:moveTo>
                  <a:cubicBezTo>
                    <a:pt x="16" y="56"/>
                    <a:pt x="17" y="51"/>
                    <a:pt x="21" y="49"/>
                  </a:cubicBezTo>
                  <a:cubicBezTo>
                    <a:pt x="31" y="43"/>
                    <a:pt x="29" y="36"/>
                    <a:pt x="27" y="27"/>
                  </a:cubicBezTo>
                  <a:cubicBezTo>
                    <a:pt x="25" y="19"/>
                    <a:pt x="23" y="13"/>
                    <a:pt x="12" y="12"/>
                  </a:cubicBezTo>
                  <a:cubicBezTo>
                    <a:pt x="8" y="12"/>
                    <a:pt x="4" y="8"/>
                    <a:pt x="0" y="5"/>
                  </a:cubicBezTo>
                  <a:cubicBezTo>
                    <a:pt x="1" y="4"/>
                    <a:pt x="1" y="2"/>
                    <a:pt x="2" y="0"/>
                  </a:cubicBezTo>
                  <a:cubicBezTo>
                    <a:pt x="26" y="3"/>
                    <a:pt x="50" y="5"/>
                    <a:pt x="74" y="9"/>
                  </a:cubicBezTo>
                  <a:cubicBezTo>
                    <a:pt x="83" y="11"/>
                    <a:pt x="83" y="18"/>
                    <a:pt x="77" y="24"/>
                  </a:cubicBezTo>
                  <a:cubicBezTo>
                    <a:pt x="57" y="37"/>
                    <a:pt x="38" y="51"/>
                    <a:pt x="18" y="64"/>
                  </a:cubicBezTo>
                  <a:cubicBezTo>
                    <a:pt x="16" y="63"/>
                    <a:pt x="15" y="61"/>
                    <a:pt x="13" y="60"/>
                  </a:cubicBezTo>
                  <a:close/>
                  <a:moveTo>
                    <a:pt x="63" y="20"/>
                  </a:moveTo>
                  <a:cubicBezTo>
                    <a:pt x="62" y="19"/>
                    <a:pt x="62" y="18"/>
                    <a:pt x="61" y="17"/>
                  </a:cubicBezTo>
                  <a:cubicBezTo>
                    <a:pt x="53" y="17"/>
                    <a:pt x="44" y="16"/>
                    <a:pt x="35" y="15"/>
                  </a:cubicBezTo>
                  <a:cubicBezTo>
                    <a:pt x="36" y="23"/>
                    <a:pt x="38" y="28"/>
                    <a:pt x="40" y="35"/>
                  </a:cubicBezTo>
                  <a:cubicBezTo>
                    <a:pt x="48" y="30"/>
                    <a:pt x="56" y="25"/>
                    <a:pt x="63"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213">
              <a:extLst>
                <a:ext uri="{FF2B5EF4-FFF2-40B4-BE49-F238E27FC236}">
                  <a16:creationId xmlns:a16="http://schemas.microsoft.com/office/drawing/2014/main" id="{9FF0136F-54D6-4835-9087-2C055369F825}"/>
                </a:ext>
              </a:extLst>
            </p:cNvPr>
            <p:cNvSpPr>
              <a:spLocks/>
            </p:cNvSpPr>
            <p:nvPr/>
          </p:nvSpPr>
          <p:spPr bwMode="auto">
            <a:xfrm>
              <a:off x="9232268" y="9499418"/>
              <a:ext cx="188912" cy="196850"/>
            </a:xfrm>
            <a:custGeom>
              <a:avLst/>
              <a:gdLst>
                <a:gd name="T0" fmla="*/ 41 w 78"/>
                <a:gd name="T1" fmla="*/ 82 h 82"/>
                <a:gd name="T2" fmla="*/ 8 w 78"/>
                <a:gd name="T3" fmla="*/ 42 h 82"/>
                <a:gd name="T4" fmla="*/ 27 w 78"/>
                <a:gd name="T5" fmla="*/ 5 h 82"/>
                <a:gd name="T6" fmla="*/ 35 w 78"/>
                <a:gd name="T7" fmla="*/ 0 h 82"/>
                <a:gd name="T8" fmla="*/ 37 w 78"/>
                <a:gd name="T9" fmla="*/ 10 h 82"/>
                <a:gd name="T10" fmla="*/ 20 w 78"/>
                <a:gd name="T11" fmla="*/ 43 h 82"/>
                <a:gd name="T12" fmla="*/ 26 w 78"/>
                <a:gd name="T13" fmla="*/ 69 h 82"/>
                <a:gd name="T14" fmla="*/ 50 w 78"/>
                <a:gd name="T15" fmla="*/ 58 h 82"/>
                <a:gd name="T16" fmla="*/ 66 w 78"/>
                <a:gd name="T17" fmla="*/ 28 h 82"/>
                <a:gd name="T18" fmla="*/ 76 w 78"/>
                <a:gd name="T19" fmla="*/ 21 h 82"/>
                <a:gd name="T20" fmla="*/ 76 w 78"/>
                <a:gd name="T21" fmla="*/ 32 h 82"/>
                <a:gd name="T22" fmla="*/ 58 w 78"/>
                <a:gd name="T23" fmla="*/ 66 h 82"/>
                <a:gd name="T24" fmla="*/ 41 w 78"/>
                <a:gd name="T25"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82">
                  <a:moveTo>
                    <a:pt x="41" y="82"/>
                  </a:moveTo>
                  <a:cubicBezTo>
                    <a:pt x="14" y="82"/>
                    <a:pt x="0" y="62"/>
                    <a:pt x="8" y="42"/>
                  </a:cubicBezTo>
                  <a:cubicBezTo>
                    <a:pt x="14" y="29"/>
                    <a:pt x="20" y="17"/>
                    <a:pt x="27" y="5"/>
                  </a:cubicBezTo>
                  <a:cubicBezTo>
                    <a:pt x="28" y="3"/>
                    <a:pt x="32" y="2"/>
                    <a:pt x="35" y="0"/>
                  </a:cubicBezTo>
                  <a:cubicBezTo>
                    <a:pt x="36" y="3"/>
                    <a:pt x="38" y="7"/>
                    <a:pt x="37" y="10"/>
                  </a:cubicBezTo>
                  <a:cubicBezTo>
                    <a:pt x="32" y="21"/>
                    <a:pt x="26" y="32"/>
                    <a:pt x="20" y="43"/>
                  </a:cubicBezTo>
                  <a:cubicBezTo>
                    <a:pt x="15" y="53"/>
                    <a:pt x="15" y="63"/>
                    <a:pt x="26" y="69"/>
                  </a:cubicBezTo>
                  <a:cubicBezTo>
                    <a:pt x="38" y="75"/>
                    <a:pt x="45" y="68"/>
                    <a:pt x="50" y="58"/>
                  </a:cubicBezTo>
                  <a:cubicBezTo>
                    <a:pt x="56" y="48"/>
                    <a:pt x="61" y="38"/>
                    <a:pt x="66" y="28"/>
                  </a:cubicBezTo>
                  <a:cubicBezTo>
                    <a:pt x="68" y="25"/>
                    <a:pt x="73" y="23"/>
                    <a:pt x="76" y="21"/>
                  </a:cubicBezTo>
                  <a:cubicBezTo>
                    <a:pt x="76" y="25"/>
                    <a:pt x="78" y="29"/>
                    <a:pt x="76" y="32"/>
                  </a:cubicBezTo>
                  <a:cubicBezTo>
                    <a:pt x="71" y="44"/>
                    <a:pt x="66" y="56"/>
                    <a:pt x="58" y="66"/>
                  </a:cubicBezTo>
                  <a:cubicBezTo>
                    <a:pt x="53" y="74"/>
                    <a:pt x="45" y="79"/>
                    <a:pt x="41" y="8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214">
              <a:extLst>
                <a:ext uri="{FF2B5EF4-FFF2-40B4-BE49-F238E27FC236}">
                  <a16:creationId xmlns:a16="http://schemas.microsoft.com/office/drawing/2014/main" id="{589D101B-CE06-4177-8C7C-1FF2ADDCA210}"/>
                </a:ext>
              </a:extLst>
            </p:cNvPr>
            <p:cNvSpPr>
              <a:spLocks/>
            </p:cNvSpPr>
            <p:nvPr/>
          </p:nvSpPr>
          <p:spPr bwMode="auto">
            <a:xfrm>
              <a:off x="10053005" y="9664518"/>
              <a:ext cx="111125" cy="187325"/>
            </a:xfrm>
            <a:custGeom>
              <a:avLst/>
              <a:gdLst>
                <a:gd name="T0" fmla="*/ 12 w 46"/>
                <a:gd name="T1" fmla="*/ 13 h 78"/>
                <a:gd name="T2" fmla="*/ 13 w 46"/>
                <a:gd name="T3" fmla="*/ 34 h 78"/>
                <a:gd name="T4" fmla="*/ 32 w 46"/>
                <a:gd name="T5" fmla="*/ 32 h 78"/>
                <a:gd name="T6" fmla="*/ 39 w 46"/>
                <a:gd name="T7" fmla="*/ 36 h 78"/>
                <a:gd name="T8" fmla="*/ 33 w 46"/>
                <a:gd name="T9" fmla="*/ 42 h 78"/>
                <a:gd name="T10" fmla="*/ 17 w 46"/>
                <a:gd name="T11" fmla="*/ 45 h 78"/>
                <a:gd name="T12" fmla="*/ 17 w 46"/>
                <a:gd name="T13" fmla="*/ 65 h 78"/>
                <a:gd name="T14" fmla="*/ 46 w 46"/>
                <a:gd name="T15" fmla="*/ 66 h 78"/>
                <a:gd name="T16" fmla="*/ 46 w 46"/>
                <a:gd name="T17" fmla="*/ 74 h 78"/>
                <a:gd name="T18" fmla="*/ 6 w 46"/>
                <a:gd name="T19" fmla="*/ 78 h 78"/>
                <a:gd name="T20" fmla="*/ 0 w 46"/>
                <a:gd name="T21" fmla="*/ 11 h 78"/>
                <a:gd name="T22" fmla="*/ 6 w 46"/>
                <a:gd name="T23" fmla="*/ 3 h 78"/>
                <a:gd name="T24" fmla="*/ 32 w 46"/>
                <a:gd name="T25" fmla="*/ 0 h 78"/>
                <a:gd name="T26" fmla="*/ 38 w 46"/>
                <a:gd name="T27" fmla="*/ 5 h 78"/>
                <a:gd name="T28" fmla="*/ 33 w 46"/>
                <a:gd name="T29" fmla="*/ 10 h 78"/>
                <a:gd name="T30" fmla="*/ 12 w 46"/>
                <a:gd name="T31" fmla="*/ 1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78">
                  <a:moveTo>
                    <a:pt x="12" y="13"/>
                  </a:moveTo>
                  <a:cubicBezTo>
                    <a:pt x="13" y="21"/>
                    <a:pt x="13" y="27"/>
                    <a:pt x="13" y="34"/>
                  </a:cubicBezTo>
                  <a:cubicBezTo>
                    <a:pt x="20" y="33"/>
                    <a:pt x="26" y="32"/>
                    <a:pt x="32" y="32"/>
                  </a:cubicBezTo>
                  <a:cubicBezTo>
                    <a:pt x="34" y="32"/>
                    <a:pt x="37" y="35"/>
                    <a:pt x="39" y="36"/>
                  </a:cubicBezTo>
                  <a:cubicBezTo>
                    <a:pt x="37" y="38"/>
                    <a:pt x="35" y="41"/>
                    <a:pt x="33" y="42"/>
                  </a:cubicBezTo>
                  <a:cubicBezTo>
                    <a:pt x="28" y="43"/>
                    <a:pt x="22" y="44"/>
                    <a:pt x="17" y="45"/>
                  </a:cubicBezTo>
                  <a:cubicBezTo>
                    <a:pt x="17" y="52"/>
                    <a:pt x="17" y="58"/>
                    <a:pt x="17" y="65"/>
                  </a:cubicBezTo>
                  <a:cubicBezTo>
                    <a:pt x="27" y="65"/>
                    <a:pt x="37" y="66"/>
                    <a:pt x="46" y="66"/>
                  </a:cubicBezTo>
                  <a:cubicBezTo>
                    <a:pt x="46" y="69"/>
                    <a:pt x="46" y="71"/>
                    <a:pt x="46" y="74"/>
                  </a:cubicBezTo>
                  <a:cubicBezTo>
                    <a:pt x="33" y="75"/>
                    <a:pt x="21" y="77"/>
                    <a:pt x="6" y="78"/>
                  </a:cubicBezTo>
                  <a:cubicBezTo>
                    <a:pt x="4" y="54"/>
                    <a:pt x="2" y="33"/>
                    <a:pt x="0" y="11"/>
                  </a:cubicBezTo>
                  <a:cubicBezTo>
                    <a:pt x="0" y="8"/>
                    <a:pt x="4" y="4"/>
                    <a:pt x="6" y="3"/>
                  </a:cubicBezTo>
                  <a:cubicBezTo>
                    <a:pt x="15" y="1"/>
                    <a:pt x="23" y="1"/>
                    <a:pt x="32" y="0"/>
                  </a:cubicBezTo>
                  <a:cubicBezTo>
                    <a:pt x="34" y="0"/>
                    <a:pt x="36" y="3"/>
                    <a:pt x="38" y="5"/>
                  </a:cubicBezTo>
                  <a:cubicBezTo>
                    <a:pt x="36" y="7"/>
                    <a:pt x="35" y="10"/>
                    <a:pt x="33" y="10"/>
                  </a:cubicBezTo>
                  <a:cubicBezTo>
                    <a:pt x="27" y="12"/>
                    <a:pt x="20" y="12"/>
                    <a:pt x="12"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215">
              <a:extLst>
                <a:ext uri="{FF2B5EF4-FFF2-40B4-BE49-F238E27FC236}">
                  <a16:creationId xmlns:a16="http://schemas.microsoft.com/office/drawing/2014/main" id="{CE492DC9-B20C-4E18-A380-F91299965174}"/>
                </a:ext>
              </a:extLst>
            </p:cNvPr>
            <p:cNvSpPr>
              <a:spLocks/>
            </p:cNvSpPr>
            <p:nvPr/>
          </p:nvSpPr>
          <p:spPr bwMode="auto">
            <a:xfrm>
              <a:off x="10345105" y="9599430"/>
              <a:ext cx="138112" cy="190500"/>
            </a:xfrm>
            <a:custGeom>
              <a:avLst/>
              <a:gdLst>
                <a:gd name="T0" fmla="*/ 13 w 57"/>
                <a:gd name="T1" fmla="*/ 16 h 79"/>
                <a:gd name="T2" fmla="*/ 18 w 57"/>
                <a:gd name="T3" fmla="*/ 34 h 79"/>
                <a:gd name="T4" fmla="*/ 46 w 57"/>
                <a:gd name="T5" fmla="*/ 38 h 79"/>
                <a:gd name="T6" fmla="*/ 21 w 57"/>
                <a:gd name="T7" fmla="*/ 47 h 79"/>
                <a:gd name="T8" fmla="*/ 27 w 57"/>
                <a:gd name="T9" fmla="*/ 68 h 79"/>
                <a:gd name="T10" fmla="*/ 50 w 57"/>
                <a:gd name="T11" fmla="*/ 62 h 79"/>
                <a:gd name="T12" fmla="*/ 57 w 57"/>
                <a:gd name="T13" fmla="*/ 66 h 79"/>
                <a:gd name="T14" fmla="*/ 53 w 57"/>
                <a:gd name="T15" fmla="*/ 71 h 79"/>
                <a:gd name="T16" fmla="*/ 25 w 57"/>
                <a:gd name="T17" fmla="*/ 79 h 79"/>
                <a:gd name="T18" fmla="*/ 17 w 57"/>
                <a:gd name="T19" fmla="*/ 73 h 79"/>
                <a:gd name="T20" fmla="*/ 1 w 57"/>
                <a:gd name="T21" fmla="*/ 17 h 79"/>
                <a:gd name="T22" fmla="*/ 5 w 57"/>
                <a:gd name="T23" fmla="*/ 8 h 79"/>
                <a:gd name="T24" fmla="*/ 31 w 57"/>
                <a:gd name="T25" fmla="*/ 0 h 79"/>
                <a:gd name="T26" fmla="*/ 37 w 57"/>
                <a:gd name="T27" fmla="*/ 3 h 79"/>
                <a:gd name="T28" fmla="*/ 34 w 57"/>
                <a:gd name="T29" fmla="*/ 10 h 79"/>
                <a:gd name="T30" fmla="*/ 13 w 57"/>
                <a:gd name="T31"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9">
                  <a:moveTo>
                    <a:pt x="13" y="16"/>
                  </a:moveTo>
                  <a:cubicBezTo>
                    <a:pt x="15" y="23"/>
                    <a:pt x="16" y="29"/>
                    <a:pt x="18" y="34"/>
                  </a:cubicBezTo>
                  <a:cubicBezTo>
                    <a:pt x="27" y="39"/>
                    <a:pt x="37" y="24"/>
                    <a:pt x="46" y="38"/>
                  </a:cubicBezTo>
                  <a:cubicBezTo>
                    <a:pt x="38" y="41"/>
                    <a:pt x="30" y="44"/>
                    <a:pt x="21" y="47"/>
                  </a:cubicBezTo>
                  <a:cubicBezTo>
                    <a:pt x="23" y="54"/>
                    <a:pt x="25" y="60"/>
                    <a:pt x="27" y="68"/>
                  </a:cubicBezTo>
                  <a:cubicBezTo>
                    <a:pt x="36" y="66"/>
                    <a:pt x="43" y="63"/>
                    <a:pt x="50" y="62"/>
                  </a:cubicBezTo>
                  <a:cubicBezTo>
                    <a:pt x="52" y="62"/>
                    <a:pt x="54" y="65"/>
                    <a:pt x="57" y="66"/>
                  </a:cubicBezTo>
                  <a:cubicBezTo>
                    <a:pt x="55" y="68"/>
                    <a:pt x="54" y="71"/>
                    <a:pt x="53" y="71"/>
                  </a:cubicBezTo>
                  <a:cubicBezTo>
                    <a:pt x="44" y="74"/>
                    <a:pt x="34" y="77"/>
                    <a:pt x="25" y="79"/>
                  </a:cubicBezTo>
                  <a:cubicBezTo>
                    <a:pt x="23" y="79"/>
                    <a:pt x="18" y="76"/>
                    <a:pt x="17" y="73"/>
                  </a:cubicBezTo>
                  <a:cubicBezTo>
                    <a:pt x="11" y="55"/>
                    <a:pt x="6" y="36"/>
                    <a:pt x="1" y="17"/>
                  </a:cubicBezTo>
                  <a:cubicBezTo>
                    <a:pt x="0" y="14"/>
                    <a:pt x="3" y="9"/>
                    <a:pt x="5" y="8"/>
                  </a:cubicBezTo>
                  <a:cubicBezTo>
                    <a:pt x="13" y="4"/>
                    <a:pt x="22" y="2"/>
                    <a:pt x="31" y="0"/>
                  </a:cubicBezTo>
                  <a:cubicBezTo>
                    <a:pt x="33" y="0"/>
                    <a:pt x="35" y="2"/>
                    <a:pt x="37" y="3"/>
                  </a:cubicBezTo>
                  <a:cubicBezTo>
                    <a:pt x="36" y="5"/>
                    <a:pt x="35" y="9"/>
                    <a:pt x="34" y="10"/>
                  </a:cubicBezTo>
                  <a:cubicBezTo>
                    <a:pt x="27" y="12"/>
                    <a:pt x="21" y="14"/>
                    <a:pt x="13" y="1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216">
              <a:extLst>
                <a:ext uri="{FF2B5EF4-FFF2-40B4-BE49-F238E27FC236}">
                  <a16:creationId xmlns:a16="http://schemas.microsoft.com/office/drawing/2014/main" id="{148A5AD2-3916-4B7E-87A8-4D114582A11B}"/>
                </a:ext>
              </a:extLst>
            </p:cNvPr>
            <p:cNvSpPr>
              <a:spLocks/>
            </p:cNvSpPr>
            <p:nvPr/>
          </p:nvSpPr>
          <p:spPr bwMode="auto">
            <a:xfrm>
              <a:off x="8797293" y="9131118"/>
              <a:ext cx="227012" cy="190500"/>
            </a:xfrm>
            <a:custGeom>
              <a:avLst/>
              <a:gdLst>
                <a:gd name="T0" fmla="*/ 0 w 94"/>
                <a:gd name="T1" fmla="*/ 33 h 79"/>
                <a:gd name="T2" fmla="*/ 75 w 94"/>
                <a:gd name="T3" fmla="*/ 33 h 79"/>
                <a:gd name="T4" fmla="*/ 62 w 94"/>
                <a:gd name="T5" fmla="*/ 11 h 79"/>
                <a:gd name="T6" fmla="*/ 62 w 94"/>
                <a:gd name="T7" fmla="*/ 0 h 79"/>
                <a:gd name="T8" fmla="*/ 70 w 94"/>
                <a:gd name="T9" fmla="*/ 5 h 79"/>
                <a:gd name="T10" fmla="*/ 94 w 94"/>
                <a:gd name="T11" fmla="*/ 44 h 79"/>
                <a:gd name="T12" fmla="*/ 19 w 94"/>
                <a:gd name="T13" fmla="*/ 44 h 79"/>
                <a:gd name="T14" fmla="*/ 35 w 94"/>
                <a:gd name="T15" fmla="*/ 72 h 79"/>
                <a:gd name="T16" fmla="*/ 34 w 94"/>
                <a:gd name="T17" fmla="*/ 79 h 79"/>
                <a:gd name="T18" fmla="*/ 27 w 94"/>
                <a:gd name="T19" fmla="*/ 77 h 79"/>
                <a:gd name="T20" fmla="*/ 0 w 94"/>
                <a:gd name="T21" fmla="*/ 3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79">
                  <a:moveTo>
                    <a:pt x="0" y="33"/>
                  </a:moveTo>
                  <a:cubicBezTo>
                    <a:pt x="27" y="33"/>
                    <a:pt x="50" y="33"/>
                    <a:pt x="75" y="33"/>
                  </a:cubicBezTo>
                  <a:cubicBezTo>
                    <a:pt x="70" y="25"/>
                    <a:pt x="66" y="18"/>
                    <a:pt x="62" y="11"/>
                  </a:cubicBezTo>
                  <a:cubicBezTo>
                    <a:pt x="61" y="8"/>
                    <a:pt x="62" y="4"/>
                    <a:pt x="62" y="0"/>
                  </a:cubicBezTo>
                  <a:cubicBezTo>
                    <a:pt x="65" y="2"/>
                    <a:pt x="68" y="3"/>
                    <a:pt x="70" y="5"/>
                  </a:cubicBezTo>
                  <a:cubicBezTo>
                    <a:pt x="78" y="17"/>
                    <a:pt x="85" y="29"/>
                    <a:pt x="94" y="44"/>
                  </a:cubicBezTo>
                  <a:cubicBezTo>
                    <a:pt x="68" y="44"/>
                    <a:pt x="45" y="44"/>
                    <a:pt x="19" y="44"/>
                  </a:cubicBezTo>
                  <a:cubicBezTo>
                    <a:pt x="25" y="55"/>
                    <a:pt x="31" y="63"/>
                    <a:pt x="35" y="72"/>
                  </a:cubicBezTo>
                  <a:cubicBezTo>
                    <a:pt x="36" y="74"/>
                    <a:pt x="35" y="77"/>
                    <a:pt x="34" y="79"/>
                  </a:cubicBezTo>
                  <a:cubicBezTo>
                    <a:pt x="32" y="79"/>
                    <a:pt x="28" y="78"/>
                    <a:pt x="27" y="77"/>
                  </a:cubicBezTo>
                  <a:cubicBezTo>
                    <a:pt x="18" y="63"/>
                    <a:pt x="10" y="49"/>
                    <a:pt x="0" y="3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217">
              <a:extLst>
                <a:ext uri="{FF2B5EF4-FFF2-40B4-BE49-F238E27FC236}">
                  <a16:creationId xmlns:a16="http://schemas.microsoft.com/office/drawing/2014/main" id="{6A76788D-5E25-44C0-903B-A660B9CDFB42}"/>
                </a:ext>
              </a:extLst>
            </p:cNvPr>
            <p:cNvSpPr>
              <a:spLocks/>
            </p:cNvSpPr>
            <p:nvPr/>
          </p:nvSpPr>
          <p:spPr bwMode="auto">
            <a:xfrm>
              <a:off x="11235693" y="8262755"/>
              <a:ext cx="192087" cy="101600"/>
            </a:xfrm>
            <a:custGeom>
              <a:avLst/>
              <a:gdLst>
                <a:gd name="T0" fmla="*/ 31 w 79"/>
                <a:gd name="T1" fmla="*/ 28 h 42"/>
                <a:gd name="T2" fmla="*/ 35 w 79"/>
                <a:gd name="T3" fmla="*/ 3 h 42"/>
                <a:gd name="T4" fmla="*/ 40 w 79"/>
                <a:gd name="T5" fmla="*/ 3 h 42"/>
                <a:gd name="T6" fmla="*/ 44 w 79"/>
                <a:gd name="T7" fmla="*/ 28 h 42"/>
                <a:gd name="T8" fmla="*/ 64 w 79"/>
                <a:gd name="T9" fmla="*/ 29 h 42"/>
                <a:gd name="T10" fmla="*/ 67 w 79"/>
                <a:gd name="T11" fmla="*/ 0 h 42"/>
                <a:gd name="T12" fmla="*/ 71 w 79"/>
                <a:gd name="T13" fmla="*/ 0 h 42"/>
                <a:gd name="T14" fmla="*/ 75 w 79"/>
                <a:gd name="T15" fmla="*/ 35 h 42"/>
                <a:gd name="T16" fmla="*/ 59 w 79"/>
                <a:gd name="T17" fmla="*/ 40 h 42"/>
                <a:gd name="T18" fmla="*/ 14 w 79"/>
                <a:gd name="T19" fmla="*/ 41 h 42"/>
                <a:gd name="T20" fmla="*/ 1 w 79"/>
                <a:gd name="T21" fmla="*/ 28 h 42"/>
                <a:gd name="T22" fmla="*/ 1 w 79"/>
                <a:gd name="T23" fmla="*/ 12 h 42"/>
                <a:gd name="T24" fmla="*/ 6 w 79"/>
                <a:gd name="T25" fmla="*/ 2 h 42"/>
                <a:gd name="T26" fmla="*/ 11 w 79"/>
                <a:gd name="T27" fmla="*/ 11 h 42"/>
                <a:gd name="T28" fmla="*/ 12 w 79"/>
                <a:gd name="T29" fmla="*/ 28 h 42"/>
                <a:gd name="T30" fmla="*/ 31 w 79"/>
                <a:gd name="T3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42">
                  <a:moveTo>
                    <a:pt x="31" y="28"/>
                  </a:moveTo>
                  <a:cubicBezTo>
                    <a:pt x="32" y="19"/>
                    <a:pt x="34" y="11"/>
                    <a:pt x="35" y="3"/>
                  </a:cubicBezTo>
                  <a:cubicBezTo>
                    <a:pt x="36" y="3"/>
                    <a:pt x="38" y="3"/>
                    <a:pt x="40" y="3"/>
                  </a:cubicBezTo>
                  <a:cubicBezTo>
                    <a:pt x="41" y="11"/>
                    <a:pt x="43" y="18"/>
                    <a:pt x="44" y="28"/>
                  </a:cubicBezTo>
                  <a:cubicBezTo>
                    <a:pt x="50" y="28"/>
                    <a:pt x="57" y="29"/>
                    <a:pt x="64" y="29"/>
                  </a:cubicBezTo>
                  <a:cubicBezTo>
                    <a:pt x="65" y="18"/>
                    <a:pt x="66" y="9"/>
                    <a:pt x="67" y="0"/>
                  </a:cubicBezTo>
                  <a:cubicBezTo>
                    <a:pt x="68" y="0"/>
                    <a:pt x="70" y="0"/>
                    <a:pt x="71" y="0"/>
                  </a:cubicBezTo>
                  <a:cubicBezTo>
                    <a:pt x="79" y="10"/>
                    <a:pt x="75" y="23"/>
                    <a:pt x="75" y="35"/>
                  </a:cubicBezTo>
                  <a:cubicBezTo>
                    <a:pt x="74" y="37"/>
                    <a:pt x="64" y="40"/>
                    <a:pt x="59" y="40"/>
                  </a:cubicBezTo>
                  <a:cubicBezTo>
                    <a:pt x="44" y="41"/>
                    <a:pt x="29" y="40"/>
                    <a:pt x="14" y="41"/>
                  </a:cubicBezTo>
                  <a:cubicBezTo>
                    <a:pt x="4" y="42"/>
                    <a:pt x="0" y="38"/>
                    <a:pt x="1" y="28"/>
                  </a:cubicBezTo>
                  <a:cubicBezTo>
                    <a:pt x="1" y="23"/>
                    <a:pt x="0" y="17"/>
                    <a:pt x="1" y="12"/>
                  </a:cubicBezTo>
                  <a:cubicBezTo>
                    <a:pt x="1" y="9"/>
                    <a:pt x="4" y="6"/>
                    <a:pt x="6" y="2"/>
                  </a:cubicBezTo>
                  <a:cubicBezTo>
                    <a:pt x="7" y="5"/>
                    <a:pt x="10" y="8"/>
                    <a:pt x="11" y="11"/>
                  </a:cubicBezTo>
                  <a:cubicBezTo>
                    <a:pt x="12" y="16"/>
                    <a:pt x="12" y="22"/>
                    <a:pt x="12" y="28"/>
                  </a:cubicBezTo>
                  <a:cubicBezTo>
                    <a:pt x="19" y="28"/>
                    <a:pt x="25" y="28"/>
                    <a:pt x="31" y="2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218">
              <a:extLst>
                <a:ext uri="{FF2B5EF4-FFF2-40B4-BE49-F238E27FC236}">
                  <a16:creationId xmlns:a16="http://schemas.microsoft.com/office/drawing/2014/main" id="{1BF214CA-BB36-426E-B87C-0B62B41810FA}"/>
                </a:ext>
              </a:extLst>
            </p:cNvPr>
            <p:cNvSpPr>
              <a:spLocks noEditPoints="1"/>
            </p:cNvSpPr>
            <p:nvPr/>
          </p:nvSpPr>
          <p:spPr bwMode="auto">
            <a:xfrm>
              <a:off x="11137268" y="7705543"/>
              <a:ext cx="147637" cy="138112"/>
            </a:xfrm>
            <a:custGeom>
              <a:avLst/>
              <a:gdLst>
                <a:gd name="T0" fmla="*/ 13 w 61"/>
                <a:gd name="T1" fmla="*/ 23 h 58"/>
                <a:gd name="T2" fmla="*/ 2 w 61"/>
                <a:gd name="T3" fmla="*/ 21 h 58"/>
                <a:gd name="T4" fmla="*/ 0 w 61"/>
                <a:gd name="T5" fmla="*/ 16 h 58"/>
                <a:gd name="T6" fmla="*/ 33 w 61"/>
                <a:gd name="T7" fmla="*/ 0 h 58"/>
                <a:gd name="T8" fmla="*/ 43 w 61"/>
                <a:gd name="T9" fmla="*/ 20 h 58"/>
                <a:gd name="T10" fmla="*/ 58 w 61"/>
                <a:gd name="T11" fmla="*/ 0 h 58"/>
                <a:gd name="T12" fmla="*/ 61 w 61"/>
                <a:gd name="T13" fmla="*/ 5 h 58"/>
                <a:gd name="T14" fmla="*/ 55 w 61"/>
                <a:gd name="T15" fmla="*/ 54 h 58"/>
                <a:gd name="T16" fmla="*/ 43 w 61"/>
                <a:gd name="T17" fmla="*/ 57 h 58"/>
                <a:gd name="T18" fmla="*/ 20 w 61"/>
                <a:gd name="T19" fmla="*/ 43 h 58"/>
                <a:gd name="T20" fmla="*/ 13 w 61"/>
                <a:gd name="T21" fmla="*/ 23 h 58"/>
                <a:gd name="T22" fmla="*/ 42 w 61"/>
                <a:gd name="T23" fmla="*/ 46 h 58"/>
                <a:gd name="T24" fmla="*/ 17 w 61"/>
                <a:gd name="T25" fmla="*/ 19 h 58"/>
                <a:gd name="T26" fmla="*/ 42 w 61"/>
                <a:gd name="T27" fmla="*/ 4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58">
                  <a:moveTo>
                    <a:pt x="13" y="23"/>
                  </a:moveTo>
                  <a:cubicBezTo>
                    <a:pt x="8" y="22"/>
                    <a:pt x="5" y="22"/>
                    <a:pt x="2" y="21"/>
                  </a:cubicBezTo>
                  <a:cubicBezTo>
                    <a:pt x="1" y="20"/>
                    <a:pt x="1" y="18"/>
                    <a:pt x="0" y="16"/>
                  </a:cubicBezTo>
                  <a:cubicBezTo>
                    <a:pt x="11" y="11"/>
                    <a:pt x="22" y="5"/>
                    <a:pt x="33" y="0"/>
                  </a:cubicBezTo>
                  <a:cubicBezTo>
                    <a:pt x="37" y="8"/>
                    <a:pt x="40" y="13"/>
                    <a:pt x="43" y="20"/>
                  </a:cubicBezTo>
                  <a:cubicBezTo>
                    <a:pt x="49" y="12"/>
                    <a:pt x="53" y="6"/>
                    <a:pt x="58" y="0"/>
                  </a:cubicBezTo>
                  <a:cubicBezTo>
                    <a:pt x="59" y="2"/>
                    <a:pt x="61" y="4"/>
                    <a:pt x="61" y="5"/>
                  </a:cubicBezTo>
                  <a:cubicBezTo>
                    <a:pt x="59" y="22"/>
                    <a:pt x="58" y="38"/>
                    <a:pt x="55" y="54"/>
                  </a:cubicBezTo>
                  <a:cubicBezTo>
                    <a:pt x="55" y="56"/>
                    <a:pt x="47" y="58"/>
                    <a:pt x="43" y="57"/>
                  </a:cubicBezTo>
                  <a:cubicBezTo>
                    <a:pt x="35" y="53"/>
                    <a:pt x="28" y="48"/>
                    <a:pt x="20" y="43"/>
                  </a:cubicBezTo>
                  <a:cubicBezTo>
                    <a:pt x="13" y="39"/>
                    <a:pt x="5" y="34"/>
                    <a:pt x="13" y="23"/>
                  </a:cubicBezTo>
                  <a:close/>
                  <a:moveTo>
                    <a:pt x="42" y="46"/>
                  </a:moveTo>
                  <a:cubicBezTo>
                    <a:pt x="41" y="25"/>
                    <a:pt x="34" y="19"/>
                    <a:pt x="17" y="19"/>
                  </a:cubicBezTo>
                  <a:cubicBezTo>
                    <a:pt x="26" y="29"/>
                    <a:pt x="34" y="37"/>
                    <a:pt x="42" y="4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219">
              <a:extLst>
                <a:ext uri="{FF2B5EF4-FFF2-40B4-BE49-F238E27FC236}">
                  <a16:creationId xmlns:a16="http://schemas.microsoft.com/office/drawing/2014/main" id="{1D9994A1-F723-48EE-8A36-876225D1B266}"/>
                </a:ext>
              </a:extLst>
            </p:cNvPr>
            <p:cNvSpPr>
              <a:spLocks/>
            </p:cNvSpPr>
            <p:nvPr/>
          </p:nvSpPr>
          <p:spPr bwMode="auto">
            <a:xfrm>
              <a:off x="11192830" y="8696143"/>
              <a:ext cx="190500" cy="128587"/>
            </a:xfrm>
            <a:custGeom>
              <a:avLst/>
              <a:gdLst>
                <a:gd name="T0" fmla="*/ 0 w 79"/>
                <a:gd name="T1" fmla="*/ 38 h 54"/>
                <a:gd name="T2" fmla="*/ 6 w 79"/>
                <a:gd name="T3" fmla="*/ 6 h 54"/>
                <a:gd name="T4" fmla="*/ 12 w 79"/>
                <a:gd name="T5" fmla="*/ 0 h 54"/>
                <a:gd name="T6" fmla="*/ 16 w 79"/>
                <a:gd name="T7" fmla="*/ 8 h 54"/>
                <a:gd name="T8" fmla="*/ 13 w 79"/>
                <a:gd name="T9" fmla="*/ 27 h 54"/>
                <a:gd name="T10" fmla="*/ 36 w 79"/>
                <a:gd name="T11" fmla="*/ 17 h 54"/>
                <a:gd name="T12" fmla="*/ 43 w 79"/>
                <a:gd name="T13" fmla="*/ 8 h 54"/>
                <a:gd name="T14" fmla="*/ 47 w 79"/>
                <a:gd name="T15" fmla="*/ 10 h 54"/>
                <a:gd name="T16" fmla="*/ 44 w 79"/>
                <a:gd name="T17" fmla="*/ 33 h 54"/>
                <a:gd name="T18" fmla="*/ 69 w 79"/>
                <a:gd name="T19" fmla="*/ 22 h 54"/>
                <a:gd name="T20" fmla="*/ 76 w 79"/>
                <a:gd name="T21" fmla="*/ 12 h 54"/>
                <a:gd name="T22" fmla="*/ 79 w 79"/>
                <a:gd name="T23" fmla="*/ 23 h 54"/>
                <a:gd name="T24" fmla="*/ 45 w 79"/>
                <a:gd name="T25" fmla="*/ 47 h 54"/>
                <a:gd name="T26" fmla="*/ 0 w 79"/>
                <a:gd name="T27"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54">
                  <a:moveTo>
                    <a:pt x="0" y="38"/>
                  </a:moveTo>
                  <a:cubicBezTo>
                    <a:pt x="2" y="26"/>
                    <a:pt x="4" y="16"/>
                    <a:pt x="6" y="6"/>
                  </a:cubicBezTo>
                  <a:cubicBezTo>
                    <a:pt x="7" y="4"/>
                    <a:pt x="10" y="2"/>
                    <a:pt x="12" y="0"/>
                  </a:cubicBezTo>
                  <a:cubicBezTo>
                    <a:pt x="13" y="3"/>
                    <a:pt x="16" y="6"/>
                    <a:pt x="16" y="8"/>
                  </a:cubicBezTo>
                  <a:cubicBezTo>
                    <a:pt x="16" y="15"/>
                    <a:pt x="14" y="21"/>
                    <a:pt x="13" y="27"/>
                  </a:cubicBezTo>
                  <a:cubicBezTo>
                    <a:pt x="31" y="35"/>
                    <a:pt x="31" y="35"/>
                    <a:pt x="36" y="17"/>
                  </a:cubicBezTo>
                  <a:cubicBezTo>
                    <a:pt x="37" y="14"/>
                    <a:pt x="40" y="11"/>
                    <a:pt x="43" y="8"/>
                  </a:cubicBezTo>
                  <a:cubicBezTo>
                    <a:pt x="44" y="9"/>
                    <a:pt x="45" y="9"/>
                    <a:pt x="47" y="10"/>
                  </a:cubicBezTo>
                  <a:cubicBezTo>
                    <a:pt x="46" y="17"/>
                    <a:pt x="45" y="25"/>
                    <a:pt x="44" y="33"/>
                  </a:cubicBezTo>
                  <a:cubicBezTo>
                    <a:pt x="62" y="43"/>
                    <a:pt x="64" y="42"/>
                    <a:pt x="69" y="22"/>
                  </a:cubicBezTo>
                  <a:cubicBezTo>
                    <a:pt x="70" y="18"/>
                    <a:pt x="73" y="15"/>
                    <a:pt x="76" y="12"/>
                  </a:cubicBezTo>
                  <a:cubicBezTo>
                    <a:pt x="77" y="16"/>
                    <a:pt x="79" y="19"/>
                    <a:pt x="79" y="23"/>
                  </a:cubicBezTo>
                  <a:cubicBezTo>
                    <a:pt x="75" y="54"/>
                    <a:pt x="75" y="54"/>
                    <a:pt x="45" y="47"/>
                  </a:cubicBezTo>
                  <a:cubicBezTo>
                    <a:pt x="30" y="44"/>
                    <a:pt x="16" y="41"/>
                    <a:pt x="0" y="3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220">
              <a:extLst>
                <a:ext uri="{FF2B5EF4-FFF2-40B4-BE49-F238E27FC236}">
                  <a16:creationId xmlns:a16="http://schemas.microsoft.com/office/drawing/2014/main" id="{64B6251E-EAB1-49A3-902E-185AA18051B0}"/>
                </a:ext>
              </a:extLst>
            </p:cNvPr>
            <p:cNvSpPr>
              <a:spLocks/>
            </p:cNvSpPr>
            <p:nvPr/>
          </p:nvSpPr>
          <p:spPr bwMode="auto">
            <a:xfrm>
              <a:off x="10807068" y="9305743"/>
              <a:ext cx="200025" cy="204787"/>
            </a:xfrm>
            <a:custGeom>
              <a:avLst/>
              <a:gdLst>
                <a:gd name="T0" fmla="*/ 76 w 83"/>
                <a:gd name="T1" fmla="*/ 48 h 85"/>
                <a:gd name="T2" fmla="*/ 66 w 83"/>
                <a:gd name="T3" fmla="*/ 72 h 85"/>
                <a:gd name="T4" fmla="*/ 19 w 83"/>
                <a:gd name="T5" fmla="*/ 70 h 85"/>
                <a:gd name="T6" fmla="*/ 14 w 83"/>
                <a:gd name="T7" fmla="*/ 17 h 85"/>
                <a:gd name="T8" fmla="*/ 37 w 83"/>
                <a:gd name="T9" fmla="*/ 6 h 85"/>
                <a:gd name="T10" fmla="*/ 17 w 83"/>
                <a:gd name="T11" fmla="*/ 39 h 85"/>
                <a:gd name="T12" fmla="*/ 27 w 83"/>
                <a:gd name="T13" fmla="*/ 60 h 85"/>
                <a:gd name="T14" fmla="*/ 76 w 83"/>
                <a:gd name="T15" fmla="*/ 48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85">
                  <a:moveTo>
                    <a:pt x="76" y="48"/>
                  </a:moveTo>
                  <a:cubicBezTo>
                    <a:pt x="83" y="61"/>
                    <a:pt x="72" y="66"/>
                    <a:pt x="66" y="72"/>
                  </a:cubicBezTo>
                  <a:cubicBezTo>
                    <a:pt x="52" y="85"/>
                    <a:pt x="34" y="84"/>
                    <a:pt x="19" y="70"/>
                  </a:cubicBezTo>
                  <a:cubicBezTo>
                    <a:pt x="3" y="54"/>
                    <a:pt x="0" y="33"/>
                    <a:pt x="14" y="17"/>
                  </a:cubicBezTo>
                  <a:cubicBezTo>
                    <a:pt x="20" y="10"/>
                    <a:pt x="26" y="0"/>
                    <a:pt x="37" y="6"/>
                  </a:cubicBezTo>
                  <a:cubicBezTo>
                    <a:pt x="29" y="18"/>
                    <a:pt x="21" y="28"/>
                    <a:pt x="17" y="39"/>
                  </a:cubicBezTo>
                  <a:cubicBezTo>
                    <a:pt x="15" y="45"/>
                    <a:pt x="22" y="54"/>
                    <a:pt x="27" y="60"/>
                  </a:cubicBezTo>
                  <a:cubicBezTo>
                    <a:pt x="40" y="75"/>
                    <a:pt x="51" y="72"/>
                    <a:pt x="76" y="4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221">
              <a:extLst>
                <a:ext uri="{FF2B5EF4-FFF2-40B4-BE49-F238E27FC236}">
                  <a16:creationId xmlns:a16="http://schemas.microsoft.com/office/drawing/2014/main" id="{75284A84-601D-4F21-8E9A-7BCB992273E7}"/>
                </a:ext>
              </a:extLst>
            </p:cNvPr>
            <p:cNvSpPr>
              <a:spLocks/>
            </p:cNvSpPr>
            <p:nvPr/>
          </p:nvSpPr>
          <p:spPr bwMode="auto">
            <a:xfrm>
              <a:off x="11226168" y="8394518"/>
              <a:ext cx="196850" cy="147637"/>
            </a:xfrm>
            <a:custGeom>
              <a:avLst/>
              <a:gdLst>
                <a:gd name="T0" fmla="*/ 15 w 81"/>
                <a:gd name="T1" fmla="*/ 0 h 61"/>
                <a:gd name="T2" fmla="*/ 45 w 81"/>
                <a:gd name="T3" fmla="*/ 47 h 61"/>
                <a:gd name="T4" fmla="*/ 69 w 81"/>
                <a:gd name="T5" fmla="*/ 4 h 61"/>
                <a:gd name="T6" fmla="*/ 81 w 81"/>
                <a:gd name="T7" fmla="*/ 21 h 61"/>
                <a:gd name="T8" fmla="*/ 51 w 81"/>
                <a:gd name="T9" fmla="*/ 58 h 61"/>
                <a:gd name="T10" fmla="*/ 6 w 81"/>
                <a:gd name="T11" fmla="*/ 31 h 61"/>
                <a:gd name="T12" fmla="*/ 15 w 81"/>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81" h="61">
                  <a:moveTo>
                    <a:pt x="15" y="0"/>
                  </a:moveTo>
                  <a:cubicBezTo>
                    <a:pt x="15" y="37"/>
                    <a:pt x="23" y="48"/>
                    <a:pt x="45" y="47"/>
                  </a:cubicBezTo>
                  <a:cubicBezTo>
                    <a:pt x="66" y="45"/>
                    <a:pt x="72" y="34"/>
                    <a:pt x="69" y="4"/>
                  </a:cubicBezTo>
                  <a:cubicBezTo>
                    <a:pt x="79" y="4"/>
                    <a:pt x="80" y="7"/>
                    <a:pt x="81" y="21"/>
                  </a:cubicBezTo>
                  <a:cubicBezTo>
                    <a:pt x="81" y="42"/>
                    <a:pt x="70" y="55"/>
                    <a:pt x="51" y="58"/>
                  </a:cubicBezTo>
                  <a:cubicBezTo>
                    <a:pt x="29" y="61"/>
                    <a:pt x="10" y="50"/>
                    <a:pt x="6" y="31"/>
                  </a:cubicBezTo>
                  <a:cubicBezTo>
                    <a:pt x="3" y="20"/>
                    <a:pt x="0" y="9"/>
                    <a:pt x="15"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222">
              <a:extLst>
                <a:ext uri="{FF2B5EF4-FFF2-40B4-BE49-F238E27FC236}">
                  <a16:creationId xmlns:a16="http://schemas.microsoft.com/office/drawing/2014/main" id="{420DA5F9-3C7A-4687-B672-1293E5CC91E8}"/>
                </a:ext>
              </a:extLst>
            </p:cNvPr>
            <p:cNvSpPr>
              <a:spLocks/>
            </p:cNvSpPr>
            <p:nvPr/>
          </p:nvSpPr>
          <p:spPr bwMode="auto">
            <a:xfrm>
              <a:off x="9449755" y="9602605"/>
              <a:ext cx="168275" cy="192087"/>
            </a:xfrm>
            <a:custGeom>
              <a:avLst/>
              <a:gdLst>
                <a:gd name="T0" fmla="*/ 70 w 70"/>
                <a:gd name="T1" fmla="*/ 23 h 80"/>
                <a:gd name="T2" fmla="*/ 28 w 70"/>
                <a:gd name="T3" fmla="*/ 20 h 80"/>
                <a:gd name="T4" fmla="*/ 17 w 70"/>
                <a:gd name="T5" fmla="*/ 50 h 80"/>
                <a:gd name="T6" fmla="*/ 49 w 70"/>
                <a:gd name="T7" fmla="*/ 71 h 80"/>
                <a:gd name="T8" fmla="*/ 50 w 70"/>
                <a:gd name="T9" fmla="*/ 75 h 80"/>
                <a:gd name="T10" fmla="*/ 38 w 70"/>
                <a:gd name="T11" fmla="*/ 80 h 80"/>
                <a:gd name="T12" fmla="*/ 6 w 70"/>
                <a:gd name="T13" fmla="*/ 57 h 80"/>
                <a:gd name="T14" fmla="*/ 15 w 70"/>
                <a:gd name="T15" fmla="*/ 15 h 80"/>
                <a:gd name="T16" fmla="*/ 53 w 70"/>
                <a:gd name="T17" fmla="*/ 5 h 80"/>
                <a:gd name="T18" fmla="*/ 67 w 70"/>
                <a:gd name="T19" fmla="*/ 12 h 80"/>
                <a:gd name="T20" fmla="*/ 70 w 70"/>
                <a:gd name="T21"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80">
                  <a:moveTo>
                    <a:pt x="70" y="23"/>
                  </a:moveTo>
                  <a:cubicBezTo>
                    <a:pt x="55" y="16"/>
                    <a:pt x="41" y="7"/>
                    <a:pt x="28" y="20"/>
                  </a:cubicBezTo>
                  <a:cubicBezTo>
                    <a:pt x="21" y="27"/>
                    <a:pt x="16" y="40"/>
                    <a:pt x="17" y="50"/>
                  </a:cubicBezTo>
                  <a:cubicBezTo>
                    <a:pt x="18" y="68"/>
                    <a:pt x="35" y="69"/>
                    <a:pt x="49" y="71"/>
                  </a:cubicBezTo>
                  <a:cubicBezTo>
                    <a:pt x="50" y="73"/>
                    <a:pt x="50" y="74"/>
                    <a:pt x="50" y="75"/>
                  </a:cubicBezTo>
                  <a:cubicBezTo>
                    <a:pt x="46" y="77"/>
                    <a:pt x="42" y="80"/>
                    <a:pt x="38" y="80"/>
                  </a:cubicBezTo>
                  <a:cubicBezTo>
                    <a:pt x="24" y="78"/>
                    <a:pt x="11" y="72"/>
                    <a:pt x="6" y="57"/>
                  </a:cubicBezTo>
                  <a:cubicBezTo>
                    <a:pt x="0" y="42"/>
                    <a:pt x="5" y="27"/>
                    <a:pt x="15" y="15"/>
                  </a:cubicBezTo>
                  <a:cubicBezTo>
                    <a:pt x="26" y="4"/>
                    <a:pt x="39" y="0"/>
                    <a:pt x="53" y="5"/>
                  </a:cubicBezTo>
                  <a:cubicBezTo>
                    <a:pt x="58" y="7"/>
                    <a:pt x="63" y="9"/>
                    <a:pt x="67" y="12"/>
                  </a:cubicBezTo>
                  <a:cubicBezTo>
                    <a:pt x="69" y="14"/>
                    <a:pt x="69" y="19"/>
                    <a:pt x="70" y="2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223">
              <a:extLst>
                <a:ext uri="{FF2B5EF4-FFF2-40B4-BE49-F238E27FC236}">
                  <a16:creationId xmlns:a16="http://schemas.microsoft.com/office/drawing/2014/main" id="{A49CC807-9164-4C24-A06D-54BD06CEAD95}"/>
                </a:ext>
              </a:extLst>
            </p:cNvPr>
            <p:cNvSpPr>
              <a:spLocks/>
            </p:cNvSpPr>
            <p:nvPr/>
          </p:nvSpPr>
          <p:spPr bwMode="auto">
            <a:xfrm>
              <a:off x="10661018" y="9439093"/>
              <a:ext cx="123825" cy="187325"/>
            </a:xfrm>
            <a:custGeom>
              <a:avLst/>
              <a:gdLst>
                <a:gd name="T0" fmla="*/ 0 w 51"/>
                <a:gd name="T1" fmla="*/ 18 h 78"/>
                <a:gd name="T2" fmla="*/ 28 w 51"/>
                <a:gd name="T3" fmla="*/ 1 h 78"/>
                <a:gd name="T4" fmla="*/ 36 w 51"/>
                <a:gd name="T5" fmla="*/ 1 h 78"/>
                <a:gd name="T6" fmla="*/ 33 w 51"/>
                <a:gd name="T7" fmla="*/ 9 h 78"/>
                <a:gd name="T8" fmla="*/ 16 w 51"/>
                <a:gd name="T9" fmla="*/ 21 h 78"/>
                <a:gd name="T10" fmla="*/ 27 w 51"/>
                <a:gd name="T11" fmla="*/ 39 h 78"/>
                <a:gd name="T12" fmla="*/ 44 w 51"/>
                <a:gd name="T13" fmla="*/ 30 h 78"/>
                <a:gd name="T14" fmla="*/ 51 w 51"/>
                <a:gd name="T15" fmla="*/ 31 h 78"/>
                <a:gd name="T16" fmla="*/ 49 w 51"/>
                <a:gd name="T17" fmla="*/ 38 h 78"/>
                <a:gd name="T18" fmla="*/ 33 w 51"/>
                <a:gd name="T19" fmla="*/ 48 h 78"/>
                <a:gd name="T20" fmla="*/ 43 w 51"/>
                <a:gd name="T21" fmla="*/ 67 h 78"/>
                <a:gd name="T22" fmla="*/ 44 w 51"/>
                <a:gd name="T23" fmla="*/ 78 h 78"/>
                <a:gd name="T24" fmla="*/ 34 w 51"/>
                <a:gd name="T25" fmla="*/ 72 h 78"/>
                <a:gd name="T26" fmla="*/ 0 w 51"/>
                <a:gd name="T27"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8">
                  <a:moveTo>
                    <a:pt x="0" y="18"/>
                  </a:moveTo>
                  <a:cubicBezTo>
                    <a:pt x="10" y="11"/>
                    <a:pt x="19" y="6"/>
                    <a:pt x="28" y="1"/>
                  </a:cubicBezTo>
                  <a:cubicBezTo>
                    <a:pt x="30" y="0"/>
                    <a:pt x="33" y="1"/>
                    <a:pt x="36" y="1"/>
                  </a:cubicBezTo>
                  <a:cubicBezTo>
                    <a:pt x="35" y="4"/>
                    <a:pt x="35" y="8"/>
                    <a:pt x="33" y="9"/>
                  </a:cubicBezTo>
                  <a:cubicBezTo>
                    <a:pt x="28" y="13"/>
                    <a:pt x="22" y="16"/>
                    <a:pt x="16" y="21"/>
                  </a:cubicBezTo>
                  <a:cubicBezTo>
                    <a:pt x="20" y="27"/>
                    <a:pt x="23" y="33"/>
                    <a:pt x="27" y="39"/>
                  </a:cubicBezTo>
                  <a:cubicBezTo>
                    <a:pt x="33" y="36"/>
                    <a:pt x="38" y="32"/>
                    <a:pt x="44" y="30"/>
                  </a:cubicBezTo>
                  <a:cubicBezTo>
                    <a:pt x="46" y="29"/>
                    <a:pt x="49" y="30"/>
                    <a:pt x="51" y="31"/>
                  </a:cubicBezTo>
                  <a:cubicBezTo>
                    <a:pt x="50" y="33"/>
                    <a:pt x="50" y="36"/>
                    <a:pt x="49" y="38"/>
                  </a:cubicBezTo>
                  <a:cubicBezTo>
                    <a:pt x="44" y="41"/>
                    <a:pt x="39" y="44"/>
                    <a:pt x="33" y="48"/>
                  </a:cubicBezTo>
                  <a:cubicBezTo>
                    <a:pt x="37" y="55"/>
                    <a:pt x="41" y="61"/>
                    <a:pt x="43" y="67"/>
                  </a:cubicBezTo>
                  <a:cubicBezTo>
                    <a:pt x="45" y="70"/>
                    <a:pt x="43" y="74"/>
                    <a:pt x="44" y="78"/>
                  </a:cubicBezTo>
                  <a:cubicBezTo>
                    <a:pt x="40" y="76"/>
                    <a:pt x="36" y="75"/>
                    <a:pt x="34" y="72"/>
                  </a:cubicBezTo>
                  <a:cubicBezTo>
                    <a:pt x="23" y="55"/>
                    <a:pt x="12" y="37"/>
                    <a:pt x="0" y="1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224">
              <a:extLst>
                <a:ext uri="{FF2B5EF4-FFF2-40B4-BE49-F238E27FC236}">
                  <a16:creationId xmlns:a16="http://schemas.microsoft.com/office/drawing/2014/main" id="{6CD34BCE-B748-4735-8E56-DAA01F3C79AE}"/>
                </a:ext>
              </a:extLst>
            </p:cNvPr>
            <p:cNvSpPr>
              <a:spLocks/>
            </p:cNvSpPr>
            <p:nvPr/>
          </p:nvSpPr>
          <p:spPr bwMode="auto">
            <a:xfrm>
              <a:off x="9932355" y="9677218"/>
              <a:ext cx="98425" cy="177800"/>
            </a:xfrm>
            <a:custGeom>
              <a:avLst/>
              <a:gdLst>
                <a:gd name="T0" fmla="*/ 41 w 41"/>
                <a:gd name="T1" fmla="*/ 73 h 74"/>
                <a:gd name="T2" fmla="*/ 6 w 41"/>
                <a:gd name="T3" fmla="*/ 73 h 74"/>
                <a:gd name="T4" fmla="*/ 1 w 41"/>
                <a:gd name="T5" fmla="*/ 64 h 74"/>
                <a:gd name="T6" fmla="*/ 1 w 41"/>
                <a:gd name="T7" fmla="*/ 9 h 74"/>
                <a:gd name="T8" fmla="*/ 6 w 41"/>
                <a:gd name="T9" fmla="*/ 0 h 74"/>
                <a:gd name="T10" fmla="*/ 12 w 41"/>
                <a:gd name="T11" fmla="*/ 10 h 74"/>
                <a:gd name="T12" fmla="*/ 12 w 41"/>
                <a:gd name="T13" fmla="*/ 50 h 74"/>
                <a:gd name="T14" fmla="*/ 26 w 41"/>
                <a:gd name="T15" fmla="*/ 64 h 74"/>
                <a:gd name="T16" fmla="*/ 41 w 41"/>
                <a:gd name="T17" fmla="*/ 66 h 74"/>
                <a:gd name="T18" fmla="*/ 41 w 41"/>
                <a:gd name="T19"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74">
                  <a:moveTo>
                    <a:pt x="41" y="73"/>
                  </a:moveTo>
                  <a:cubicBezTo>
                    <a:pt x="29" y="73"/>
                    <a:pt x="17" y="74"/>
                    <a:pt x="6" y="73"/>
                  </a:cubicBezTo>
                  <a:cubicBezTo>
                    <a:pt x="4" y="73"/>
                    <a:pt x="1" y="67"/>
                    <a:pt x="1" y="64"/>
                  </a:cubicBezTo>
                  <a:cubicBezTo>
                    <a:pt x="0" y="46"/>
                    <a:pt x="0" y="27"/>
                    <a:pt x="1" y="9"/>
                  </a:cubicBezTo>
                  <a:cubicBezTo>
                    <a:pt x="1" y="6"/>
                    <a:pt x="4" y="3"/>
                    <a:pt x="6" y="0"/>
                  </a:cubicBezTo>
                  <a:cubicBezTo>
                    <a:pt x="8" y="3"/>
                    <a:pt x="12" y="6"/>
                    <a:pt x="12" y="10"/>
                  </a:cubicBezTo>
                  <a:cubicBezTo>
                    <a:pt x="12" y="23"/>
                    <a:pt x="13" y="37"/>
                    <a:pt x="12" y="50"/>
                  </a:cubicBezTo>
                  <a:cubicBezTo>
                    <a:pt x="12" y="60"/>
                    <a:pt x="15" y="65"/>
                    <a:pt x="26" y="64"/>
                  </a:cubicBezTo>
                  <a:cubicBezTo>
                    <a:pt x="31" y="63"/>
                    <a:pt x="36" y="65"/>
                    <a:pt x="41" y="66"/>
                  </a:cubicBezTo>
                  <a:cubicBezTo>
                    <a:pt x="41" y="69"/>
                    <a:pt x="41" y="71"/>
                    <a:pt x="41" y="7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225">
              <a:extLst>
                <a:ext uri="{FF2B5EF4-FFF2-40B4-BE49-F238E27FC236}">
                  <a16:creationId xmlns:a16="http://schemas.microsoft.com/office/drawing/2014/main" id="{210F8E86-9886-4570-8BB8-5C6037215058}"/>
                </a:ext>
              </a:extLst>
            </p:cNvPr>
            <p:cNvSpPr>
              <a:spLocks/>
            </p:cNvSpPr>
            <p:nvPr/>
          </p:nvSpPr>
          <p:spPr bwMode="auto">
            <a:xfrm>
              <a:off x="9805355" y="9669280"/>
              <a:ext cx="95250" cy="182562"/>
            </a:xfrm>
            <a:custGeom>
              <a:avLst/>
              <a:gdLst>
                <a:gd name="T0" fmla="*/ 12 w 40"/>
                <a:gd name="T1" fmla="*/ 62 h 76"/>
                <a:gd name="T2" fmla="*/ 40 w 40"/>
                <a:gd name="T3" fmla="*/ 69 h 76"/>
                <a:gd name="T4" fmla="*/ 38 w 40"/>
                <a:gd name="T5" fmla="*/ 76 h 76"/>
                <a:gd name="T6" fmla="*/ 7 w 40"/>
                <a:gd name="T7" fmla="*/ 74 h 76"/>
                <a:gd name="T8" fmla="*/ 0 w 40"/>
                <a:gd name="T9" fmla="*/ 63 h 76"/>
                <a:gd name="T10" fmla="*/ 5 w 40"/>
                <a:gd name="T11" fmla="*/ 8 h 76"/>
                <a:gd name="T12" fmla="*/ 11 w 40"/>
                <a:gd name="T13" fmla="*/ 0 h 76"/>
                <a:gd name="T14" fmla="*/ 16 w 40"/>
                <a:gd name="T15" fmla="*/ 9 h 76"/>
                <a:gd name="T16" fmla="*/ 12 w 40"/>
                <a:gd name="T17"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6">
                  <a:moveTo>
                    <a:pt x="12" y="62"/>
                  </a:moveTo>
                  <a:cubicBezTo>
                    <a:pt x="22" y="65"/>
                    <a:pt x="31" y="67"/>
                    <a:pt x="40" y="69"/>
                  </a:cubicBezTo>
                  <a:cubicBezTo>
                    <a:pt x="39" y="72"/>
                    <a:pt x="39" y="74"/>
                    <a:pt x="38" y="76"/>
                  </a:cubicBezTo>
                  <a:cubicBezTo>
                    <a:pt x="28" y="75"/>
                    <a:pt x="17" y="75"/>
                    <a:pt x="7" y="74"/>
                  </a:cubicBezTo>
                  <a:cubicBezTo>
                    <a:pt x="4" y="73"/>
                    <a:pt x="0" y="67"/>
                    <a:pt x="0" y="63"/>
                  </a:cubicBezTo>
                  <a:cubicBezTo>
                    <a:pt x="1" y="45"/>
                    <a:pt x="3" y="26"/>
                    <a:pt x="5" y="8"/>
                  </a:cubicBezTo>
                  <a:cubicBezTo>
                    <a:pt x="5" y="5"/>
                    <a:pt x="9" y="3"/>
                    <a:pt x="11" y="0"/>
                  </a:cubicBezTo>
                  <a:cubicBezTo>
                    <a:pt x="13" y="3"/>
                    <a:pt x="16" y="6"/>
                    <a:pt x="16" y="9"/>
                  </a:cubicBezTo>
                  <a:cubicBezTo>
                    <a:pt x="15" y="27"/>
                    <a:pt x="13" y="45"/>
                    <a:pt x="12" y="6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226">
              <a:extLst>
                <a:ext uri="{FF2B5EF4-FFF2-40B4-BE49-F238E27FC236}">
                  <a16:creationId xmlns:a16="http://schemas.microsoft.com/office/drawing/2014/main" id="{0663F278-8DC1-4930-BA66-66BC477B16D4}"/>
                </a:ext>
              </a:extLst>
            </p:cNvPr>
            <p:cNvSpPr>
              <a:spLocks/>
            </p:cNvSpPr>
            <p:nvPr/>
          </p:nvSpPr>
          <p:spPr bwMode="auto">
            <a:xfrm>
              <a:off x="8705218" y="7675380"/>
              <a:ext cx="82550" cy="44450"/>
            </a:xfrm>
            <a:custGeom>
              <a:avLst/>
              <a:gdLst>
                <a:gd name="T0" fmla="*/ 0 w 34"/>
                <a:gd name="T1" fmla="*/ 13 h 18"/>
                <a:gd name="T2" fmla="*/ 20 w 34"/>
                <a:gd name="T3" fmla="*/ 2 h 18"/>
                <a:gd name="T4" fmla="*/ 33 w 34"/>
                <a:gd name="T5" fmla="*/ 6 h 18"/>
                <a:gd name="T6" fmla="*/ 31 w 34"/>
                <a:gd name="T7" fmla="*/ 14 h 18"/>
                <a:gd name="T8" fmla="*/ 19 w 34"/>
                <a:gd name="T9" fmla="*/ 18 h 18"/>
                <a:gd name="T10" fmla="*/ 3 w 34"/>
                <a:gd name="T11" fmla="*/ 18 h 18"/>
                <a:gd name="T12" fmla="*/ 0 w 34"/>
                <a:gd name="T13" fmla="*/ 13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0" y="13"/>
                  </a:moveTo>
                  <a:cubicBezTo>
                    <a:pt x="7" y="9"/>
                    <a:pt x="13" y="4"/>
                    <a:pt x="20" y="2"/>
                  </a:cubicBezTo>
                  <a:cubicBezTo>
                    <a:pt x="24" y="0"/>
                    <a:pt x="29" y="4"/>
                    <a:pt x="33" y="6"/>
                  </a:cubicBezTo>
                  <a:cubicBezTo>
                    <a:pt x="34" y="6"/>
                    <a:pt x="33" y="13"/>
                    <a:pt x="31" y="14"/>
                  </a:cubicBezTo>
                  <a:cubicBezTo>
                    <a:pt x="28" y="16"/>
                    <a:pt x="23" y="17"/>
                    <a:pt x="19" y="18"/>
                  </a:cubicBezTo>
                  <a:cubicBezTo>
                    <a:pt x="14" y="18"/>
                    <a:pt x="8" y="18"/>
                    <a:pt x="3" y="18"/>
                  </a:cubicBezTo>
                  <a:cubicBezTo>
                    <a:pt x="2" y="16"/>
                    <a:pt x="1" y="15"/>
                    <a:pt x="0"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227">
              <a:extLst>
                <a:ext uri="{FF2B5EF4-FFF2-40B4-BE49-F238E27FC236}">
                  <a16:creationId xmlns:a16="http://schemas.microsoft.com/office/drawing/2014/main" id="{3FD907B1-A1D1-482D-A5D4-1C9BC6289A4F}"/>
                </a:ext>
              </a:extLst>
            </p:cNvPr>
            <p:cNvSpPr>
              <a:spLocks noEditPoints="1"/>
            </p:cNvSpPr>
            <p:nvPr/>
          </p:nvSpPr>
          <p:spPr bwMode="auto">
            <a:xfrm>
              <a:off x="9389430" y="7553143"/>
              <a:ext cx="1211262" cy="1593850"/>
            </a:xfrm>
            <a:custGeom>
              <a:avLst/>
              <a:gdLst>
                <a:gd name="T0" fmla="*/ 93 w 502"/>
                <a:gd name="T1" fmla="*/ 37 h 663"/>
                <a:gd name="T2" fmla="*/ 94 w 502"/>
                <a:gd name="T3" fmla="*/ 26 h 663"/>
                <a:gd name="T4" fmla="*/ 1 w 502"/>
                <a:gd name="T5" fmla="*/ 0 h 663"/>
                <a:gd name="T6" fmla="*/ 500 w 502"/>
                <a:gd name="T7" fmla="*/ 26 h 663"/>
                <a:gd name="T8" fmla="*/ 408 w 502"/>
                <a:gd name="T9" fmla="*/ 26 h 663"/>
                <a:gd name="T10" fmla="*/ 408 w 502"/>
                <a:gd name="T11" fmla="*/ 37 h 663"/>
                <a:gd name="T12" fmla="*/ 500 w 502"/>
                <a:gd name="T13" fmla="*/ 54 h 663"/>
                <a:gd name="T14" fmla="*/ 405 w 502"/>
                <a:gd name="T15" fmla="*/ 570 h 663"/>
                <a:gd name="T16" fmla="*/ 243 w 502"/>
                <a:gd name="T17" fmla="*/ 661 h 663"/>
                <a:gd name="T18" fmla="*/ 6 w 502"/>
                <a:gd name="T19" fmla="*/ 445 h 663"/>
                <a:gd name="T20" fmla="*/ 1 w 502"/>
                <a:gd name="T21" fmla="*/ 51 h 663"/>
                <a:gd name="T22" fmla="*/ 9 w 502"/>
                <a:gd name="T23" fmla="*/ 237 h 663"/>
                <a:gd name="T24" fmla="*/ 120 w 502"/>
                <a:gd name="T25" fmla="*/ 225 h 663"/>
                <a:gd name="T26" fmla="*/ 288 w 502"/>
                <a:gd name="T27" fmla="*/ 226 h 663"/>
                <a:gd name="T28" fmla="*/ 450 w 502"/>
                <a:gd name="T29" fmla="*/ 223 h 663"/>
                <a:gd name="T30" fmla="*/ 492 w 502"/>
                <a:gd name="T31" fmla="*/ 46 h 663"/>
                <a:gd name="T32" fmla="*/ 395 w 502"/>
                <a:gd name="T33" fmla="*/ 49 h 663"/>
                <a:gd name="T34" fmla="*/ 118 w 502"/>
                <a:gd name="T35" fmla="*/ 55 h 663"/>
                <a:gd name="T36" fmla="*/ 94 w 502"/>
                <a:gd name="T37" fmla="*/ 46 h 663"/>
                <a:gd name="T38" fmla="*/ 9 w 502"/>
                <a:gd name="T39" fmla="*/ 45 h 663"/>
                <a:gd name="T40" fmla="*/ 227 w 502"/>
                <a:gd name="T41" fmla="*/ 363 h 663"/>
                <a:gd name="T42" fmla="*/ 158 w 502"/>
                <a:gd name="T43" fmla="*/ 352 h 663"/>
                <a:gd name="T44" fmla="*/ 150 w 502"/>
                <a:gd name="T45" fmla="*/ 364 h 663"/>
                <a:gd name="T46" fmla="*/ 222 w 502"/>
                <a:gd name="T47" fmla="*/ 379 h 663"/>
                <a:gd name="T48" fmla="*/ 221 w 502"/>
                <a:gd name="T49" fmla="*/ 392 h 663"/>
                <a:gd name="T50" fmla="*/ 117 w 502"/>
                <a:gd name="T51" fmla="*/ 448 h 663"/>
                <a:gd name="T52" fmla="*/ 114 w 502"/>
                <a:gd name="T53" fmla="*/ 520 h 663"/>
                <a:gd name="T54" fmla="*/ 130 w 502"/>
                <a:gd name="T55" fmla="*/ 490 h 663"/>
                <a:gd name="T56" fmla="*/ 291 w 502"/>
                <a:gd name="T57" fmla="*/ 444 h 663"/>
                <a:gd name="T58" fmla="*/ 365 w 502"/>
                <a:gd name="T59" fmla="*/ 504 h 663"/>
                <a:gd name="T60" fmla="*/ 371 w 502"/>
                <a:gd name="T61" fmla="*/ 423 h 663"/>
                <a:gd name="T62" fmla="*/ 270 w 502"/>
                <a:gd name="T63" fmla="*/ 392 h 663"/>
                <a:gd name="T64" fmla="*/ 270 w 502"/>
                <a:gd name="T65" fmla="*/ 379 h 663"/>
                <a:gd name="T66" fmla="*/ 336 w 502"/>
                <a:gd name="T67" fmla="*/ 371 h 663"/>
                <a:gd name="T68" fmla="*/ 328 w 502"/>
                <a:gd name="T69" fmla="*/ 354 h 663"/>
                <a:gd name="T70" fmla="*/ 265 w 502"/>
                <a:gd name="T71" fmla="*/ 362 h 663"/>
                <a:gd name="T72" fmla="*/ 353 w 502"/>
                <a:gd name="T73" fmla="*/ 331 h 663"/>
                <a:gd name="T74" fmla="*/ 371 w 502"/>
                <a:gd name="T75" fmla="*/ 316 h 663"/>
                <a:gd name="T76" fmla="*/ 140 w 502"/>
                <a:gd name="T77" fmla="*/ 331 h 663"/>
                <a:gd name="T78" fmla="*/ 227 w 502"/>
                <a:gd name="T79" fmla="*/ 363 h 663"/>
                <a:gd name="T80" fmla="*/ 8 w 502"/>
                <a:gd name="T81" fmla="*/ 294 h 663"/>
                <a:gd name="T82" fmla="*/ 15 w 502"/>
                <a:gd name="T83" fmla="*/ 257 h 663"/>
                <a:gd name="T84" fmla="*/ 207 w 502"/>
                <a:gd name="T85" fmla="*/ 250 h 663"/>
                <a:gd name="T86" fmla="*/ 372 w 502"/>
                <a:gd name="T87" fmla="*/ 250 h 663"/>
                <a:gd name="T88" fmla="*/ 492 w 502"/>
                <a:gd name="T89" fmla="*/ 258 h 663"/>
                <a:gd name="T90" fmla="*/ 377 w 502"/>
                <a:gd name="T91" fmla="*/ 237 h 663"/>
                <a:gd name="T92" fmla="*/ 209 w 502"/>
                <a:gd name="T93" fmla="*/ 238 h 663"/>
                <a:gd name="T94" fmla="*/ 43 w 502"/>
                <a:gd name="T95" fmla="*/ 236 h 663"/>
                <a:gd name="T96" fmla="*/ 7 w 502"/>
                <a:gd name="T97" fmla="*/ 294 h 663"/>
                <a:gd name="T98" fmla="*/ 314 w 502"/>
                <a:gd name="T99" fmla="*/ 483 h 663"/>
                <a:gd name="T100" fmla="*/ 303 w 502"/>
                <a:gd name="T101" fmla="*/ 469 h 663"/>
                <a:gd name="T102" fmla="*/ 177 w 502"/>
                <a:gd name="T103" fmla="*/ 471 h 663"/>
                <a:gd name="T104" fmla="*/ 229 w 502"/>
                <a:gd name="T105" fmla="*/ 52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2" h="663">
                  <a:moveTo>
                    <a:pt x="2" y="38"/>
                  </a:moveTo>
                  <a:cubicBezTo>
                    <a:pt x="33" y="38"/>
                    <a:pt x="63" y="38"/>
                    <a:pt x="93" y="37"/>
                  </a:cubicBezTo>
                  <a:cubicBezTo>
                    <a:pt x="97" y="37"/>
                    <a:pt x="102" y="33"/>
                    <a:pt x="106" y="31"/>
                  </a:cubicBezTo>
                  <a:cubicBezTo>
                    <a:pt x="102" y="30"/>
                    <a:pt x="98" y="27"/>
                    <a:pt x="94" y="26"/>
                  </a:cubicBezTo>
                  <a:cubicBezTo>
                    <a:pt x="63" y="26"/>
                    <a:pt x="33" y="26"/>
                    <a:pt x="1" y="26"/>
                  </a:cubicBezTo>
                  <a:cubicBezTo>
                    <a:pt x="1" y="17"/>
                    <a:pt x="1" y="9"/>
                    <a:pt x="1" y="0"/>
                  </a:cubicBezTo>
                  <a:cubicBezTo>
                    <a:pt x="167" y="0"/>
                    <a:pt x="333" y="0"/>
                    <a:pt x="500" y="0"/>
                  </a:cubicBezTo>
                  <a:cubicBezTo>
                    <a:pt x="500" y="9"/>
                    <a:pt x="500" y="16"/>
                    <a:pt x="500" y="26"/>
                  </a:cubicBezTo>
                  <a:cubicBezTo>
                    <a:pt x="486" y="26"/>
                    <a:pt x="472" y="26"/>
                    <a:pt x="459" y="26"/>
                  </a:cubicBezTo>
                  <a:cubicBezTo>
                    <a:pt x="442" y="26"/>
                    <a:pt x="425" y="26"/>
                    <a:pt x="408" y="26"/>
                  </a:cubicBezTo>
                  <a:cubicBezTo>
                    <a:pt x="404" y="27"/>
                    <a:pt x="399" y="30"/>
                    <a:pt x="395" y="32"/>
                  </a:cubicBezTo>
                  <a:cubicBezTo>
                    <a:pt x="399" y="34"/>
                    <a:pt x="403" y="37"/>
                    <a:pt x="408" y="37"/>
                  </a:cubicBezTo>
                  <a:cubicBezTo>
                    <a:pt x="438" y="38"/>
                    <a:pt x="468" y="38"/>
                    <a:pt x="499" y="38"/>
                  </a:cubicBezTo>
                  <a:cubicBezTo>
                    <a:pt x="499" y="44"/>
                    <a:pt x="500" y="49"/>
                    <a:pt x="500" y="54"/>
                  </a:cubicBezTo>
                  <a:cubicBezTo>
                    <a:pt x="500" y="163"/>
                    <a:pt x="498" y="271"/>
                    <a:pt x="501" y="380"/>
                  </a:cubicBezTo>
                  <a:cubicBezTo>
                    <a:pt x="502" y="461"/>
                    <a:pt x="470" y="525"/>
                    <a:pt x="405" y="570"/>
                  </a:cubicBezTo>
                  <a:cubicBezTo>
                    <a:pt x="358" y="604"/>
                    <a:pt x="307" y="631"/>
                    <a:pt x="257" y="661"/>
                  </a:cubicBezTo>
                  <a:cubicBezTo>
                    <a:pt x="253" y="663"/>
                    <a:pt x="247" y="663"/>
                    <a:pt x="243" y="661"/>
                  </a:cubicBezTo>
                  <a:cubicBezTo>
                    <a:pt x="196" y="633"/>
                    <a:pt x="149" y="607"/>
                    <a:pt x="103" y="577"/>
                  </a:cubicBezTo>
                  <a:cubicBezTo>
                    <a:pt x="56" y="545"/>
                    <a:pt x="20" y="502"/>
                    <a:pt x="6" y="445"/>
                  </a:cubicBezTo>
                  <a:cubicBezTo>
                    <a:pt x="3" y="432"/>
                    <a:pt x="1" y="418"/>
                    <a:pt x="1" y="405"/>
                  </a:cubicBezTo>
                  <a:cubicBezTo>
                    <a:pt x="0" y="287"/>
                    <a:pt x="0" y="169"/>
                    <a:pt x="1" y="51"/>
                  </a:cubicBezTo>
                  <a:cubicBezTo>
                    <a:pt x="1" y="47"/>
                    <a:pt x="1" y="43"/>
                    <a:pt x="2" y="38"/>
                  </a:cubicBezTo>
                  <a:close/>
                  <a:moveTo>
                    <a:pt x="9" y="237"/>
                  </a:moveTo>
                  <a:cubicBezTo>
                    <a:pt x="23" y="232"/>
                    <a:pt x="35" y="228"/>
                    <a:pt x="46" y="224"/>
                  </a:cubicBezTo>
                  <a:cubicBezTo>
                    <a:pt x="71" y="216"/>
                    <a:pt x="96" y="214"/>
                    <a:pt x="120" y="225"/>
                  </a:cubicBezTo>
                  <a:cubicBezTo>
                    <a:pt x="151" y="240"/>
                    <a:pt x="182" y="239"/>
                    <a:pt x="214" y="226"/>
                  </a:cubicBezTo>
                  <a:cubicBezTo>
                    <a:pt x="238" y="215"/>
                    <a:pt x="264" y="215"/>
                    <a:pt x="288" y="226"/>
                  </a:cubicBezTo>
                  <a:cubicBezTo>
                    <a:pt x="319" y="240"/>
                    <a:pt x="350" y="239"/>
                    <a:pt x="381" y="225"/>
                  </a:cubicBezTo>
                  <a:cubicBezTo>
                    <a:pt x="403" y="215"/>
                    <a:pt x="426" y="216"/>
                    <a:pt x="450" y="223"/>
                  </a:cubicBezTo>
                  <a:cubicBezTo>
                    <a:pt x="463" y="227"/>
                    <a:pt x="477" y="232"/>
                    <a:pt x="492" y="236"/>
                  </a:cubicBezTo>
                  <a:cubicBezTo>
                    <a:pt x="492" y="172"/>
                    <a:pt x="492" y="110"/>
                    <a:pt x="492" y="46"/>
                  </a:cubicBezTo>
                  <a:cubicBezTo>
                    <a:pt x="461" y="46"/>
                    <a:pt x="431" y="46"/>
                    <a:pt x="401" y="46"/>
                  </a:cubicBezTo>
                  <a:cubicBezTo>
                    <a:pt x="399" y="46"/>
                    <a:pt x="397" y="48"/>
                    <a:pt x="395" y="49"/>
                  </a:cubicBezTo>
                  <a:cubicBezTo>
                    <a:pt x="391" y="51"/>
                    <a:pt x="387" y="54"/>
                    <a:pt x="383" y="54"/>
                  </a:cubicBezTo>
                  <a:cubicBezTo>
                    <a:pt x="295" y="55"/>
                    <a:pt x="206" y="55"/>
                    <a:pt x="118" y="55"/>
                  </a:cubicBezTo>
                  <a:cubicBezTo>
                    <a:pt x="114" y="54"/>
                    <a:pt x="111" y="53"/>
                    <a:pt x="107" y="52"/>
                  </a:cubicBezTo>
                  <a:cubicBezTo>
                    <a:pt x="103" y="50"/>
                    <a:pt x="98" y="46"/>
                    <a:pt x="94" y="46"/>
                  </a:cubicBezTo>
                  <a:cubicBezTo>
                    <a:pt x="83" y="45"/>
                    <a:pt x="73" y="45"/>
                    <a:pt x="62" y="45"/>
                  </a:cubicBezTo>
                  <a:cubicBezTo>
                    <a:pt x="44" y="45"/>
                    <a:pt x="27" y="45"/>
                    <a:pt x="9" y="45"/>
                  </a:cubicBezTo>
                  <a:cubicBezTo>
                    <a:pt x="9" y="110"/>
                    <a:pt x="9" y="172"/>
                    <a:pt x="9" y="237"/>
                  </a:cubicBezTo>
                  <a:close/>
                  <a:moveTo>
                    <a:pt x="227" y="363"/>
                  </a:moveTo>
                  <a:cubicBezTo>
                    <a:pt x="213" y="362"/>
                    <a:pt x="199" y="361"/>
                    <a:pt x="185" y="359"/>
                  </a:cubicBezTo>
                  <a:cubicBezTo>
                    <a:pt x="176" y="358"/>
                    <a:pt x="167" y="354"/>
                    <a:pt x="158" y="352"/>
                  </a:cubicBezTo>
                  <a:cubicBezTo>
                    <a:pt x="155" y="352"/>
                    <a:pt x="150" y="353"/>
                    <a:pt x="149" y="355"/>
                  </a:cubicBezTo>
                  <a:cubicBezTo>
                    <a:pt x="147" y="357"/>
                    <a:pt x="148" y="363"/>
                    <a:pt x="150" y="364"/>
                  </a:cubicBezTo>
                  <a:cubicBezTo>
                    <a:pt x="158" y="369"/>
                    <a:pt x="166" y="375"/>
                    <a:pt x="175" y="376"/>
                  </a:cubicBezTo>
                  <a:cubicBezTo>
                    <a:pt x="191" y="379"/>
                    <a:pt x="206" y="378"/>
                    <a:pt x="222" y="379"/>
                  </a:cubicBezTo>
                  <a:cubicBezTo>
                    <a:pt x="225" y="380"/>
                    <a:pt x="228" y="384"/>
                    <a:pt x="231" y="386"/>
                  </a:cubicBezTo>
                  <a:cubicBezTo>
                    <a:pt x="228" y="388"/>
                    <a:pt x="225" y="392"/>
                    <a:pt x="221" y="392"/>
                  </a:cubicBezTo>
                  <a:cubicBezTo>
                    <a:pt x="205" y="394"/>
                    <a:pt x="188" y="394"/>
                    <a:pt x="172" y="396"/>
                  </a:cubicBezTo>
                  <a:cubicBezTo>
                    <a:pt x="121" y="400"/>
                    <a:pt x="127" y="392"/>
                    <a:pt x="117" y="448"/>
                  </a:cubicBezTo>
                  <a:cubicBezTo>
                    <a:pt x="113" y="471"/>
                    <a:pt x="112" y="494"/>
                    <a:pt x="109" y="517"/>
                  </a:cubicBezTo>
                  <a:cubicBezTo>
                    <a:pt x="111" y="518"/>
                    <a:pt x="113" y="519"/>
                    <a:pt x="114" y="520"/>
                  </a:cubicBezTo>
                  <a:cubicBezTo>
                    <a:pt x="118" y="516"/>
                    <a:pt x="123" y="512"/>
                    <a:pt x="126" y="508"/>
                  </a:cubicBezTo>
                  <a:cubicBezTo>
                    <a:pt x="128" y="502"/>
                    <a:pt x="128" y="496"/>
                    <a:pt x="130" y="490"/>
                  </a:cubicBezTo>
                  <a:cubicBezTo>
                    <a:pt x="134" y="477"/>
                    <a:pt x="136" y="459"/>
                    <a:pt x="152" y="455"/>
                  </a:cubicBezTo>
                  <a:cubicBezTo>
                    <a:pt x="198" y="445"/>
                    <a:pt x="243" y="426"/>
                    <a:pt x="291" y="444"/>
                  </a:cubicBezTo>
                  <a:cubicBezTo>
                    <a:pt x="294" y="445"/>
                    <a:pt x="298" y="446"/>
                    <a:pt x="301" y="446"/>
                  </a:cubicBezTo>
                  <a:cubicBezTo>
                    <a:pt x="338" y="448"/>
                    <a:pt x="363" y="463"/>
                    <a:pt x="365" y="504"/>
                  </a:cubicBezTo>
                  <a:cubicBezTo>
                    <a:pt x="366" y="512"/>
                    <a:pt x="370" y="519"/>
                    <a:pt x="384" y="517"/>
                  </a:cubicBezTo>
                  <a:cubicBezTo>
                    <a:pt x="380" y="485"/>
                    <a:pt x="376" y="454"/>
                    <a:pt x="371" y="423"/>
                  </a:cubicBezTo>
                  <a:cubicBezTo>
                    <a:pt x="367" y="401"/>
                    <a:pt x="364" y="398"/>
                    <a:pt x="340" y="397"/>
                  </a:cubicBezTo>
                  <a:cubicBezTo>
                    <a:pt x="317" y="395"/>
                    <a:pt x="293" y="394"/>
                    <a:pt x="270" y="392"/>
                  </a:cubicBezTo>
                  <a:cubicBezTo>
                    <a:pt x="267" y="392"/>
                    <a:pt x="264" y="389"/>
                    <a:pt x="261" y="387"/>
                  </a:cubicBezTo>
                  <a:cubicBezTo>
                    <a:pt x="264" y="384"/>
                    <a:pt x="267" y="380"/>
                    <a:pt x="270" y="379"/>
                  </a:cubicBezTo>
                  <a:cubicBezTo>
                    <a:pt x="286" y="378"/>
                    <a:pt x="301" y="378"/>
                    <a:pt x="316" y="377"/>
                  </a:cubicBezTo>
                  <a:cubicBezTo>
                    <a:pt x="323" y="376"/>
                    <a:pt x="331" y="375"/>
                    <a:pt x="336" y="371"/>
                  </a:cubicBezTo>
                  <a:cubicBezTo>
                    <a:pt x="340" y="367"/>
                    <a:pt x="341" y="360"/>
                    <a:pt x="344" y="355"/>
                  </a:cubicBezTo>
                  <a:cubicBezTo>
                    <a:pt x="339" y="355"/>
                    <a:pt x="333" y="353"/>
                    <a:pt x="328" y="354"/>
                  </a:cubicBezTo>
                  <a:cubicBezTo>
                    <a:pt x="319" y="355"/>
                    <a:pt x="311" y="359"/>
                    <a:pt x="303" y="360"/>
                  </a:cubicBezTo>
                  <a:cubicBezTo>
                    <a:pt x="290" y="361"/>
                    <a:pt x="278" y="361"/>
                    <a:pt x="265" y="362"/>
                  </a:cubicBezTo>
                  <a:cubicBezTo>
                    <a:pt x="267" y="346"/>
                    <a:pt x="270" y="342"/>
                    <a:pt x="288" y="339"/>
                  </a:cubicBezTo>
                  <a:cubicBezTo>
                    <a:pt x="310" y="335"/>
                    <a:pt x="332" y="334"/>
                    <a:pt x="353" y="331"/>
                  </a:cubicBezTo>
                  <a:cubicBezTo>
                    <a:pt x="360" y="330"/>
                    <a:pt x="366" y="326"/>
                    <a:pt x="373" y="324"/>
                  </a:cubicBezTo>
                  <a:cubicBezTo>
                    <a:pt x="372" y="321"/>
                    <a:pt x="372" y="319"/>
                    <a:pt x="371" y="316"/>
                  </a:cubicBezTo>
                  <a:cubicBezTo>
                    <a:pt x="288" y="311"/>
                    <a:pt x="204" y="311"/>
                    <a:pt x="119" y="316"/>
                  </a:cubicBezTo>
                  <a:cubicBezTo>
                    <a:pt x="123" y="331"/>
                    <a:pt x="132" y="330"/>
                    <a:pt x="140" y="331"/>
                  </a:cubicBezTo>
                  <a:cubicBezTo>
                    <a:pt x="164" y="334"/>
                    <a:pt x="188" y="337"/>
                    <a:pt x="211" y="341"/>
                  </a:cubicBezTo>
                  <a:cubicBezTo>
                    <a:pt x="220" y="342"/>
                    <a:pt x="229" y="346"/>
                    <a:pt x="227" y="363"/>
                  </a:cubicBezTo>
                  <a:close/>
                  <a:moveTo>
                    <a:pt x="7" y="294"/>
                  </a:moveTo>
                  <a:cubicBezTo>
                    <a:pt x="8" y="294"/>
                    <a:pt x="8" y="294"/>
                    <a:pt x="8" y="294"/>
                  </a:cubicBezTo>
                  <a:cubicBezTo>
                    <a:pt x="8" y="286"/>
                    <a:pt x="8" y="277"/>
                    <a:pt x="9" y="269"/>
                  </a:cubicBezTo>
                  <a:cubicBezTo>
                    <a:pt x="9" y="265"/>
                    <a:pt x="12" y="258"/>
                    <a:pt x="15" y="257"/>
                  </a:cubicBezTo>
                  <a:cubicBezTo>
                    <a:pt x="51" y="244"/>
                    <a:pt x="87" y="232"/>
                    <a:pt x="125" y="249"/>
                  </a:cubicBezTo>
                  <a:cubicBezTo>
                    <a:pt x="152" y="262"/>
                    <a:pt x="180" y="262"/>
                    <a:pt x="207" y="250"/>
                  </a:cubicBezTo>
                  <a:cubicBezTo>
                    <a:pt x="236" y="237"/>
                    <a:pt x="266" y="238"/>
                    <a:pt x="295" y="251"/>
                  </a:cubicBezTo>
                  <a:cubicBezTo>
                    <a:pt x="321" y="261"/>
                    <a:pt x="347" y="262"/>
                    <a:pt x="372" y="250"/>
                  </a:cubicBezTo>
                  <a:cubicBezTo>
                    <a:pt x="403" y="237"/>
                    <a:pt x="434" y="238"/>
                    <a:pt x="464" y="250"/>
                  </a:cubicBezTo>
                  <a:cubicBezTo>
                    <a:pt x="473" y="253"/>
                    <a:pt x="483" y="255"/>
                    <a:pt x="492" y="258"/>
                  </a:cubicBezTo>
                  <a:cubicBezTo>
                    <a:pt x="493" y="252"/>
                    <a:pt x="492" y="247"/>
                    <a:pt x="489" y="247"/>
                  </a:cubicBezTo>
                  <a:cubicBezTo>
                    <a:pt x="453" y="234"/>
                    <a:pt x="416" y="219"/>
                    <a:pt x="377" y="237"/>
                  </a:cubicBezTo>
                  <a:cubicBezTo>
                    <a:pt x="349" y="250"/>
                    <a:pt x="320" y="250"/>
                    <a:pt x="292" y="238"/>
                  </a:cubicBezTo>
                  <a:cubicBezTo>
                    <a:pt x="264" y="226"/>
                    <a:pt x="236" y="226"/>
                    <a:pt x="209" y="238"/>
                  </a:cubicBezTo>
                  <a:cubicBezTo>
                    <a:pt x="181" y="250"/>
                    <a:pt x="153" y="250"/>
                    <a:pt x="124" y="237"/>
                  </a:cubicBezTo>
                  <a:cubicBezTo>
                    <a:pt x="97" y="225"/>
                    <a:pt x="70" y="227"/>
                    <a:pt x="43" y="236"/>
                  </a:cubicBezTo>
                  <a:cubicBezTo>
                    <a:pt x="7" y="247"/>
                    <a:pt x="7" y="247"/>
                    <a:pt x="7" y="285"/>
                  </a:cubicBezTo>
                  <a:cubicBezTo>
                    <a:pt x="7" y="288"/>
                    <a:pt x="7" y="291"/>
                    <a:pt x="7" y="294"/>
                  </a:cubicBezTo>
                  <a:close/>
                  <a:moveTo>
                    <a:pt x="247" y="531"/>
                  </a:moveTo>
                  <a:cubicBezTo>
                    <a:pt x="273" y="520"/>
                    <a:pt x="298" y="508"/>
                    <a:pt x="314" y="483"/>
                  </a:cubicBezTo>
                  <a:cubicBezTo>
                    <a:pt x="317" y="480"/>
                    <a:pt x="316" y="474"/>
                    <a:pt x="314" y="470"/>
                  </a:cubicBezTo>
                  <a:cubicBezTo>
                    <a:pt x="314" y="468"/>
                    <a:pt x="306" y="468"/>
                    <a:pt x="303" y="469"/>
                  </a:cubicBezTo>
                  <a:cubicBezTo>
                    <a:pt x="266" y="477"/>
                    <a:pt x="229" y="476"/>
                    <a:pt x="193" y="470"/>
                  </a:cubicBezTo>
                  <a:cubicBezTo>
                    <a:pt x="188" y="469"/>
                    <a:pt x="182" y="470"/>
                    <a:pt x="177" y="471"/>
                  </a:cubicBezTo>
                  <a:cubicBezTo>
                    <a:pt x="178" y="477"/>
                    <a:pt x="177" y="485"/>
                    <a:pt x="181" y="488"/>
                  </a:cubicBezTo>
                  <a:cubicBezTo>
                    <a:pt x="196" y="501"/>
                    <a:pt x="212" y="512"/>
                    <a:pt x="229" y="523"/>
                  </a:cubicBezTo>
                  <a:cubicBezTo>
                    <a:pt x="234" y="527"/>
                    <a:pt x="241" y="528"/>
                    <a:pt x="247" y="5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1" name="Freeform 228">
              <a:extLst>
                <a:ext uri="{FF2B5EF4-FFF2-40B4-BE49-F238E27FC236}">
                  <a16:creationId xmlns:a16="http://schemas.microsoft.com/office/drawing/2014/main" id="{DC7021A7-DA36-49F0-BF4E-5778417FAA5D}"/>
                </a:ext>
              </a:extLst>
            </p:cNvPr>
            <p:cNvSpPr>
              <a:spLocks noEditPoints="1"/>
            </p:cNvSpPr>
            <p:nvPr/>
          </p:nvSpPr>
          <p:spPr bwMode="auto">
            <a:xfrm>
              <a:off x="9125905" y="8477068"/>
              <a:ext cx="1738312" cy="973137"/>
            </a:xfrm>
            <a:custGeom>
              <a:avLst/>
              <a:gdLst>
                <a:gd name="T0" fmla="*/ 549 w 720"/>
                <a:gd name="T1" fmla="*/ 210 h 405"/>
                <a:gd name="T2" fmla="*/ 655 w 720"/>
                <a:gd name="T3" fmla="*/ 9 h 405"/>
                <a:gd name="T4" fmla="*/ 712 w 720"/>
                <a:gd name="T5" fmla="*/ 89 h 405"/>
                <a:gd name="T6" fmla="*/ 690 w 720"/>
                <a:gd name="T7" fmla="*/ 199 h 405"/>
                <a:gd name="T8" fmla="*/ 36 w 720"/>
                <a:gd name="T9" fmla="*/ 285 h 405"/>
                <a:gd name="T10" fmla="*/ 28 w 720"/>
                <a:gd name="T11" fmla="*/ 175 h 405"/>
                <a:gd name="T12" fmla="*/ 51 w 720"/>
                <a:gd name="T13" fmla="*/ 6 h 405"/>
                <a:gd name="T14" fmla="*/ 142 w 720"/>
                <a:gd name="T15" fmla="*/ 148 h 405"/>
                <a:gd name="T16" fmla="*/ 155 w 720"/>
                <a:gd name="T17" fmla="*/ 236 h 405"/>
                <a:gd name="T18" fmla="*/ 512 w 720"/>
                <a:gd name="T19" fmla="*/ 310 h 405"/>
                <a:gd name="T20" fmla="*/ 539 w 720"/>
                <a:gd name="T21" fmla="*/ 331 h 405"/>
                <a:gd name="T22" fmla="*/ 568 w 720"/>
                <a:gd name="T23" fmla="*/ 332 h 405"/>
                <a:gd name="T24" fmla="*/ 537 w 720"/>
                <a:gd name="T25" fmla="*/ 273 h 405"/>
                <a:gd name="T26" fmla="*/ 197 w 720"/>
                <a:gd name="T27" fmla="*/ 287 h 405"/>
                <a:gd name="T28" fmla="*/ 170 w 720"/>
                <a:gd name="T29" fmla="*/ 286 h 405"/>
                <a:gd name="T30" fmla="*/ 130 w 720"/>
                <a:gd name="T31" fmla="*/ 313 h 405"/>
                <a:gd name="T32" fmla="*/ 142 w 720"/>
                <a:gd name="T33" fmla="*/ 335 h 405"/>
                <a:gd name="T34" fmla="*/ 175 w 720"/>
                <a:gd name="T35" fmla="*/ 348 h 405"/>
                <a:gd name="T36" fmla="*/ 197 w 720"/>
                <a:gd name="T37" fmla="*/ 333 h 405"/>
                <a:gd name="T38" fmla="*/ 93 w 720"/>
                <a:gd name="T39" fmla="*/ 289 h 405"/>
                <a:gd name="T40" fmla="*/ 110 w 720"/>
                <a:gd name="T41" fmla="*/ 261 h 405"/>
                <a:gd name="T42" fmla="*/ 88 w 720"/>
                <a:gd name="T43" fmla="*/ 258 h 405"/>
                <a:gd name="T44" fmla="*/ 73 w 720"/>
                <a:gd name="T45" fmla="*/ 236 h 405"/>
                <a:gd name="T46" fmla="*/ 74 w 720"/>
                <a:gd name="T47" fmla="*/ 239 h 405"/>
                <a:gd name="T48" fmla="*/ 52 w 720"/>
                <a:gd name="T49" fmla="*/ 265 h 405"/>
                <a:gd name="T50" fmla="*/ 56 w 720"/>
                <a:gd name="T51" fmla="*/ 274 h 405"/>
                <a:gd name="T52" fmla="*/ 82 w 720"/>
                <a:gd name="T53" fmla="*/ 272 h 405"/>
                <a:gd name="T54" fmla="*/ 392 w 720"/>
                <a:gd name="T55" fmla="*/ 384 h 405"/>
                <a:gd name="T56" fmla="*/ 435 w 720"/>
                <a:gd name="T57" fmla="*/ 320 h 405"/>
                <a:gd name="T58" fmla="*/ 371 w 720"/>
                <a:gd name="T59" fmla="*/ 343 h 405"/>
                <a:gd name="T60" fmla="*/ 300 w 720"/>
                <a:gd name="T61" fmla="*/ 365 h 405"/>
                <a:gd name="T62" fmla="*/ 286 w 720"/>
                <a:gd name="T63" fmla="*/ 365 h 405"/>
                <a:gd name="T64" fmla="*/ 332 w 720"/>
                <a:gd name="T65" fmla="*/ 375 h 405"/>
                <a:gd name="T66" fmla="*/ 625 w 720"/>
                <a:gd name="T67" fmla="*/ 299 h 405"/>
                <a:gd name="T68" fmla="*/ 596 w 720"/>
                <a:gd name="T69" fmla="*/ 235 h 405"/>
                <a:gd name="T70" fmla="*/ 625 w 720"/>
                <a:gd name="T71" fmla="*/ 299 h 405"/>
                <a:gd name="T72" fmla="*/ 660 w 720"/>
                <a:gd name="T73" fmla="*/ 287 h 405"/>
                <a:gd name="T74" fmla="*/ 643 w 720"/>
                <a:gd name="T75" fmla="*/ 230 h 405"/>
                <a:gd name="T76" fmla="*/ 633 w 720"/>
                <a:gd name="T77" fmla="*/ 254 h 405"/>
                <a:gd name="T78" fmla="*/ 413 w 720"/>
                <a:gd name="T79" fmla="*/ 374 h 405"/>
                <a:gd name="T80" fmla="*/ 325 w 720"/>
                <a:gd name="T81" fmla="*/ 335 h 405"/>
                <a:gd name="T82" fmla="*/ 303 w 720"/>
                <a:gd name="T83" fmla="*/ 312 h 405"/>
                <a:gd name="T84" fmla="*/ 286 w 720"/>
                <a:gd name="T85" fmla="*/ 3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0" h="405">
                  <a:moveTo>
                    <a:pt x="155" y="236"/>
                  </a:moveTo>
                  <a:cubicBezTo>
                    <a:pt x="273" y="317"/>
                    <a:pt x="464" y="308"/>
                    <a:pt x="563" y="238"/>
                  </a:cubicBezTo>
                  <a:cubicBezTo>
                    <a:pt x="558" y="229"/>
                    <a:pt x="554" y="219"/>
                    <a:pt x="549" y="210"/>
                  </a:cubicBezTo>
                  <a:cubicBezTo>
                    <a:pt x="541" y="197"/>
                    <a:pt x="542" y="184"/>
                    <a:pt x="551" y="173"/>
                  </a:cubicBezTo>
                  <a:cubicBezTo>
                    <a:pt x="557" y="164"/>
                    <a:pt x="565" y="157"/>
                    <a:pt x="573" y="150"/>
                  </a:cubicBezTo>
                  <a:cubicBezTo>
                    <a:pt x="617" y="113"/>
                    <a:pt x="649" y="68"/>
                    <a:pt x="655" y="9"/>
                  </a:cubicBezTo>
                  <a:cubicBezTo>
                    <a:pt x="655" y="5"/>
                    <a:pt x="658" y="3"/>
                    <a:pt x="660" y="0"/>
                  </a:cubicBezTo>
                  <a:cubicBezTo>
                    <a:pt x="663" y="2"/>
                    <a:pt x="667" y="3"/>
                    <a:pt x="669" y="6"/>
                  </a:cubicBezTo>
                  <a:cubicBezTo>
                    <a:pt x="684" y="33"/>
                    <a:pt x="699" y="60"/>
                    <a:pt x="712" y="89"/>
                  </a:cubicBezTo>
                  <a:cubicBezTo>
                    <a:pt x="716" y="97"/>
                    <a:pt x="716" y="110"/>
                    <a:pt x="713" y="119"/>
                  </a:cubicBezTo>
                  <a:cubicBezTo>
                    <a:pt x="707" y="139"/>
                    <a:pt x="697" y="159"/>
                    <a:pt x="690" y="179"/>
                  </a:cubicBezTo>
                  <a:cubicBezTo>
                    <a:pt x="688" y="185"/>
                    <a:pt x="687" y="194"/>
                    <a:pt x="690" y="199"/>
                  </a:cubicBezTo>
                  <a:cubicBezTo>
                    <a:pt x="720" y="244"/>
                    <a:pt x="707" y="273"/>
                    <a:pt x="666" y="302"/>
                  </a:cubicBezTo>
                  <a:cubicBezTo>
                    <a:pt x="564" y="373"/>
                    <a:pt x="452" y="405"/>
                    <a:pt x="329" y="398"/>
                  </a:cubicBezTo>
                  <a:cubicBezTo>
                    <a:pt x="219" y="391"/>
                    <a:pt x="121" y="354"/>
                    <a:pt x="36" y="285"/>
                  </a:cubicBezTo>
                  <a:cubicBezTo>
                    <a:pt x="11" y="265"/>
                    <a:pt x="6" y="241"/>
                    <a:pt x="21" y="212"/>
                  </a:cubicBezTo>
                  <a:cubicBezTo>
                    <a:pt x="24" y="208"/>
                    <a:pt x="25" y="204"/>
                    <a:pt x="28" y="200"/>
                  </a:cubicBezTo>
                  <a:cubicBezTo>
                    <a:pt x="34" y="192"/>
                    <a:pt x="34" y="184"/>
                    <a:pt x="28" y="175"/>
                  </a:cubicBezTo>
                  <a:cubicBezTo>
                    <a:pt x="22" y="166"/>
                    <a:pt x="18" y="156"/>
                    <a:pt x="14" y="146"/>
                  </a:cubicBezTo>
                  <a:cubicBezTo>
                    <a:pt x="3" y="119"/>
                    <a:pt x="0" y="93"/>
                    <a:pt x="18" y="67"/>
                  </a:cubicBezTo>
                  <a:cubicBezTo>
                    <a:pt x="31" y="48"/>
                    <a:pt x="40" y="26"/>
                    <a:pt x="51" y="6"/>
                  </a:cubicBezTo>
                  <a:cubicBezTo>
                    <a:pt x="53" y="4"/>
                    <a:pt x="56" y="2"/>
                    <a:pt x="58" y="0"/>
                  </a:cubicBezTo>
                  <a:cubicBezTo>
                    <a:pt x="60" y="3"/>
                    <a:pt x="63" y="6"/>
                    <a:pt x="63" y="8"/>
                  </a:cubicBezTo>
                  <a:cubicBezTo>
                    <a:pt x="68" y="67"/>
                    <a:pt x="99" y="111"/>
                    <a:pt x="142" y="148"/>
                  </a:cubicBezTo>
                  <a:cubicBezTo>
                    <a:pt x="150" y="155"/>
                    <a:pt x="158" y="162"/>
                    <a:pt x="165" y="170"/>
                  </a:cubicBezTo>
                  <a:cubicBezTo>
                    <a:pt x="176" y="183"/>
                    <a:pt x="178" y="196"/>
                    <a:pt x="168" y="211"/>
                  </a:cubicBezTo>
                  <a:cubicBezTo>
                    <a:pt x="163" y="219"/>
                    <a:pt x="160" y="227"/>
                    <a:pt x="155" y="236"/>
                  </a:cubicBezTo>
                  <a:close/>
                  <a:moveTo>
                    <a:pt x="532" y="301"/>
                  </a:moveTo>
                  <a:cubicBezTo>
                    <a:pt x="535" y="285"/>
                    <a:pt x="522" y="290"/>
                    <a:pt x="514" y="287"/>
                  </a:cubicBezTo>
                  <a:cubicBezTo>
                    <a:pt x="513" y="296"/>
                    <a:pt x="513" y="303"/>
                    <a:pt x="512" y="310"/>
                  </a:cubicBezTo>
                  <a:cubicBezTo>
                    <a:pt x="520" y="308"/>
                    <a:pt x="526" y="306"/>
                    <a:pt x="532" y="304"/>
                  </a:cubicBezTo>
                  <a:cubicBezTo>
                    <a:pt x="530" y="307"/>
                    <a:pt x="527" y="311"/>
                    <a:pt x="526" y="312"/>
                  </a:cubicBezTo>
                  <a:cubicBezTo>
                    <a:pt x="531" y="319"/>
                    <a:pt x="535" y="325"/>
                    <a:pt x="539" y="331"/>
                  </a:cubicBezTo>
                  <a:cubicBezTo>
                    <a:pt x="546" y="327"/>
                    <a:pt x="551" y="323"/>
                    <a:pt x="560" y="317"/>
                  </a:cubicBezTo>
                  <a:cubicBezTo>
                    <a:pt x="559" y="329"/>
                    <a:pt x="558" y="336"/>
                    <a:pt x="557" y="343"/>
                  </a:cubicBezTo>
                  <a:cubicBezTo>
                    <a:pt x="568" y="342"/>
                    <a:pt x="569" y="341"/>
                    <a:pt x="568" y="332"/>
                  </a:cubicBezTo>
                  <a:cubicBezTo>
                    <a:pt x="567" y="321"/>
                    <a:pt x="567" y="310"/>
                    <a:pt x="550" y="314"/>
                  </a:cubicBezTo>
                  <a:cubicBezTo>
                    <a:pt x="548" y="306"/>
                    <a:pt x="548" y="298"/>
                    <a:pt x="546" y="290"/>
                  </a:cubicBezTo>
                  <a:cubicBezTo>
                    <a:pt x="544" y="284"/>
                    <a:pt x="540" y="278"/>
                    <a:pt x="537" y="273"/>
                  </a:cubicBezTo>
                  <a:cubicBezTo>
                    <a:pt x="537" y="273"/>
                    <a:pt x="536" y="274"/>
                    <a:pt x="535" y="275"/>
                  </a:cubicBezTo>
                  <a:cubicBezTo>
                    <a:pt x="534" y="283"/>
                    <a:pt x="533" y="292"/>
                    <a:pt x="532" y="301"/>
                  </a:cubicBezTo>
                  <a:close/>
                  <a:moveTo>
                    <a:pt x="197" y="287"/>
                  </a:moveTo>
                  <a:cubicBezTo>
                    <a:pt x="194" y="284"/>
                    <a:pt x="191" y="279"/>
                    <a:pt x="189" y="276"/>
                  </a:cubicBezTo>
                  <a:cubicBezTo>
                    <a:pt x="180" y="277"/>
                    <a:pt x="172" y="278"/>
                    <a:pt x="164" y="279"/>
                  </a:cubicBezTo>
                  <a:cubicBezTo>
                    <a:pt x="167" y="282"/>
                    <a:pt x="169" y="285"/>
                    <a:pt x="170" y="286"/>
                  </a:cubicBezTo>
                  <a:cubicBezTo>
                    <a:pt x="165" y="296"/>
                    <a:pt x="160" y="306"/>
                    <a:pt x="155" y="315"/>
                  </a:cubicBezTo>
                  <a:cubicBezTo>
                    <a:pt x="147" y="313"/>
                    <a:pt x="139" y="311"/>
                    <a:pt x="130" y="309"/>
                  </a:cubicBezTo>
                  <a:cubicBezTo>
                    <a:pt x="130" y="311"/>
                    <a:pt x="130" y="312"/>
                    <a:pt x="130" y="313"/>
                  </a:cubicBezTo>
                  <a:cubicBezTo>
                    <a:pt x="138" y="316"/>
                    <a:pt x="147" y="319"/>
                    <a:pt x="159" y="323"/>
                  </a:cubicBezTo>
                  <a:cubicBezTo>
                    <a:pt x="151" y="327"/>
                    <a:pt x="146" y="329"/>
                    <a:pt x="141" y="331"/>
                  </a:cubicBezTo>
                  <a:cubicBezTo>
                    <a:pt x="141" y="332"/>
                    <a:pt x="142" y="334"/>
                    <a:pt x="142" y="335"/>
                  </a:cubicBezTo>
                  <a:cubicBezTo>
                    <a:pt x="150" y="333"/>
                    <a:pt x="157" y="331"/>
                    <a:pt x="162" y="329"/>
                  </a:cubicBezTo>
                  <a:cubicBezTo>
                    <a:pt x="165" y="336"/>
                    <a:pt x="167" y="343"/>
                    <a:pt x="169" y="349"/>
                  </a:cubicBezTo>
                  <a:cubicBezTo>
                    <a:pt x="171" y="349"/>
                    <a:pt x="173" y="348"/>
                    <a:pt x="175" y="348"/>
                  </a:cubicBezTo>
                  <a:cubicBezTo>
                    <a:pt x="174" y="343"/>
                    <a:pt x="172" y="338"/>
                    <a:pt x="170" y="329"/>
                  </a:cubicBezTo>
                  <a:cubicBezTo>
                    <a:pt x="180" y="332"/>
                    <a:pt x="188" y="333"/>
                    <a:pt x="196" y="335"/>
                  </a:cubicBezTo>
                  <a:cubicBezTo>
                    <a:pt x="196" y="334"/>
                    <a:pt x="196" y="334"/>
                    <a:pt x="197" y="333"/>
                  </a:cubicBezTo>
                  <a:cubicBezTo>
                    <a:pt x="192" y="329"/>
                    <a:pt x="186" y="325"/>
                    <a:pt x="180" y="321"/>
                  </a:cubicBezTo>
                  <a:cubicBezTo>
                    <a:pt x="186" y="310"/>
                    <a:pt x="191" y="299"/>
                    <a:pt x="197" y="287"/>
                  </a:cubicBezTo>
                  <a:close/>
                  <a:moveTo>
                    <a:pt x="93" y="289"/>
                  </a:moveTo>
                  <a:cubicBezTo>
                    <a:pt x="94" y="288"/>
                    <a:pt x="96" y="288"/>
                    <a:pt x="97" y="287"/>
                  </a:cubicBezTo>
                  <a:cubicBezTo>
                    <a:pt x="95" y="281"/>
                    <a:pt x="92" y="274"/>
                    <a:pt x="90" y="268"/>
                  </a:cubicBezTo>
                  <a:cubicBezTo>
                    <a:pt x="97" y="266"/>
                    <a:pt x="104" y="263"/>
                    <a:pt x="110" y="261"/>
                  </a:cubicBezTo>
                  <a:cubicBezTo>
                    <a:pt x="109" y="259"/>
                    <a:pt x="109" y="258"/>
                    <a:pt x="108" y="256"/>
                  </a:cubicBezTo>
                  <a:cubicBezTo>
                    <a:pt x="102" y="258"/>
                    <a:pt x="96" y="259"/>
                    <a:pt x="89" y="261"/>
                  </a:cubicBezTo>
                  <a:cubicBezTo>
                    <a:pt x="89" y="260"/>
                    <a:pt x="88" y="259"/>
                    <a:pt x="88" y="258"/>
                  </a:cubicBezTo>
                  <a:cubicBezTo>
                    <a:pt x="94" y="253"/>
                    <a:pt x="100" y="248"/>
                    <a:pt x="107" y="243"/>
                  </a:cubicBezTo>
                  <a:cubicBezTo>
                    <a:pt x="107" y="239"/>
                    <a:pt x="107" y="233"/>
                    <a:pt x="107" y="229"/>
                  </a:cubicBezTo>
                  <a:cubicBezTo>
                    <a:pt x="97" y="231"/>
                    <a:pt x="88" y="233"/>
                    <a:pt x="73" y="236"/>
                  </a:cubicBezTo>
                  <a:cubicBezTo>
                    <a:pt x="81" y="240"/>
                    <a:pt x="86" y="242"/>
                    <a:pt x="91" y="244"/>
                  </a:cubicBezTo>
                  <a:cubicBezTo>
                    <a:pt x="87" y="249"/>
                    <a:pt x="85" y="251"/>
                    <a:pt x="83" y="253"/>
                  </a:cubicBezTo>
                  <a:cubicBezTo>
                    <a:pt x="80" y="249"/>
                    <a:pt x="78" y="245"/>
                    <a:pt x="74" y="239"/>
                  </a:cubicBezTo>
                  <a:cubicBezTo>
                    <a:pt x="73" y="246"/>
                    <a:pt x="72" y="250"/>
                    <a:pt x="71" y="254"/>
                  </a:cubicBezTo>
                  <a:cubicBezTo>
                    <a:pt x="64" y="256"/>
                    <a:pt x="58" y="258"/>
                    <a:pt x="51" y="260"/>
                  </a:cubicBezTo>
                  <a:cubicBezTo>
                    <a:pt x="52" y="262"/>
                    <a:pt x="52" y="263"/>
                    <a:pt x="52" y="265"/>
                  </a:cubicBezTo>
                  <a:cubicBezTo>
                    <a:pt x="59" y="264"/>
                    <a:pt x="66" y="264"/>
                    <a:pt x="76" y="264"/>
                  </a:cubicBezTo>
                  <a:cubicBezTo>
                    <a:pt x="72" y="270"/>
                    <a:pt x="69" y="274"/>
                    <a:pt x="66" y="278"/>
                  </a:cubicBezTo>
                  <a:cubicBezTo>
                    <a:pt x="62" y="276"/>
                    <a:pt x="59" y="275"/>
                    <a:pt x="56" y="274"/>
                  </a:cubicBezTo>
                  <a:cubicBezTo>
                    <a:pt x="55" y="274"/>
                    <a:pt x="55" y="275"/>
                    <a:pt x="54" y="276"/>
                  </a:cubicBezTo>
                  <a:cubicBezTo>
                    <a:pt x="57" y="280"/>
                    <a:pt x="60" y="284"/>
                    <a:pt x="64" y="288"/>
                  </a:cubicBezTo>
                  <a:cubicBezTo>
                    <a:pt x="69" y="283"/>
                    <a:pt x="75" y="278"/>
                    <a:pt x="82" y="272"/>
                  </a:cubicBezTo>
                  <a:cubicBezTo>
                    <a:pt x="86" y="278"/>
                    <a:pt x="89" y="283"/>
                    <a:pt x="93" y="289"/>
                  </a:cubicBezTo>
                  <a:close/>
                  <a:moveTo>
                    <a:pt x="371" y="343"/>
                  </a:moveTo>
                  <a:cubicBezTo>
                    <a:pt x="393" y="350"/>
                    <a:pt x="375" y="372"/>
                    <a:pt x="392" y="384"/>
                  </a:cubicBezTo>
                  <a:cubicBezTo>
                    <a:pt x="391" y="366"/>
                    <a:pt x="390" y="351"/>
                    <a:pt x="389" y="336"/>
                  </a:cubicBezTo>
                  <a:cubicBezTo>
                    <a:pt x="405" y="332"/>
                    <a:pt x="421" y="328"/>
                    <a:pt x="436" y="325"/>
                  </a:cubicBezTo>
                  <a:cubicBezTo>
                    <a:pt x="436" y="323"/>
                    <a:pt x="435" y="322"/>
                    <a:pt x="435" y="320"/>
                  </a:cubicBezTo>
                  <a:cubicBezTo>
                    <a:pt x="421" y="323"/>
                    <a:pt x="407" y="326"/>
                    <a:pt x="393" y="328"/>
                  </a:cubicBezTo>
                  <a:cubicBezTo>
                    <a:pt x="391" y="323"/>
                    <a:pt x="390" y="319"/>
                    <a:pt x="388" y="311"/>
                  </a:cubicBezTo>
                  <a:cubicBezTo>
                    <a:pt x="381" y="324"/>
                    <a:pt x="377" y="333"/>
                    <a:pt x="371" y="343"/>
                  </a:cubicBezTo>
                  <a:close/>
                  <a:moveTo>
                    <a:pt x="311" y="365"/>
                  </a:moveTo>
                  <a:cubicBezTo>
                    <a:pt x="313" y="357"/>
                    <a:pt x="327" y="351"/>
                    <a:pt x="320" y="338"/>
                  </a:cubicBezTo>
                  <a:cubicBezTo>
                    <a:pt x="312" y="349"/>
                    <a:pt x="306" y="357"/>
                    <a:pt x="300" y="365"/>
                  </a:cubicBezTo>
                  <a:cubicBezTo>
                    <a:pt x="299" y="356"/>
                    <a:pt x="298" y="349"/>
                    <a:pt x="298" y="341"/>
                  </a:cubicBezTo>
                  <a:cubicBezTo>
                    <a:pt x="296" y="341"/>
                    <a:pt x="294" y="341"/>
                    <a:pt x="292" y="341"/>
                  </a:cubicBezTo>
                  <a:cubicBezTo>
                    <a:pt x="290" y="349"/>
                    <a:pt x="288" y="357"/>
                    <a:pt x="286" y="365"/>
                  </a:cubicBezTo>
                  <a:cubicBezTo>
                    <a:pt x="282" y="366"/>
                    <a:pt x="277" y="367"/>
                    <a:pt x="271" y="368"/>
                  </a:cubicBezTo>
                  <a:cubicBezTo>
                    <a:pt x="271" y="369"/>
                    <a:pt x="272" y="370"/>
                    <a:pt x="272" y="371"/>
                  </a:cubicBezTo>
                  <a:cubicBezTo>
                    <a:pt x="292" y="373"/>
                    <a:pt x="312" y="374"/>
                    <a:pt x="332" y="375"/>
                  </a:cubicBezTo>
                  <a:cubicBezTo>
                    <a:pt x="333" y="374"/>
                    <a:pt x="333" y="372"/>
                    <a:pt x="333" y="371"/>
                  </a:cubicBezTo>
                  <a:cubicBezTo>
                    <a:pt x="326" y="369"/>
                    <a:pt x="319" y="367"/>
                    <a:pt x="311" y="365"/>
                  </a:cubicBezTo>
                  <a:close/>
                  <a:moveTo>
                    <a:pt x="625" y="299"/>
                  </a:moveTo>
                  <a:cubicBezTo>
                    <a:pt x="627" y="298"/>
                    <a:pt x="628" y="297"/>
                    <a:pt x="630" y="296"/>
                  </a:cubicBezTo>
                  <a:cubicBezTo>
                    <a:pt x="620" y="275"/>
                    <a:pt x="610" y="254"/>
                    <a:pt x="601" y="233"/>
                  </a:cubicBezTo>
                  <a:cubicBezTo>
                    <a:pt x="599" y="234"/>
                    <a:pt x="597" y="234"/>
                    <a:pt x="596" y="235"/>
                  </a:cubicBezTo>
                  <a:cubicBezTo>
                    <a:pt x="597" y="245"/>
                    <a:pt x="585" y="258"/>
                    <a:pt x="603" y="262"/>
                  </a:cubicBezTo>
                  <a:cubicBezTo>
                    <a:pt x="599" y="286"/>
                    <a:pt x="599" y="287"/>
                    <a:pt x="613" y="284"/>
                  </a:cubicBezTo>
                  <a:cubicBezTo>
                    <a:pt x="617" y="289"/>
                    <a:pt x="621" y="294"/>
                    <a:pt x="625" y="299"/>
                  </a:cubicBezTo>
                  <a:close/>
                  <a:moveTo>
                    <a:pt x="633" y="254"/>
                  </a:moveTo>
                  <a:cubicBezTo>
                    <a:pt x="640" y="266"/>
                    <a:pt x="647" y="278"/>
                    <a:pt x="654" y="290"/>
                  </a:cubicBezTo>
                  <a:cubicBezTo>
                    <a:pt x="656" y="289"/>
                    <a:pt x="658" y="288"/>
                    <a:pt x="660" y="287"/>
                  </a:cubicBezTo>
                  <a:cubicBezTo>
                    <a:pt x="652" y="273"/>
                    <a:pt x="645" y="260"/>
                    <a:pt x="637" y="247"/>
                  </a:cubicBezTo>
                  <a:cubicBezTo>
                    <a:pt x="641" y="242"/>
                    <a:pt x="644" y="238"/>
                    <a:pt x="647" y="234"/>
                  </a:cubicBezTo>
                  <a:cubicBezTo>
                    <a:pt x="646" y="233"/>
                    <a:pt x="644" y="231"/>
                    <a:pt x="643" y="230"/>
                  </a:cubicBezTo>
                  <a:cubicBezTo>
                    <a:pt x="634" y="239"/>
                    <a:pt x="625" y="249"/>
                    <a:pt x="617" y="258"/>
                  </a:cubicBezTo>
                  <a:cubicBezTo>
                    <a:pt x="618" y="259"/>
                    <a:pt x="619" y="260"/>
                    <a:pt x="620" y="262"/>
                  </a:cubicBezTo>
                  <a:cubicBezTo>
                    <a:pt x="624" y="259"/>
                    <a:pt x="628" y="257"/>
                    <a:pt x="633" y="254"/>
                  </a:cubicBezTo>
                  <a:close/>
                  <a:moveTo>
                    <a:pt x="402" y="357"/>
                  </a:moveTo>
                  <a:cubicBezTo>
                    <a:pt x="401" y="359"/>
                    <a:pt x="400" y="361"/>
                    <a:pt x="399" y="362"/>
                  </a:cubicBezTo>
                  <a:cubicBezTo>
                    <a:pt x="404" y="367"/>
                    <a:pt x="408" y="374"/>
                    <a:pt x="413" y="374"/>
                  </a:cubicBezTo>
                  <a:cubicBezTo>
                    <a:pt x="426" y="375"/>
                    <a:pt x="430" y="366"/>
                    <a:pt x="431" y="351"/>
                  </a:cubicBezTo>
                  <a:cubicBezTo>
                    <a:pt x="420" y="353"/>
                    <a:pt x="411" y="355"/>
                    <a:pt x="402" y="357"/>
                  </a:cubicBezTo>
                  <a:close/>
                  <a:moveTo>
                    <a:pt x="325" y="335"/>
                  </a:moveTo>
                  <a:cubicBezTo>
                    <a:pt x="325" y="333"/>
                    <a:pt x="326" y="332"/>
                    <a:pt x="326" y="331"/>
                  </a:cubicBezTo>
                  <a:cubicBezTo>
                    <a:pt x="319" y="324"/>
                    <a:pt x="312" y="317"/>
                    <a:pt x="305" y="309"/>
                  </a:cubicBezTo>
                  <a:cubicBezTo>
                    <a:pt x="304" y="310"/>
                    <a:pt x="304" y="311"/>
                    <a:pt x="303" y="312"/>
                  </a:cubicBezTo>
                  <a:cubicBezTo>
                    <a:pt x="303" y="317"/>
                    <a:pt x="304" y="322"/>
                    <a:pt x="305" y="327"/>
                  </a:cubicBezTo>
                  <a:cubicBezTo>
                    <a:pt x="298" y="328"/>
                    <a:pt x="292" y="329"/>
                    <a:pt x="286" y="330"/>
                  </a:cubicBezTo>
                  <a:cubicBezTo>
                    <a:pt x="286" y="332"/>
                    <a:pt x="286" y="333"/>
                    <a:pt x="286" y="335"/>
                  </a:cubicBezTo>
                  <a:cubicBezTo>
                    <a:pt x="299" y="335"/>
                    <a:pt x="312" y="335"/>
                    <a:pt x="325" y="3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2" name="Freeform 237">
              <a:extLst>
                <a:ext uri="{FF2B5EF4-FFF2-40B4-BE49-F238E27FC236}">
                  <a16:creationId xmlns:a16="http://schemas.microsoft.com/office/drawing/2014/main" id="{D68E8EE0-75C4-4070-AECE-628B2D2EFC0C}"/>
                </a:ext>
              </a:extLst>
            </p:cNvPr>
            <p:cNvSpPr>
              <a:spLocks noEditPoints="1"/>
            </p:cNvSpPr>
            <p:nvPr/>
          </p:nvSpPr>
          <p:spPr bwMode="auto">
            <a:xfrm>
              <a:off x="9411655" y="7661093"/>
              <a:ext cx="1165225" cy="469900"/>
            </a:xfrm>
            <a:custGeom>
              <a:avLst/>
              <a:gdLst>
                <a:gd name="T0" fmla="*/ 0 w 483"/>
                <a:gd name="T1" fmla="*/ 192 h 195"/>
                <a:gd name="T2" fmla="*/ 0 w 483"/>
                <a:gd name="T3" fmla="*/ 0 h 195"/>
                <a:gd name="T4" fmla="*/ 53 w 483"/>
                <a:gd name="T5" fmla="*/ 0 h 195"/>
                <a:gd name="T6" fmla="*/ 85 w 483"/>
                <a:gd name="T7" fmla="*/ 1 h 195"/>
                <a:gd name="T8" fmla="*/ 98 w 483"/>
                <a:gd name="T9" fmla="*/ 7 h 195"/>
                <a:gd name="T10" fmla="*/ 109 w 483"/>
                <a:gd name="T11" fmla="*/ 10 h 195"/>
                <a:gd name="T12" fmla="*/ 374 w 483"/>
                <a:gd name="T13" fmla="*/ 9 h 195"/>
                <a:gd name="T14" fmla="*/ 386 w 483"/>
                <a:gd name="T15" fmla="*/ 4 h 195"/>
                <a:gd name="T16" fmla="*/ 392 w 483"/>
                <a:gd name="T17" fmla="*/ 1 h 195"/>
                <a:gd name="T18" fmla="*/ 483 w 483"/>
                <a:gd name="T19" fmla="*/ 1 h 195"/>
                <a:gd name="T20" fmla="*/ 483 w 483"/>
                <a:gd name="T21" fmla="*/ 191 h 195"/>
                <a:gd name="T22" fmla="*/ 441 w 483"/>
                <a:gd name="T23" fmla="*/ 178 h 195"/>
                <a:gd name="T24" fmla="*/ 372 w 483"/>
                <a:gd name="T25" fmla="*/ 180 h 195"/>
                <a:gd name="T26" fmla="*/ 279 w 483"/>
                <a:gd name="T27" fmla="*/ 181 h 195"/>
                <a:gd name="T28" fmla="*/ 205 w 483"/>
                <a:gd name="T29" fmla="*/ 181 h 195"/>
                <a:gd name="T30" fmla="*/ 111 w 483"/>
                <a:gd name="T31" fmla="*/ 180 h 195"/>
                <a:gd name="T32" fmla="*/ 37 w 483"/>
                <a:gd name="T33" fmla="*/ 179 h 195"/>
                <a:gd name="T34" fmla="*/ 0 w 483"/>
                <a:gd name="T35" fmla="*/ 192 h 195"/>
                <a:gd name="T36" fmla="*/ 140 w 483"/>
                <a:gd name="T37" fmla="*/ 109 h 195"/>
                <a:gd name="T38" fmla="*/ 137 w 483"/>
                <a:gd name="T39" fmla="*/ 125 h 195"/>
                <a:gd name="T40" fmla="*/ 107 w 483"/>
                <a:gd name="T41" fmla="*/ 143 h 195"/>
                <a:gd name="T42" fmla="*/ 78 w 483"/>
                <a:gd name="T43" fmla="*/ 100 h 195"/>
                <a:gd name="T44" fmla="*/ 105 w 483"/>
                <a:gd name="T45" fmla="*/ 53 h 195"/>
                <a:gd name="T46" fmla="*/ 137 w 483"/>
                <a:gd name="T47" fmla="*/ 56 h 195"/>
                <a:gd name="T48" fmla="*/ 145 w 483"/>
                <a:gd name="T49" fmla="*/ 61 h 195"/>
                <a:gd name="T50" fmla="*/ 138 w 483"/>
                <a:gd name="T51" fmla="*/ 45 h 195"/>
                <a:gd name="T52" fmla="*/ 100 w 483"/>
                <a:gd name="T53" fmla="*/ 43 h 195"/>
                <a:gd name="T54" fmla="*/ 52 w 483"/>
                <a:gd name="T55" fmla="*/ 95 h 195"/>
                <a:gd name="T56" fmla="*/ 91 w 483"/>
                <a:gd name="T57" fmla="*/ 148 h 195"/>
                <a:gd name="T58" fmla="*/ 137 w 483"/>
                <a:gd name="T59" fmla="*/ 148 h 195"/>
                <a:gd name="T60" fmla="*/ 146 w 483"/>
                <a:gd name="T61" fmla="*/ 140 h 195"/>
                <a:gd name="T62" fmla="*/ 156 w 483"/>
                <a:gd name="T63" fmla="*/ 97 h 195"/>
                <a:gd name="T64" fmla="*/ 113 w 483"/>
                <a:gd name="T65" fmla="*/ 109 h 195"/>
                <a:gd name="T66" fmla="*/ 140 w 483"/>
                <a:gd name="T67" fmla="*/ 109 h 195"/>
                <a:gd name="T68" fmla="*/ 290 w 483"/>
                <a:gd name="T69" fmla="*/ 61 h 195"/>
                <a:gd name="T70" fmla="*/ 283 w 483"/>
                <a:gd name="T71" fmla="*/ 45 h 195"/>
                <a:gd name="T72" fmla="*/ 246 w 483"/>
                <a:gd name="T73" fmla="*/ 43 h 195"/>
                <a:gd name="T74" fmla="*/ 197 w 483"/>
                <a:gd name="T75" fmla="*/ 98 h 195"/>
                <a:gd name="T76" fmla="*/ 224 w 483"/>
                <a:gd name="T77" fmla="*/ 144 h 195"/>
                <a:gd name="T78" fmla="*/ 288 w 483"/>
                <a:gd name="T79" fmla="*/ 145 h 195"/>
                <a:gd name="T80" fmla="*/ 293 w 483"/>
                <a:gd name="T81" fmla="*/ 134 h 195"/>
                <a:gd name="T82" fmla="*/ 231 w 483"/>
                <a:gd name="T83" fmla="*/ 127 h 195"/>
                <a:gd name="T84" fmla="*/ 234 w 483"/>
                <a:gd name="T85" fmla="*/ 63 h 195"/>
                <a:gd name="T86" fmla="*/ 290 w 483"/>
                <a:gd name="T87" fmla="*/ 61 h 195"/>
                <a:gd name="T88" fmla="*/ 430 w 483"/>
                <a:gd name="T89" fmla="*/ 139 h 195"/>
                <a:gd name="T90" fmla="*/ 368 w 483"/>
                <a:gd name="T91" fmla="*/ 127 h 195"/>
                <a:gd name="T92" fmla="*/ 371 w 483"/>
                <a:gd name="T93" fmla="*/ 64 h 195"/>
                <a:gd name="T94" fmla="*/ 428 w 483"/>
                <a:gd name="T95" fmla="*/ 61 h 195"/>
                <a:gd name="T96" fmla="*/ 420 w 483"/>
                <a:gd name="T97" fmla="*/ 45 h 195"/>
                <a:gd name="T98" fmla="*/ 384 w 483"/>
                <a:gd name="T99" fmla="*/ 43 h 195"/>
                <a:gd name="T100" fmla="*/ 334 w 483"/>
                <a:gd name="T101" fmla="*/ 96 h 195"/>
                <a:gd name="T102" fmla="*/ 377 w 483"/>
                <a:gd name="T103" fmla="*/ 149 h 195"/>
                <a:gd name="T104" fmla="*/ 419 w 483"/>
                <a:gd name="T105" fmla="*/ 148 h 195"/>
                <a:gd name="T106" fmla="*/ 430 w 483"/>
                <a:gd name="T107" fmla="*/ 13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3" h="195">
                  <a:moveTo>
                    <a:pt x="0" y="192"/>
                  </a:moveTo>
                  <a:cubicBezTo>
                    <a:pt x="0" y="127"/>
                    <a:pt x="0" y="65"/>
                    <a:pt x="0" y="0"/>
                  </a:cubicBezTo>
                  <a:cubicBezTo>
                    <a:pt x="18" y="0"/>
                    <a:pt x="35" y="0"/>
                    <a:pt x="53" y="0"/>
                  </a:cubicBezTo>
                  <a:cubicBezTo>
                    <a:pt x="64" y="0"/>
                    <a:pt x="74" y="0"/>
                    <a:pt x="85" y="1"/>
                  </a:cubicBezTo>
                  <a:cubicBezTo>
                    <a:pt x="89" y="1"/>
                    <a:pt x="94" y="5"/>
                    <a:pt x="98" y="7"/>
                  </a:cubicBezTo>
                  <a:cubicBezTo>
                    <a:pt x="102" y="8"/>
                    <a:pt x="105" y="9"/>
                    <a:pt x="109" y="10"/>
                  </a:cubicBezTo>
                  <a:cubicBezTo>
                    <a:pt x="197" y="10"/>
                    <a:pt x="286" y="10"/>
                    <a:pt x="374" y="9"/>
                  </a:cubicBezTo>
                  <a:cubicBezTo>
                    <a:pt x="378" y="9"/>
                    <a:pt x="382" y="6"/>
                    <a:pt x="386" y="4"/>
                  </a:cubicBezTo>
                  <a:cubicBezTo>
                    <a:pt x="388" y="3"/>
                    <a:pt x="390" y="1"/>
                    <a:pt x="392" y="1"/>
                  </a:cubicBezTo>
                  <a:cubicBezTo>
                    <a:pt x="422" y="1"/>
                    <a:pt x="452" y="1"/>
                    <a:pt x="483" y="1"/>
                  </a:cubicBezTo>
                  <a:cubicBezTo>
                    <a:pt x="483" y="65"/>
                    <a:pt x="483" y="127"/>
                    <a:pt x="483" y="191"/>
                  </a:cubicBezTo>
                  <a:cubicBezTo>
                    <a:pt x="468" y="187"/>
                    <a:pt x="454" y="182"/>
                    <a:pt x="441" y="178"/>
                  </a:cubicBezTo>
                  <a:cubicBezTo>
                    <a:pt x="417" y="171"/>
                    <a:pt x="394" y="170"/>
                    <a:pt x="372" y="180"/>
                  </a:cubicBezTo>
                  <a:cubicBezTo>
                    <a:pt x="341" y="194"/>
                    <a:pt x="310" y="195"/>
                    <a:pt x="279" y="181"/>
                  </a:cubicBezTo>
                  <a:cubicBezTo>
                    <a:pt x="255" y="170"/>
                    <a:pt x="229" y="170"/>
                    <a:pt x="205" y="181"/>
                  </a:cubicBezTo>
                  <a:cubicBezTo>
                    <a:pt x="173" y="194"/>
                    <a:pt x="142" y="195"/>
                    <a:pt x="111" y="180"/>
                  </a:cubicBezTo>
                  <a:cubicBezTo>
                    <a:pt x="87" y="169"/>
                    <a:pt x="62" y="171"/>
                    <a:pt x="37" y="179"/>
                  </a:cubicBezTo>
                  <a:cubicBezTo>
                    <a:pt x="26" y="183"/>
                    <a:pt x="14" y="187"/>
                    <a:pt x="0" y="192"/>
                  </a:cubicBezTo>
                  <a:close/>
                  <a:moveTo>
                    <a:pt x="140" y="109"/>
                  </a:moveTo>
                  <a:cubicBezTo>
                    <a:pt x="138" y="116"/>
                    <a:pt x="138" y="120"/>
                    <a:pt x="137" y="125"/>
                  </a:cubicBezTo>
                  <a:cubicBezTo>
                    <a:pt x="133" y="143"/>
                    <a:pt x="125" y="148"/>
                    <a:pt x="107" y="143"/>
                  </a:cubicBezTo>
                  <a:cubicBezTo>
                    <a:pt x="90" y="138"/>
                    <a:pt x="78" y="121"/>
                    <a:pt x="78" y="100"/>
                  </a:cubicBezTo>
                  <a:cubicBezTo>
                    <a:pt x="77" y="77"/>
                    <a:pt x="88" y="57"/>
                    <a:pt x="105" y="53"/>
                  </a:cubicBezTo>
                  <a:cubicBezTo>
                    <a:pt x="115" y="51"/>
                    <a:pt x="126" y="55"/>
                    <a:pt x="137" y="56"/>
                  </a:cubicBezTo>
                  <a:cubicBezTo>
                    <a:pt x="140" y="57"/>
                    <a:pt x="142" y="59"/>
                    <a:pt x="145" y="61"/>
                  </a:cubicBezTo>
                  <a:cubicBezTo>
                    <a:pt x="151" y="51"/>
                    <a:pt x="147" y="46"/>
                    <a:pt x="138" y="45"/>
                  </a:cubicBezTo>
                  <a:cubicBezTo>
                    <a:pt x="126" y="44"/>
                    <a:pt x="113" y="42"/>
                    <a:pt x="100" y="43"/>
                  </a:cubicBezTo>
                  <a:cubicBezTo>
                    <a:pt x="74" y="46"/>
                    <a:pt x="54" y="69"/>
                    <a:pt x="52" y="95"/>
                  </a:cubicBezTo>
                  <a:cubicBezTo>
                    <a:pt x="50" y="120"/>
                    <a:pt x="64" y="142"/>
                    <a:pt x="91" y="148"/>
                  </a:cubicBezTo>
                  <a:cubicBezTo>
                    <a:pt x="105" y="152"/>
                    <a:pt x="121" y="149"/>
                    <a:pt x="137" y="148"/>
                  </a:cubicBezTo>
                  <a:cubicBezTo>
                    <a:pt x="140" y="148"/>
                    <a:pt x="145" y="144"/>
                    <a:pt x="146" y="140"/>
                  </a:cubicBezTo>
                  <a:cubicBezTo>
                    <a:pt x="150" y="126"/>
                    <a:pt x="153" y="111"/>
                    <a:pt x="156" y="97"/>
                  </a:cubicBezTo>
                  <a:cubicBezTo>
                    <a:pt x="123" y="91"/>
                    <a:pt x="113" y="93"/>
                    <a:pt x="113" y="109"/>
                  </a:cubicBezTo>
                  <a:cubicBezTo>
                    <a:pt x="121" y="109"/>
                    <a:pt x="130" y="109"/>
                    <a:pt x="140" y="109"/>
                  </a:cubicBezTo>
                  <a:close/>
                  <a:moveTo>
                    <a:pt x="290" y="61"/>
                  </a:moveTo>
                  <a:cubicBezTo>
                    <a:pt x="296" y="52"/>
                    <a:pt x="294" y="47"/>
                    <a:pt x="283" y="45"/>
                  </a:cubicBezTo>
                  <a:cubicBezTo>
                    <a:pt x="271" y="44"/>
                    <a:pt x="259" y="42"/>
                    <a:pt x="246" y="43"/>
                  </a:cubicBezTo>
                  <a:cubicBezTo>
                    <a:pt x="218" y="46"/>
                    <a:pt x="197" y="69"/>
                    <a:pt x="197" y="98"/>
                  </a:cubicBezTo>
                  <a:cubicBezTo>
                    <a:pt x="196" y="119"/>
                    <a:pt x="206" y="134"/>
                    <a:pt x="224" y="144"/>
                  </a:cubicBezTo>
                  <a:cubicBezTo>
                    <a:pt x="245" y="155"/>
                    <a:pt x="266" y="155"/>
                    <a:pt x="288" y="145"/>
                  </a:cubicBezTo>
                  <a:cubicBezTo>
                    <a:pt x="290" y="144"/>
                    <a:pt x="290" y="140"/>
                    <a:pt x="293" y="134"/>
                  </a:cubicBezTo>
                  <a:cubicBezTo>
                    <a:pt x="260" y="148"/>
                    <a:pt x="244" y="146"/>
                    <a:pt x="231" y="127"/>
                  </a:cubicBezTo>
                  <a:cubicBezTo>
                    <a:pt x="218" y="109"/>
                    <a:pt x="220" y="80"/>
                    <a:pt x="234" y="63"/>
                  </a:cubicBezTo>
                  <a:cubicBezTo>
                    <a:pt x="248" y="48"/>
                    <a:pt x="266" y="47"/>
                    <a:pt x="290" y="61"/>
                  </a:cubicBezTo>
                  <a:close/>
                  <a:moveTo>
                    <a:pt x="430" y="139"/>
                  </a:moveTo>
                  <a:cubicBezTo>
                    <a:pt x="395" y="147"/>
                    <a:pt x="381" y="145"/>
                    <a:pt x="368" y="127"/>
                  </a:cubicBezTo>
                  <a:cubicBezTo>
                    <a:pt x="356" y="109"/>
                    <a:pt x="357" y="80"/>
                    <a:pt x="371" y="64"/>
                  </a:cubicBezTo>
                  <a:cubicBezTo>
                    <a:pt x="385" y="48"/>
                    <a:pt x="401" y="48"/>
                    <a:pt x="428" y="61"/>
                  </a:cubicBezTo>
                  <a:cubicBezTo>
                    <a:pt x="433" y="51"/>
                    <a:pt x="429" y="46"/>
                    <a:pt x="420" y="45"/>
                  </a:cubicBezTo>
                  <a:cubicBezTo>
                    <a:pt x="408" y="43"/>
                    <a:pt x="396" y="42"/>
                    <a:pt x="384" y="43"/>
                  </a:cubicBezTo>
                  <a:cubicBezTo>
                    <a:pt x="357" y="46"/>
                    <a:pt x="336" y="69"/>
                    <a:pt x="334" y="96"/>
                  </a:cubicBezTo>
                  <a:cubicBezTo>
                    <a:pt x="332" y="121"/>
                    <a:pt x="349" y="144"/>
                    <a:pt x="377" y="149"/>
                  </a:cubicBezTo>
                  <a:cubicBezTo>
                    <a:pt x="390" y="152"/>
                    <a:pt x="405" y="149"/>
                    <a:pt x="419" y="148"/>
                  </a:cubicBezTo>
                  <a:cubicBezTo>
                    <a:pt x="423" y="147"/>
                    <a:pt x="427" y="142"/>
                    <a:pt x="430" y="1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254">
              <a:extLst>
                <a:ext uri="{FF2B5EF4-FFF2-40B4-BE49-F238E27FC236}">
                  <a16:creationId xmlns:a16="http://schemas.microsoft.com/office/drawing/2014/main" id="{B481DC38-B3B2-43F8-918C-8FD9714C3069}"/>
                </a:ext>
              </a:extLst>
            </p:cNvPr>
            <p:cNvSpPr>
              <a:spLocks/>
            </p:cNvSpPr>
            <p:nvPr/>
          </p:nvSpPr>
          <p:spPr bwMode="auto">
            <a:xfrm>
              <a:off x="10024269" y="8546735"/>
              <a:ext cx="203200" cy="60325"/>
            </a:xfrm>
            <a:custGeom>
              <a:avLst/>
              <a:gdLst>
                <a:gd name="T0" fmla="*/ 1 w 84"/>
                <a:gd name="T1" fmla="*/ 0 h 25"/>
                <a:gd name="T2" fmla="*/ 76 w 84"/>
                <a:gd name="T3" fmla="*/ 5 h 25"/>
                <a:gd name="T4" fmla="*/ 84 w 84"/>
                <a:gd name="T5" fmla="*/ 16 h 25"/>
                <a:gd name="T6" fmla="*/ 76 w 84"/>
                <a:gd name="T7" fmla="*/ 23 h 25"/>
                <a:gd name="T8" fmla="*/ 0 w 84"/>
                <a:gd name="T9" fmla="*/ 7 h 25"/>
                <a:gd name="T10" fmla="*/ 1 w 84"/>
                <a:gd name="T11" fmla="*/ 0 h 25"/>
              </a:gdLst>
              <a:ahLst/>
              <a:cxnLst>
                <a:cxn ang="0">
                  <a:pos x="T0" y="T1"/>
                </a:cxn>
                <a:cxn ang="0">
                  <a:pos x="T2" y="T3"/>
                </a:cxn>
                <a:cxn ang="0">
                  <a:pos x="T4" y="T5"/>
                </a:cxn>
                <a:cxn ang="0">
                  <a:pos x="T6" y="T7"/>
                </a:cxn>
                <a:cxn ang="0">
                  <a:pos x="T8" y="T9"/>
                </a:cxn>
                <a:cxn ang="0">
                  <a:pos x="T10" y="T11"/>
                </a:cxn>
              </a:cxnLst>
              <a:rect l="0" t="0" r="r" b="b"/>
              <a:pathLst>
                <a:path w="84" h="25">
                  <a:moveTo>
                    <a:pt x="1" y="0"/>
                  </a:moveTo>
                  <a:cubicBezTo>
                    <a:pt x="26" y="2"/>
                    <a:pt x="51" y="3"/>
                    <a:pt x="76" y="5"/>
                  </a:cubicBezTo>
                  <a:cubicBezTo>
                    <a:pt x="79" y="5"/>
                    <a:pt x="83" y="12"/>
                    <a:pt x="84" y="16"/>
                  </a:cubicBezTo>
                  <a:cubicBezTo>
                    <a:pt x="84" y="18"/>
                    <a:pt x="79" y="23"/>
                    <a:pt x="76" y="23"/>
                  </a:cubicBezTo>
                  <a:cubicBezTo>
                    <a:pt x="49" y="25"/>
                    <a:pt x="24" y="18"/>
                    <a:pt x="0" y="7"/>
                  </a:cubicBezTo>
                  <a:cubicBezTo>
                    <a:pt x="0" y="5"/>
                    <a:pt x="0" y="3"/>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255">
              <a:extLst>
                <a:ext uri="{FF2B5EF4-FFF2-40B4-BE49-F238E27FC236}">
                  <a16:creationId xmlns:a16="http://schemas.microsoft.com/office/drawing/2014/main" id="{37903E2A-7BDE-4AAF-A1B1-0F757EE2CB83}"/>
                </a:ext>
              </a:extLst>
            </p:cNvPr>
            <p:cNvSpPr>
              <a:spLocks/>
            </p:cNvSpPr>
            <p:nvPr/>
          </p:nvSpPr>
          <p:spPr bwMode="auto">
            <a:xfrm>
              <a:off x="9741063" y="8543563"/>
              <a:ext cx="203200" cy="58737"/>
            </a:xfrm>
            <a:custGeom>
              <a:avLst/>
              <a:gdLst>
                <a:gd name="T0" fmla="*/ 84 w 84"/>
                <a:gd name="T1" fmla="*/ 7 h 24"/>
                <a:gd name="T2" fmla="*/ 10 w 84"/>
                <a:gd name="T3" fmla="*/ 23 h 24"/>
                <a:gd name="T4" fmla="*/ 1 w 84"/>
                <a:gd name="T5" fmla="*/ 16 h 24"/>
                <a:gd name="T6" fmla="*/ 10 w 84"/>
                <a:gd name="T7" fmla="*/ 4 h 24"/>
                <a:gd name="T8" fmla="*/ 84 w 84"/>
                <a:gd name="T9" fmla="*/ 0 h 24"/>
                <a:gd name="T10" fmla="*/ 84 w 84"/>
                <a:gd name="T11" fmla="*/ 7 h 24"/>
              </a:gdLst>
              <a:ahLst/>
              <a:cxnLst>
                <a:cxn ang="0">
                  <a:pos x="T0" y="T1"/>
                </a:cxn>
                <a:cxn ang="0">
                  <a:pos x="T2" y="T3"/>
                </a:cxn>
                <a:cxn ang="0">
                  <a:pos x="T4" y="T5"/>
                </a:cxn>
                <a:cxn ang="0">
                  <a:pos x="T6" y="T7"/>
                </a:cxn>
                <a:cxn ang="0">
                  <a:pos x="T8" y="T9"/>
                </a:cxn>
                <a:cxn ang="0">
                  <a:pos x="T10" y="T11"/>
                </a:cxn>
              </a:cxnLst>
              <a:rect l="0" t="0" r="r" b="b"/>
              <a:pathLst>
                <a:path w="84" h="24">
                  <a:moveTo>
                    <a:pt x="84" y="7"/>
                  </a:moveTo>
                  <a:cubicBezTo>
                    <a:pt x="61" y="18"/>
                    <a:pt x="36" y="24"/>
                    <a:pt x="10" y="23"/>
                  </a:cubicBezTo>
                  <a:cubicBezTo>
                    <a:pt x="7" y="23"/>
                    <a:pt x="0" y="17"/>
                    <a:pt x="1" y="16"/>
                  </a:cubicBezTo>
                  <a:cubicBezTo>
                    <a:pt x="3" y="11"/>
                    <a:pt x="6" y="5"/>
                    <a:pt x="10" y="4"/>
                  </a:cubicBezTo>
                  <a:cubicBezTo>
                    <a:pt x="34" y="2"/>
                    <a:pt x="59" y="2"/>
                    <a:pt x="84" y="0"/>
                  </a:cubicBezTo>
                  <a:cubicBezTo>
                    <a:pt x="84" y="3"/>
                    <a:pt x="84" y="5"/>
                    <a:pt x="84"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256">
              <a:extLst>
                <a:ext uri="{FF2B5EF4-FFF2-40B4-BE49-F238E27FC236}">
                  <a16:creationId xmlns:a16="http://schemas.microsoft.com/office/drawing/2014/main" id="{F5925F8F-F496-401A-98D8-17ACFFD97219}"/>
                </a:ext>
              </a:extLst>
            </p:cNvPr>
            <p:cNvSpPr>
              <a:spLocks/>
            </p:cNvSpPr>
            <p:nvPr/>
          </p:nvSpPr>
          <p:spPr bwMode="auto">
            <a:xfrm>
              <a:off x="9895843" y="8726305"/>
              <a:ext cx="179387" cy="63500"/>
            </a:xfrm>
            <a:custGeom>
              <a:avLst/>
              <a:gdLst>
                <a:gd name="T0" fmla="*/ 1 w 74"/>
                <a:gd name="T1" fmla="*/ 0 h 26"/>
                <a:gd name="T2" fmla="*/ 74 w 74"/>
                <a:gd name="T3" fmla="*/ 0 h 26"/>
                <a:gd name="T4" fmla="*/ 39 w 74"/>
                <a:gd name="T5" fmla="*/ 24 h 26"/>
                <a:gd name="T6" fmla="*/ 0 w 74"/>
                <a:gd name="T7" fmla="*/ 4 h 26"/>
                <a:gd name="T8" fmla="*/ 1 w 74"/>
                <a:gd name="T9" fmla="*/ 0 h 26"/>
              </a:gdLst>
              <a:ahLst/>
              <a:cxnLst>
                <a:cxn ang="0">
                  <a:pos x="T0" y="T1"/>
                </a:cxn>
                <a:cxn ang="0">
                  <a:pos x="T2" y="T3"/>
                </a:cxn>
                <a:cxn ang="0">
                  <a:pos x="T4" y="T5"/>
                </a:cxn>
                <a:cxn ang="0">
                  <a:pos x="T6" y="T7"/>
                </a:cxn>
                <a:cxn ang="0">
                  <a:pos x="T8" y="T9"/>
                </a:cxn>
              </a:cxnLst>
              <a:rect l="0" t="0" r="r" b="b"/>
              <a:pathLst>
                <a:path w="74" h="26">
                  <a:moveTo>
                    <a:pt x="1" y="0"/>
                  </a:moveTo>
                  <a:cubicBezTo>
                    <a:pt x="24" y="0"/>
                    <a:pt x="47" y="0"/>
                    <a:pt x="74" y="0"/>
                  </a:cubicBezTo>
                  <a:cubicBezTo>
                    <a:pt x="64" y="14"/>
                    <a:pt x="53" y="22"/>
                    <a:pt x="39" y="24"/>
                  </a:cubicBezTo>
                  <a:cubicBezTo>
                    <a:pt x="23" y="26"/>
                    <a:pt x="12" y="14"/>
                    <a:pt x="0" y="4"/>
                  </a:cubicBezTo>
                  <a:cubicBezTo>
                    <a:pt x="1" y="3"/>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 name="矩形 3">
            <a:extLst>
              <a:ext uri="{FF2B5EF4-FFF2-40B4-BE49-F238E27FC236}">
                <a16:creationId xmlns:a16="http://schemas.microsoft.com/office/drawing/2014/main" id="{0F9EF6AA-9447-4B63-802E-CB79CE1D2E5B}"/>
              </a:ext>
            </a:extLst>
          </p:cNvPr>
          <p:cNvSpPr/>
          <p:nvPr/>
        </p:nvSpPr>
        <p:spPr>
          <a:xfrm>
            <a:off x="309631" y="6148899"/>
            <a:ext cx="11572738" cy="440103"/>
          </a:xfrm>
          <a:prstGeom prst="rect">
            <a:avLst/>
          </a:prstGeom>
          <a:solidFill>
            <a:srgbClr val="3C4560">
              <a:alpha val="58000"/>
            </a:srgbClr>
          </a:solidFill>
          <a:ln>
            <a:noFill/>
          </a:ln>
          <a:effectLst>
            <a:outerShdw blurRad="88900" sx="101000" sy="101000" algn="c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57" name="图片 56">
            <a:extLst>
              <a:ext uri="{FF2B5EF4-FFF2-40B4-BE49-F238E27FC236}">
                <a16:creationId xmlns:a16="http://schemas.microsoft.com/office/drawing/2014/main" id="{8DC99105-17F1-40FF-90A8-E155CFB20EC6}"/>
              </a:ext>
            </a:extLst>
          </p:cNvPr>
          <p:cNvPicPr>
            <a:picLocks noChangeAspect="1"/>
          </p:cNvPicPr>
          <p:nvPr/>
        </p:nvPicPr>
        <p:blipFill rotWithShape="1">
          <a:blip r:embed="rId3">
            <a:extLst>
              <a:ext uri="{28A0092B-C50C-407E-A947-70E740481C1C}">
                <a14:useLocalDpi xmlns:a14="http://schemas.microsoft.com/office/drawing/2010/main" val="0"/>
              </a:ext>
            </a:extLst>
          </a:blip>
          <a:srcRect l="23939" t="4229" r="-1" b="17240"/>
          <a:stretch/>
        </p:blipFill>
        <p:spPr>
          <a:xfrm>
            <a:off x="4628644" y="1476678"/>
            <a:ext cx="2934713" cy="895519"/>
          </a:xfrm>
          <a:prstGeom prst="rect">
            <a:avLst/>
          </a:prstGeom>
          <a:solidFill>
            <a:schemeClr val="bg1"/>
          </a:solidFill>
        </p:spPr>
      </p:pic>
      <p:sp>
        <p:nvSpPr>
          <p:cNvPr id="60" name="矩形 59">
            <a:extLst>
              <a:ext uri="{FF2B5EF4-FFF2-40B4-BE49-F238E27FC236}">
                <a16:creationId xmlns:a16="http://schemas.microsoft.com/office/drawing/2014/main" id="{354DA78A-1F61-40CE-ACD1-2F6AA56380F1}"/>
              </a:ext>
            </a:extLst>
          </p:cNvPr>
          <p:cNvSpPr/>
          <p:nvPr/>
        </p:nvSpPr>
        <p:spPr>
          <a:xfrm>
            <a:off x="3233678" y="2602287"/>
            <a:ext cx="5724645" cy="830997"/>
          </a:xfrm>
          <a:prstGeom prst="rect">
            <a:avLst/>
          </a:prstGeom>
          <a:noFill/>
        </p:spPr>
        <p:txBody>
          <a:bodyPr wrap="none">
            <a:spAutoFit/>
          </a:bodyPr>
          <a:lstStyle/>
          <a:p>
            <a:pPr algn="ctr"/>
            <a:r>
              <a:rPr lang="zh-CN" altLang="en-US" sz="4800" b="1" spc="600" dirty="0">
                <a:solidFill>
                  <a:srgbClr val="3E4355"/>
                </a:solidFill>
                <a:latin typeface="+mj-ea"/>
                <a:ea typeface="+mj-ea"/>
                <a:cs typeface="+mn-ea"/>
                <a:sym typeface="+mn-lt"/>
              </a:rPr>
              <a:t>答辩课件通用模板</a:t>
            </a:r>
            <a:endParaRPr lang="zh-CN" altLang="en-US" sz="4800" spc="600" dirty="0">
              <a:solidFill>
                <a:srgbClr val="3E4355"/>
              </a:solidFill>
              <a:latin typeface="+mj-ea"/>
              <a:ea typeface="+mj-ea"/>
              <a:cs typeface="+mn-ea"/>
              <a:sym typeface="+mn-lt"/>
            </a:endParaRPr>
          </a:p>
        </p:txBody>
      </p:sp>
      <p:sp>
        <p:nvSpPr>
          <p:cNvPr id="64" name="矩形: 圆角 63">
            <a:extLst>
              <a:ext uri="{FF2B5EF4-FFF2-40B4-BE49-F238E27FC236}">
                <a16:creationId xmlns:a16="http://schemas.microsoft.com/office/drawing/2014/main" id="{EFF4481B-B761-4327-BCEE-0982F70224C6}"/>
              </a:ext>
            </a:extLst>
          </p:cNvPr>
          <p:cNvSpPr/>
          <p:nvPr/>
        </p:nvSpPr>
        <p:spPr>
          <a:xfrm>
            <a:off x="4993870" y="3661094"/>
            <a:ext cx="2204261" cy="364643"/>
          </a:xfrm>
          <a:prstGeom prst="roundRect">
            <a:avLst>
              <a:gd name="adj" fmla="val 50000"/>
            </a:avLst>
          </a:prstGeom>
          <a:noFill/>
          <a:ln w="12700">
            <a:gradFill>
              <a:gsLst>
                <a:gs pos="39000">
                  <a:srgbClr val="3E4355"/>
                </a:gs>
                <a:gs pos="100000">
                  <a:srgbClr val="79333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矩形: 圆角 69">
            <a:extLst>
              <a:ext uri="{FF2B5EF4-FFF2-40B4-BE49-F238E27FC236}">
                <a16:creationId xmlns:a16="http://schemas.microsoft.com/office/drawing/2014/main" id="{3965B6F5-86C3-45F5-921B-D8409626BD8B}"/>
              </a:ext>
            </a:extLst>
          </p:cNvPr>
          <p:cNvSpPr/>
          <p:nvPr/>
        </p:nvSpPr>
        <p:spPr>
          <a:xfrm>
            <a:off x="5353456" y="4129592"/>
            <a:ext cx="1485090" cy="364643"/>
          </a:xfrm>
          <a:prstGeom prst="roundRect">
            <a:avLst>
              <a:gd name="adj" fmla="val 50000"/>
            </a:avLst>
          </a:prstGeom>
          <a:noFill/>
          <a:ln w="12700">
            <a:gradFill>
              <a:gsLst>
                <a:gs pos="39000">
                  <a:srgbClr val="3E4355"/>
                </a:gs>
                <a:gs pos="100000">
                  <a:srgbClr val="79333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标题 1">
            <a:extLst>
              <a:ext uri="{FF2B5EF4-FFF2-40B4-BE49-F238E27FC236}">
                <a16:creationId xmlns:a16="http://schemas.microsoft.com/office/drawing/2014/main" id="{03F9D121-9E02-4B86-91AF-057F1ABB5270}"/>
              </a:ext>
            </a:extLst>
          </p:cNvPr>
          <p:cNvSpPr txBox="1">
            <a:spLocks/>
          </p:cNvSpPr>
          <p:nvPr/>
        </p:nvSpPr>
        <p:spPr>
          <a:xfrm>
            <a:off x="2960914" y="6183453"/>
            <a:ext cx="6270172" cy="38013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lnSpc>
                <a:spcPct val="100000"/>
              </a:lnSpc>
            </a:pPr>
            <a:r>
              <a:rPr lang="zh-CN" altLang="en-US" sz="2000" spc="600" dirty="0">
                <a:solidFill>
                  <a:srgbClr val="E2E2E2"/>
                </a:solidFill>
                <a:latin typeface="华文行楷" panose="02010800040101010101" pitchFamily="2" charset="-122"/>
                <a:ea typeface="华文行楷" panose="02010800040101010101" pitchFamily="2" charset="-122"/>
                <a:cs typeface="+mn-ea"/>
                <a:sym typeface="+mn-lt"/>
              </a:rPr>
              <a:t>求真</a:t>
            </a:r>
            <a:r>
              <a:rPr lang="en-US" altLang="zh-CN" sz="2000" spc="600" dirty="0">
                <a:solidFill>
                  <a:srgbClr val="E2E2E2"/>
                </a:solidFill>
                <a:latin typeface="华文行楷" panose="02010800040101010101" pitchFamily="2" charset="-122"/>
                <a:ea typeface="华文行楷" panose="02010800040101010101" pitchFamily="2" charset="-122"/>
                <a:cs typeface="+mn-ea"/>
                <a:sym typeface="+mn-lt"/>
              </a:rPr>
              <a:t>/</a:t>
            </a:r>
            <a:r>
              <a:rPr lang="zh-CN" altLang="en-US" sz="2000" spc="600" dirty="0">
                <a:solidFill>
                  <a:srgbClr val="E2E2E2"/>
                </a:solidFill>
                <a:latin typeface="华文行楷" panose="02010800040101010101" pitchFamily="2" charset="-122"/>
                <a:ea typeface="华文行楷" panose="02010800040101010101" pitchFamily="2" charset="-122"/>
                <a:cs typeface="+mn-ea"/>
                <a:sym typeface="+mn-lt"/>
              </a:rPr>
              <a:t>立信</a:t>
            </a:r>
            <a:r>
              <a:rPr lang="en-US" altLang="zh-CN" sz="2000" spc="600" dirty="0">
                <a:solidFill>
                  <a:srgbClr val="E2E2E2"/>
                </a:solidFill>
                <a:latin typeface="华文行楷" panose="02010800040101010101" pitchFamily="2" charset="-122"/>
                <a:ea typeface="华文行楷" panose="02010800040101010101" pitchFamily="2" charset="-122"/>
                <a:cs typeface="+mn-ea"/>
                <a:sym typeface="+mn-lt"/>
              </a:rPr>
              <a:t>/</a:t>
            </a:r>
            <a:r>
              <a:rPr lang="zh-CN" altLang="en-US" sz="2000" spc="600" dirty="0">
                <a:solidFill>
                  <a:srgbClr val="E2E2E2"/>
                </a:solidFill>
                <a:latin typeface="华文行楷" panose="02010800040101010101" pitchFamily="2" charset="-122"/>
                <a:ea typeface="华文行楷" panose="02010800040101010101" pitchFamily="2" charset="-122"/>
                <a:cs typeface="+mn-ea"/>
                <a:sym typeface="+mn-lt"/>
              </a:rPr>
              <a:t>笃行</a:t>
            </a:r>
          </a:p>
        </p:txBody>
      </p:sp>
      <p:grpSp>
        <p:nvGrpSpPr>
          <p:cNvPr id="6" name="组合 5">
            <a:extLst>
              <a:ext uri="{FF2B5EF4-FFF2-40B4-BE49-F238E27FC236}">
                <a16:creationId xmlns:a16="http://schemas.microsoft.com/office/drawing/2014/main" id="{C2500591-5EEC-4EF2-AE7F-D69BB08136F2}"/>
              </a:ext>
            </a:extLst>
          </p:cNvPr>
          <p:cNvGrpSpPr/>
          <p:nvPr/>
        </p:nvGrpSpPr>
        <p:grpSpPr>
          <a:xfrm>
            <a:off x="483440" y="6177140"/>
            <a:ext cx="223512" cy="369332"/>
            <a:chOff x="540590" y="6177140"/>
            <a:chExt cx="223512" cy="369332"/>
          </a:xfrm>
        </p:grpSpPr>
        <p:sp>
          <p:nvSpPr>
            <p:cNvPr id="5" name="文本框 4">
              <a:extLst>
                <a:ext uri="{FF2B5EF4-FFF2-40B4-BE49-F238E27FC236}">
                  <a16:creationId xmlns:a16="http://schemas.microsoft.com/office/drawing/2014/main" id="{C710E905-FB65-4B93-B1E0-23416D40266D}"/>
                </a:ext>
              </a:extLst>
            </p:cNvPr>
            <p:cNvSpPr txBox="1"/>
            <p:nvPr/>
          </p:nvSpPr>
          <p:spPr>
            <a:xfrm>
              <a:off x="540590" y="6177140"/>
              <a:ext cx="213988" cy="369332"/>
            </a:xfrm>
            <a:prstGeom prst="rect">
              <a:avLst/>
            </a:prstGeom>
            <a:noFill/>
          </p:spPr>
          <p:txBody>
            <a:bodyPr wrap="square" rtlCol="0">
              <a:spAutoFit/>
            </a:bodyPr>
            <a:lstStyle/>
            <a:p>
              <a:pPr algn="ctr"/>
              <a:r>
                <a:rPr lang="en-US" altLang="zh-CN" dirty="0">
                  <a:solidFill>
                    <a:srgbClr val="E2E2E2"/>
                  </a:solidFill>
                  <a:latin typeface="+mn-ea"/>
                </a:rPr>
                <a:t>&lt;</a:t>
              </a:r>
              <a:endParaRPr lang="zh-CN" altLang="en-US" dirty="0">
                <a:solidFill>
                  <a:srgbClr val="E2E2E2"/>
                </a:solidFill>
                <a:latin typeface="+mn-ea"/>
              </a:endParaRPr>
            </a:p>
          </p:txBody>
        </p:sp>
        <p:sp>
          <p:nvSpPr>
            <p:cNvPr id="3" name="椭圆 2">
              <a:extLst>
                <a:ext uri="{FF2B5EF4-FFF2-40B4-BE49-F238E27FC236}">
                  <a16:creationId xmlns:a16="http://schemas.microsoft.com/office/drawing/2014/main" id="{04320E3D-DB3B-497D-9D09-BCBA1233EA17}"/>
                </a:ext>
              </a:extLst>
            </p:cNvPr>
            <p:cNvSpPr/>
            <p:nvPr/>
          </p:nvSpPr>
          <p:spPr>
            <a:xfrm>
              <a:off x="550114" y="6259574"/>
              <a:ext cx="213988" cy="213988"/>
            </a:xfrm>
            <a:prstGeom prst="ellipse">
              <a:avLst/>
            </a:prstGeom>
            <a:noFill/>
            <a:ln w="6350">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chemeClr val="accent1"/>
                  </a:solidFill>
                </a:ln>
                <a:noFill/>
              </a:endParaRPr>
            </a:p>
          </p:txBody>
        </p:sp>
      </p:grpSp>
      <p:grpSp>
        <p:nvGrpSpPr>
          <p:cNvPr id="73" name="组合 72">
            <a:extLst>
              <a:ext uri="{FF2B5EF4-FFF2-40B4-BE49-F238E27FC236}">
                <a16:creationId xmlns:a16="http://schemas.microsoft.com/office/drawing/2014/main" id="{C19AD619-83A3-483C-B9CE-A562EDD8BD7E}"/>
              </a:ext>
            </a:extLst>
          </p:cNvPr>
          <p:cNvGrpSpPr/>
          <p:nvPr/>
        </p:nvGrpSpPr>
        <p:grpSpPr>
          <a:xfrm>
            <a:off x="11484814" y="6177140"/>
            <a:ext cx="228274" cy="369332"/>
            <a:chOff x="550114" y="6177140"/>
            <a:chExt cx="228274" cy="369332"/>
          </a:xfrm>
        </p:grpSpPr>
        <p:sp>
          <p:nvSpPr>
            <p:cNvPr id="74" name="文本框 73">
              <a:extLst>
                <a:ext uri="{FF2B5EF4-FFF2-40B4-BE49-F238E27FC236}">
                  <a16:creationId xmlns:a16="http://schemas.microsoft.com/office/drawing/2014/main" id="{76FC1CF6-9849-45CC-9895-61E91A3F7BA6}"/>
                </a:ext>
              </a:extLst>
            </p:cNvPr>
            <p:cNvSpPr txBox="1"/>
            <p:nvPr/>
          </p:nvSpPr>
          <p:spPr>
            <a:xfrm>
              <a:off x="564400" y="6177140"/>
              <a:ext cx="213988" cy="369332"/>
            </a:xfrm>
            <a:prstGeom prst="rect">
              <a:avLst/>
            </a:prstGeom>
            <a:noFill/>
          </p:spPr>
          <p:txBody>
            <a:bodyPr wrap="square" rtlCol="0">
              <a:spAutoFit/>
            </a:bodyPr>
            <a:lstStyle/>
            <a:p>
              <a:pPr algn="ctr"/>
              <a:r>
                <a:rPr lang="en-US" altLang="zh-CN" dirty="0">
                  <a:solidFill>
                    <a:srgbClr val="E2E2E2"/>
                  </a:solidFill>
                  <a:latin typeface="+mn-ea"/>
                </a:rPr>
                <a:t>&gt;</a:t>
              </a:r>
              <a:endParaRPr lang="zh-CN" altLang="en-US" dirty="0">
                <a:solidFill>
                  <a:srgbClr val="E2E2E2"/>
                </a:solidFill>
                <a:latin typeface="+mn-ea"/>
              </a:endParaRPr>
            </a:p>
          </p:txBody>
        </p:sp>
        <p:sp>
          <p:nvSpPr>
            <p:cNvPr id="75" name="椭圆 74">
              <a:extLst>
                <a:ext uri="{FF2B5EF4-FFF2-40B4-BE49-F238E27FC236}">
                  <a16:creationId xmlns:a16="http://schemas.microsoft.com/office/drawing/2014/main" id="{C1FC25B7-AFDC-4E2E-8457-DCE284863B0A}"/>
                </a:ext>
              </a:extLst>
            </p:cNvPr>
            <p:cNvSpPr/>
            <p:nvPr/>
          </p:nvSpPr>
          <p:spPr>
            <a:xfrm>
              <a:off x="550114" y="6259574"/>
              <a:ext cx="213988" cy="213988"/>
            </a:xfrm>
            <a:prstGeom prst="ellipse">
              <a:avLst/>
            </a:prstGeom>
            <a:noFill/>
            <a:ln w="6350">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chemeClr val="accent1"/>
                  </a:solidFill>
                </a:ln>
                <a:noFill/>
              </a:endParaRPr>
            </a:p>
          </p:txBody>
        </p:sp>
      </p:grpSp>
      <p:sp>
        <p:nvSpPr>
          <p:cNvPr id="71" name="文本框 70" descr="演讲人">
            <a:extLst>
              <a:ext uri="{FF2B5EF4-FFF2-40B4-BE49-F238E27FC236}">
                <a16:creationId xmlns:a16="http://schemas.microsoft.com/office/drawing/2014/main" id="{242113B6-9639-4B4A-889F-774267151CB3}"/>
              </a:ext>
            </a:extLst>
          </p:cNvPr>
          <p:cNvSpPr txBox="1"/>
          <p:nvPr/>
        </p:nvSpPr>
        <p:spPr>
          <a:xfrm>
            <a:off x="5353456" y="4134718"/>
            <a:ext cx="1485090" cy="369332"/>
          </a:xfrm>
          <a:prstGeom prst="rect">
            <a:avLst/>
          </a:prstGeom>
          <a:noFill/>
        </p:spPr>
        <p:txBody>
          <a:bodyPr vert="horz" wrap="square" rtlCol="0">
            <a:spAutoFit/>
          </a:bodyPr>
          <a:lstStyle>
            <a:defPPr>
              <a:defRPr lang="zh-CN"/>
            </a:defPPr>
            <a:lvl1pPr algn="ctr">
              <a:defRPr sz="2000" spc="600">
                <a:solidFill>
                  <a:srgbClr val="3E4355"/>
                </a:solidFill>
                <a:latin typeface="+mn-ea"/>
                <a:cs typeface="+mn-ea"/>
              </a:defRPr>
            </a:lvl1pPr>
          </a:lstStyle>
          <a:p>
            <a:r>
              <a:rPr lang="en-US" altLang="zh-CN" sz="1800" dirty="0">
                <a:sym typeface="+mn-lt"/>
              </a:rPr>
              <a:t>XXX</a:t>
            </a:r>
            <a:endParaRPr lang="zh-CN" altLang="en-US" sz="1800" dirty="0">
              <a:sym typeface="+mn-lt"/>
            </a:endParaRPr>
          </a:p>
        </p:txBody>
      </p:sp>
      <p:sp>
        <p:nvSpPr>
          <p:cNvPr id="65" name="文本框 64" descr="演讲人">
            <a:extLst>
              <a:ext uri="{FF2B5EF4-FFF2-40B4-BE49-F238E27FC236}">
                <a16:creationId xmlns:a16="http://schemas.microsoft.com/office/drawing/2014/main" id="{63749455-A91A-4D74-B4CD-40150149B152}"/>
              </a:ext>
            </a:extLst>
          </p:cNvPr>
          <p:cNvSpPr txBox="1"/>
          <p:nvPr/>
        </p:nvSpPr>
        <p:spPr>
          <a:xfrm>
            <a:off x="4993870" y="3658600"/>
            <a:ext cx="2204261" cy="369332"/>
          </a:xfrm>
          <a:prstGeom prst="rect">
            <a:avLst/>
          </a:prstGeom>
          <a:noFill/>
        </p:spPr>
        <p:txBody>
          <a:bodyPr vert="horz" wrap="square" rtlCol="0">
            <a:spAutoFit/>
          </a:bodyPr>
          <a:lstStyle>
            <a:defPPr>
              <a:defRPr lang="zh-CN"/>
            </a:defPPr>
            <a:lvl1pPr algn="ctr">
              <a:defRPr sz="2000" spc="600">
                <a:solidFill>
                  <a:srgbClr val="3E4355"/>
                </a:solidFill>
                <a:latin typeface="+mn-ea"/>
                <a:cs typeface="+mn-ea"/>
              </a:defRPr>
            </a:lvl1pPr>
          </a:lstStyle>
          <a:p>
            <a:r>
              <a:rPr lang="en-US" altLang="zh-CN" sz="1800" dirty="0">
                <a:sym typeface="+mn-lt"/>
              </a:rPr>
              <a:t>XX</a:t>
            </a:r>
            <a:r>
              <a:rPr lang="zh-CN" altLang="en-US" sz="1800" dirty="0">
                <a:sym typeface="+mn-lt"/>
              </a:rPr>
              <a:t>学院</a:t>
            </a:r>
          </a:p>
        </p:txBody>
      </p:sp>
    </p:spTree>
    <p:extLst>
      <p:ext uri="{BB962C8B-B14F-4D97-AF65-F5344CB8AC3E}">
        <p14:creationId xmlns:p14="http://schemas.microsoft.com/office/powerpoint/2010/main" val="5815400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a:cxnSpLocks/>
          </p:cNvCxnSpPr>
          <p:nvPr/>
        </p:nvCxnSpPr>
        <p:spPr>
          <a:xfrm>
            <a:off x="292042" y="8174939"/>
            <a:ext cx="1219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表格 1"/>
          <p:cNvGraphicFramePr>
            <a:graphicFrameLocks noGrp="1"/>
          </p:cNvGraphicFramePr>
          <p:nvPr>
            <p:extLst>
              <p:ext uri="{D42A27DB-BD31-4B8C-83A1-F6EECF244321}">
                <p14:modId xmlns:p14="http://schemas.microsoft.com/office/powerpoint/2010/main" val="4057374239"/>
              </p:ext>
            </p:extLst>
          </p:nvPr>
        </p:nvGraphicFramePr>
        <p:xfrm>
          <a:off x="0" y="1598686"/>
          <a:ext cx="12192000" cy="1980000"/>
        </p:xfrm>
        <a:graphic>
          <a:graphicData uri="http://schemas.openxmlformats.org/drawingml/2006/table">
            <a:tbl>
              <a:tblPr firstRow="1" bandRow="1">
                <a:tableStyleId>{E8034E78-7F5D-4C2E-B375-FC64B27BC917}</a:tableStyleId>
              </a:tblPr>
              <a:tblGrid>
                <a:gridCol w="3097161">
                  <a:extLst>
                    <a:ext uri="{9D8B030D-6E8A-4147-A177-3AD203B41FA5}">
                      <a16:colId xmlns:a16="http://schemas.microsoft.com/office/drawing/2014/main" val="1195870945"/>
                    </a:ext>
                  </a:extLst>
                </a:gridCol>
                <a:gridCol w="2241755">
                  <a:extLst>
                    <a:ext uri="{9D8B030D-6E8A-4147-A177-3AD203B41FA5}">
                      <a16:colId xmlns:a16="http://schemas.microsoft.com/office/drawing/2014/main" val="2405663485"/>
                    </a:ext>
                  </a:extLst>
                </a:gridCol>
                <a:gridCol w="2330245">
                  <a:extLst>
                    <a:ext uri="{9D8B030D-6E8A-4147-A177-3AD203B41FA5}">
                      <a16:colId xmlns:a16="http://schemas.microsoft.com/office/drawing/2014/main" val="1801285343"/>
                    </a:ext>
                  </a:extLst>
                </a:gridCol>
                <a:gridCol w="2300749">
                  <a:extLst>
                    <a:ext uri="{9D8B030D-6E8A-4147-A177-3AD203B41FA5}">
                      <a16:colId xmlns:a16="http://schemas.microsoft.com/office/drawing/2014/main" val="3867784414"/>
                    </a:ext>
                  </a:extLst>
                </a:gridCol>
                <a:gridCol w="2222090">
                  <a:extLst>
                    <a:ext uri="{9D8B030D-6E8A-4147-A177-3AD203B41FA5}">
                      <a16:colId xmlns:a16="http://schemas.microsoft.com/office/drawing/2014/main" val="2720615195"/>
                    </a:ext>
                  </a:extLst>
                </a:gridCol>
              </a:tblGrid>
              <a:tr h="39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u="none" strike="noStrike" kern="1200" spc="300" dirty="0">
                        <a:solidFill>
                          <a:srgbClr val="4B5161"/>
                        </a:solidFill>
                        <a:effectLst>
                          <a:outerShdw blurRad="38100" dist="38100" dir="2700000" algn="tl">
                            <a:srgbClr val="000000">
                              <a:alpha val="43137"/>
                            </a:srgbClr>
                          </a:outerShdw>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4B516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1" u="none" strike="noStrike" spc="300" dirty="0">
                          <a:solidFill>
                            <a:srgbClr val="4B5161"/>
                          </a:solidFill>
                          <a:effectLst/>
                          <a:latin typeface="+mn-ea"/>
                          <a:ea typeface="+mn-ea"/>
                          <a:cs typeface="+mn-ea"/>
                          <a:sym typeface="+mn-lt"/>
                        </a:rPr>
                        <a:t>2013</a:t>
                      </a:r>
                      <a:r>
                        <a:rPr lang="zh-CN" altLang="en-US" sz="1800" b="1" u="none" strike="noStrike" spc="300" dirty="0">
                          <a:solidFill>
                            <a:srgbClr val="4B5161"/>
                          </a:solidFill>
                          <a:effectLst/>
                          <a:latin typeface="+mn-ea"/>
                          <a:ea typeface="+mn-ea"/>
                          <a:cs typeface="+mn-ea"/>
                          <a:sym typeface="+mn-lt"/>
                        </a:rPr>
                        <a:t>年</a:t>
                      </a:r>
                      <a:endParaRPr lang="zh-CN" altLang="en-US" sz="1800" b="1" i="0" u="none" strike="noStrike" spc="300" dirty="0">
                        <a:solidFill>
                          <a:srgbClr val="4B5161"/>
                        </a:solidFill>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1" u="none" strike="noStrike" spc="300" dirty="0">
                          <a:solidFill>
                            <a:srgbClr val="4B5161"/>
                          </a:solidFill>
                          <a:effectLst/>
                          <a:latin typeface="+mn-ea"/>
                          <a:ea typeface="+mn-ea"/>
                          <a:cs typeface="+mn-ea"/>
                          <a:sym typeface="+mn-lt"/>
                        </a:rPr>
                        <a:t>2014</a:t>
                      </a:r>
                      <a:r>
                        <a:rPr lang="zh-CN" altLang="en-US" sz="1800" b="1" u="none" strike="noStrike" spc="300" dirty="0">
                          <a:solidFill>
                            <a:srgbClr val="4B5161"/>
                          </a:solidFill>
                          <a:effectLst/>
                          <a:latin typeface="+mn-ea"/>
                          <a:ea typeface="+mn-ea"/>
                          <a:cs typeface="+mn-ea"/>
                          <a:sym typeface="+mn-lt"/>
                        </a:rPr>
                        <a:t>年</a:t>
                      </a:r>
                      <a:endParaRPr lang="zh-CN" altLang="en-US" sz="1800" b="1" i="0" u="none" strike="noStrike" spc="300" dirty="0">
                        <a:solidFill>
                          <a:srgbClr val="4B5161"/>
                        </a:solidFill>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1" u="none" strike="noStrike" spc="300" dirty="0">
                          <a:solidFill>
                            <a:srgbClr val="4B5161"/>
                          </a:solidFill>
                          <a:effectLst/>
                          <a:latin typeface="+mn-ea"/>
                          <a:ea typeface="+mn-ea"/>
                          <a:cs typeface="+mn-ea"/>
                          <a:sym typeface="+mn-lt"/>
                        </a:rPr>
                        <a:t>2015</a:t>
                      </a:r>
                      <a:r>
                        <a:rPr lang="zh-CN" altLang="en-US" sz="1800" b="1" u="none" strike="noStrike" spc="300" dirty="0">
                          <a:solidFill>
                            <a:srgbClr val="4B5161"/>
                          </a:solidFill>
                          <a:effectLst/>
                          <a:latin typeface="+mn-ea"/>
                          <a:ea typeface="+mn-ea"/>
                          <a:cs typeface="+mn-ea"/>
                          <a:sym typeface="+mn-lt"/>
                        </a:rPr>
                        <a:t>年</a:t>
                      </a:r>
                      <a:endParaRPr lang="zh-CN" altLang="en-US" sz="1800" b="1" i="0" u="none" strike="noStrike" spc="300" dirty="0">
                        <a:solidFill>
                          <a:srgbClr val="4B5161"/>
                        </a:solidFill>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1" u="none" strike="noStrike" spc="300" dirty="0">
                          <a:solidFill>
                            <a:srgbClr val="4B5161"/>
                          </a:solidFill>
                          <a:effectLst/>
                          <a:latin typeface="+mn-ea"/>
                          <a:ea typeface="+mn-ea"/>
                          <a:cs typeface="+mn-ea"/>
                          <a:sym typeface="+mn-lt"/>
                        </a:rPr>
                        <a:t>2016</a:t>
                      </a:r>
                      <a:r>
                        <a:rPr lang="zh-CN" altLang="en-US" sz="1800" b="1" u="none" strike="noStrike" spc="300" dirty="0">
                          <a:solidFill>
                            <a:srgbClr val="4B5161"/>
                          </a:solidFill>
                          <a:effectLst/>
                          <a:latin typeface="+mn-ea"/>
                          <a:ea typeface="+mn-ea"/>
                          <a:cs typeface="+mn-ea"/>
                          <a:sym typeface="+mn-lt"/>
                        </a:rPr>
                        <a:t>年</a:t>
                      </a:r>
                      <a:endParaRPr lang="zh-CN" altLang="en-US" sz="1800" b="1" i="0" u="none" strike="noStrike" spc="300" dirty="0">
                        <a:solidFill>
                          <a:srgbClr val="4B5161"/>
                        </a:solidFill>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46802337"/>
                  </a:ext>
                </a:extLst>
              </a:tr>
              <a:tr h="39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u="none" strike="noStrike" dirty="0">
                          <a:solidFill>
                            <a:srgbClr val="4B5161"/>
                          </a:solidFill>
                          <a:latin typeface="+mn-ea"/>
                          <a:ea typeface="+mn-ea"/>
                          <a:cs typeface="+mn-ea"/>
                          <a:sym typeface="+mn-lt"/>
                        </a:rPr>
                        <a:t>主营业务收入（亿）</a:t>
                      </a:r>
                      <a:endParaRPr lang="zh-CN" altLang="en-US" sz="1800" b="1" i="0" u="none" strike="noStrike" dirty="0">
                        <a:solidFill>
                          <a:srgbClr val="4B5161"/>
                        </a:solidFill>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3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0" u="none" strike="noStrike" dirty="0">
                          <a:solidFill>
                            <a:srgbClr val="4B5161"/>
                          </a:solidFill>
                          <a:effectLst/>
                          <a:latin typeface="+mn-ea"/>
                          <a:ea typeface="+mn-ea"/>
                          <a:cs typeface="+mn-ea"/>
                          <a:sym typeface="+mn-lt"/>
                        </a:rPr>
                        <a:t>358.3</a:t>
                      </a:r>
                      <a:endParaRPr lang="en-US" altLang="zh-CN" sz="1800" b="0" i="0" u="none" strike="noStrike" dirty="0">
                        <a:solidFill>
                          <a:srgbClr val="4B5161"/>
                        </a:solidFill>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3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0" u="none" strike="noStrike" dirty="0">
                          <a:solidFill>
                            <a:srgbClr val="4B5161"/>
                          </a:solidFill>
                          <a:effectLst/>
                          <a:latin typeface="+mn-ea"/>
                          <a:ea typeface="+mn-ea"/>
                          <a:cs typeface="+mn-ea"/>
                          <a:sym typeface="+mn-lt"/>
                        </a:rPr>
                        <a:t>390.95</a:t>
                      </a:r>
                      <a:endParaRPr lang="en-US" altLang="zh-CN" sz="1800" b="0" i="0" u="none" strike="noStrike" dirty="0">
                        <a:solidFill>
                          <a:srgbClr val="4B5161"/>
                        </a:solidFill>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3EF"/>
                    </a:solidFill>
                  </a:tcPr>
                </a:tc>
                <a:tc>
                  <a:txBody>
                    <a:bodyPr/>
                    <a:lstStyle/>
                    <a:p>
                      <a:pPr algn="ctr" fontAlgn="ctr"/>
                      <a:r>
                        <a:rPr lang="en-US" altLang="zh-CN" sz="1800" b="0" u="none" strike="noStrike" dirty="0">
                          <a:solidFill>
                            <a:srgbClr val="4B5161"/>
                          </a:solidFill>
                          <a:effectLst/>
                          <a:latin typeface="+mn-ea"/>
                          <a:ea typeface="+mn-ea"/>
                          <a:cs typeface="+mn-ea"/>
                          <a:sym typeface="+mn-lt"/>
                        </a:rPr>
                        <a:t>390.69</a:t>
                      </a:r>
                      <a:endParaRPr lang="en-US" altLang="zh-CN" sz="1800" b="0" i="0" u="none" strike="noStrike"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3EF"/>
                    </a:solidFill>
                  </a:tcPr>
                </a:tc>
                <a:tc>
                  <a:txBody>
                    <a:bodyPr/>
                    <a:lstStyle/>
                    <a:p>
                      <a:pPr algn="ctr" fontAlgn="ctr"/>
                      <a:r>
                        <a:rPr lang="en-US" altLang="zh-CN" sz="1800" b="0" u="none" strike="noStrike" dirty="0">
                          <a:solidFill>
                            <a:srgbClr val="4B5161"/>
                          </a:solidFill>
                          <a:effectLst/>
                          <a:latin typeface="+mn-ea"/>
                          <a:ea typeface="+mn-ea"/>
                          <a:cs typeface="+mn-ea"/>
                          <a:sym typeface="+mn-lt"/>
                        </a:rPr>
                        <a:t>563.54</a:t>
                      </a:r>
                      <a:endParaRPr lang="en-US" altLang="zh-CN" sz="1800" b="0" i="0" u="none" strike="noStrike"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3EF"/>
                    </a:solidFill>
                  </a:tcPr>
                </a:tc>
                <a:extLst>
                  <a:ext uri="{0D108BD9-81ED-4DB2-BD59-A6C34878D82A}">
                    <a16:rowId xmlns:a16="http://schemas.microsoft.com/office/drawing/2014/main" val="263375513"/>
                  </a:ext>
                </a:extLst>
              </a:tr>
              <a:tr h="39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u="none" strike="noStrike" dirty="0">
                          <a:solidFill>
                            <a:srgbClr val="4B5161"/>
                          </a:solidFill>
                          <a:latin typeface="+mn-ea"/>
                          <a:ea typeface="+mn-ea"/>
                          <a:cs typeface="+mn-ea"/>
                          <a:sym typeface="+mn-lt"/>
                        </a:rPr>
                        <a:t>变动百分比</a:t>
                      </a:r>
                      <a:endParaRPr lang="zh-CN" altLang="en-US" sz="1800" b="1" i="0" u="none" strike="noStrike" dirty="0">
                        <a:solidFill>
                          <a:srgbClr val="4B5161"/>
                        </a:solidFill>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800" b="0" dirty="0">
                        <a:solidFill>
                          <a:srgbClr val="4B5161"/>
                        </a:solidFill>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0" u="none" strike="noStrike" dirty="0">
                          <a:solidFill>
                            <a:srgbClr val="4B5161"/>
                          </a:solidFill>
                          <a:effectLst/>
                          <a:latin typeface="+mn-ea"/>
                          <a:ea typeface="+mn-ea"/>
                          <a:cs typeface="+mn-ea"/>
                          <a:sym typeface="+mn-lt"/>
                        </a:rPr>
                        <a:t>9.11%</a:t>
                      </a:r>
                      <a:endParaRPr lang="en-US" altLang="zh-CN" sz="1800" b="0" i="0" u="none" strike="noStrike" dirty="0">
                        <a:solidFill>
                          <a:srgbClr val="4B5161"/>
                        </a:solidFill>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altLang="zh-CN" sz="1800" b="0" u="none" strike="noStrike" dirty="0">
                          <a:solidFill>
                            <a:srgbClr val="4B5161"/>
                          </a:solidFill>
                          <a:effectLst/>
                          <a:latin typeface="+mn-ea"/>
                          <a:ea typeface="+mn-ea"/>
                          <a:cs typeface="+mn-ea"/>
                          <a:sym typeface="+mn-lt"/>
                        </a:rPr>
                        <a:t>-0.07%</a:t>
                      </a:r>
                      <a:endParaRPr lang="en-US" altLang="zh-CN" sz="1800" b="0" i="0" u="none" strike="noStrike"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altLang="zh-CN" sz="1800" b="0" u="none" strike="noStrike" dirty="0">
                          <a:solidFill>
                            <a:srgbClr val="4B5161"/>
                          </a:solidFill>
                          <a:effectLst/>
                          <a:latin typeface="+mn-ea"/>
                          <a:ea typeface="+mn-ea"/>
                          <a:cs typeface="+mn-ea"/>
                          <a:sym typeface="+mn-lt"/>
                        </a:rPr>
                        <a:t>44.24%</a:t>
                      </a:r>
                      <a:endParaRPr lang="en-US" altLang="zh-CN" sz="1800" b="0" i="0" u="none" strike="noStrike"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96524652"/>
                  </a:ext>
                </a:extLst>
              </a:tr>
              <a:tr h="39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u="none" strike="noStrike" dirty="0">
                          <a:solidFill>
                            <a:srgbClr val="4B5161"/>
                          </a:solidFill>
                          <a:latin typeface="+mn-ea"/>
                          <a:ea typeface="+mn-ea"/>
                          <a:cs typeface="+mn-ea"/>
                          <a:sym typeface="+mn-lt"/>
                        </a:rPr>
                        <a:t>应收账款（百万）</a:t>
                      </a:r>
                      <a:endParaRPr lang="zh-CN" altLang="en-US" sz="1800" b="1" i="0" u="none" strike="noStrike" dirty="0">
                        <a:solidFill>
                          <a:srgbClr val="4B5161"/>
                        </a:solidFill>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3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0" u="none" strike="noStrike" dirty="0">
                          <a:solidFill>
                            <a:srgbClr val="4B5161"/>
                          </a:solidFill>
                          <a:effectLst/>
                          <a:latin typeface="+mn-ea"/>
                          <a:ea typeface="+mn-ea"/>
                          <a:cs typeface="+mn-ea"/>
                          <a:sym typeface="+mn-lt"/>
                        </a:rPr>
                        <a:t>8304.9</a:t>
                      </a:r>
                      <a:endParaRPr lang="en-US" altLang="zh-CN" sz="1800" b="0" i="0" u="none" strike="noStrike" dirty="0">
                        <a:solidFill>
                          <a:srgbClr val="4B5161"/>
                        </a:solidFill>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3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0" u="none" strike="noStrike" dirty="0">
                          <a:solidFill>
                            <a:srgbClr val="4B5161"/>
                          </a:solidFill>
                          <a:effectLst/>
                          <a:latin typeface="+mn-ea"/>
                          <a:ea typeface="+mn-ea"/>
                          <a:cs typeface="+mn-ea"/>
                          <a:sym typeface="+mn-lt"/>
                        </a:rPr>
                        <a:t>13842.93</a:t>
                      </a:r>
                      <a:endParaRPr lang="en-US" altLang="zh-CN" sz="1800" b="0" i="0" u="none" strike="noStrike" dirty="0">
                        <a:solidFill>
                          <a:srgbClr val="4B5161"/>
                        </a:solidFill>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3EF"/>
                    </a:solidFill>
                  </a:tcPr>
                </a:tc>
                <a:tc>
                  <a:txBody>
                    <a:bodyPr/>
                    <a:lstStyle/>
                    <a:p>
                      <a:pPr algn="ctr" fontAlgn="ctr"/>
                      <a:r>
                        <a:rPr lang="en-US" altLang="zh-CN" sz="1800" b="0" u="none" strike="noStrike" dirty="0">
                          <a:solidFill>
                            <a:srgbClr val="4B5161"/>
                          </a:solidFill>
                          <a:effectLst/>
                          <a:latin typeface="+mn-ea"/>
                          <a:ea typeface="+mn-ea"/>
                          <a:cs typeface="+mn-ea"/>
                          <a:sym typeface="+mn-lt"/>
                        </a:rPr>
                        <a:t>11798.18</a:t>
                      </a:r>
                      <a:endParaRPr lang="en-US" altLang="zh-CN" sz="1800" b="0" i="0" u="none" strike="noStrike"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3EF"/>
                    </a:solidFill>
                  </a:tcPr>
                </a:tc>
                <a:tc>
                  <a:txBody>
                    <a:bodyPr/>
                    <a:lstStyle/>
                    <a:p>
                      <a:pPr algn="ctr" fontAlgn="ctr"/>
                      <a:r>
                        <a:rPr lang="en-US" altLang="zh-CN" sz="1800" b="0" u="none" strike="noStrike" dirty="0">
                          <a:solidFill>
                            <a:srgbClr val="4B5161"/>
                          </a:solidFill>
                          <a:effectLst/>
                          <a:latin typeface="+mn-ea"/>
                          <a:ea typeface="+mn-ea"/>
                          <a:cs typeface="+mn-ea"/>
                          <a:sym typeface="+mn-lt"/>
                        </a:rPr>
                        <a:t>23254.74</a:t>
                      </a:r>
                      <a:endParaRPr lang="en-US" altLang="zh-CN" sz="1800" b="0" i="0" u="none" strike="noStrike"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3EF"/>
                    </a:solidFill>
                  </a:tcPr>
                </a:tc>
                <a:extLst>
                  <a:ext uri="{0D108BD9-81ED-4DB2-BD59-A6C34878D82A}">
                    <a16:rowId xmlns:a16="http://schemas.microsoft.com/office/drawing/2014/main" val="3969626684"/>
                  </a:ext>
                </a:extLst>
              </a:tr>
              <a:tr h="39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u="none" strike="noStrike" dirty="0">
                          <a:solidFill>
                            <a:srgbClr val="4B5161"/>
                          </a:solidFill>
                          <a:latin typeface="+mn-ea"/>
                          <a:ea typeface="+mn-ea"/>
                          <a:cs typeface="+mn-ea"/>
                          <a:sym typeface="+mn-lt"/>
                        </a:rPr>
                        <a:t>变动百分比</a:t>
                      </a:r>
                      <a:endParaRPr lang="zh-CN" altLang="en-US" sz="1800" b="1" i="0" u="none" strike="noStrike" dirty="0">
                        <a:solidFill>
                          <a:srgbClr val="4B5161"/>
                        </a:solidFill>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800" b="0" dirty="0">
                        <a:solidFill>
                          <a:srgbClr val="4B5161"/>
                        </a:solidFill>
                        <a:effectLst/>
                        <a:latin typeface="+mn-ea"/>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0" u="none" strike="noStrike" kern="1200" dirty="0">
                          <a:solidFill>
                            <a:srgbClr val="4B5161"/>
                          </a:solidFill>
                          <a:effectLst/>
                          <a:latin typeface="+mn-ea"/>
                          <a:ea typeface="+mn-ea"/>
                          <a:cs typeface="+mn-ea"/>
                          <a:sym typeface="+mn-lt"/>
                        </a:rPr>
                        <a:t>66.68%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altLang="zh-CN" sz="1800" b="0" u="none" strike="noStrike" dirty="0">
                          <a:solidFill>
                            <a:srgbClr val="4B5161"/>
                          </a:solidFill>
                          <a:effectLst/>
                          <a:latin typeface="+mn-ea"/>
                          <a:ea typeface="+mn-ea"/>
                          <a:cs typeface="+mn-ea"/>
                          <a:sym typeface="+mn-lt"/>
                        </a:rPr>
                        <a:t>-14.77%</a:t>
                      </a:r>
                      <a:endParaRPr lang="en-US" altLang="zh-CN" sz="1800" b="0" i="0" u="none" strike="noStrike"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altLang="zh-CN" sz="1800" b="0" u="none" strike="noStrike" dirty="0">
                          <a:solidFill>
                            <a:srgbClr val="4B5161"/>
                          </a:solidFill>
                          <a:effectLst/>
                          <a:latin typeface="+mn-ea"/>
                          <a:ea typeface="+mn-ea"/>
                          <a:cs typeface="+mn-ea"/>
                          <a:sym typeface="+mn-lt"/>
                        </a:rPr>
                        <a:t>97.10%</a:t>
                      </a:r>
                      <a:endParaRPr lang="en-US" altLang="zh-CN" sz="1800" b="0" i="0" u="none" strike="noStrike"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1644240"/>
                  </a:ext>
                </a:extLst>
              </a:tr>
            </a:tbl>
          </a:graphicData>
        </a:graphic>
      </p:graphicFrame>
      <p:sp>
        <p:nvSpPr>
          <p:cNvPr id="24" name="标题 1">
            <a:extLst>
              <a:ext uri="{FF2B5EF4-FFF2-40B4-BE49-F238E27FC236}">
                <a16:creationId xmlns:a16="http://schemas.microsoft.com/office/drawing/2014/main" id="{77BE267C-A08F-4DFB-91F5-637A78CB4E77}"/>
              </a:ext>
            </a:extLst>
          </p:cNvPr>
          <p:cNvSpPr txBox="1">
            <a:spLocks/>
          </p:cNvSpPr>
          <p:nvPr/>
        </p:nvSpPr>
        <p:spPr>
          <a:xfrm>
            <a:off x="457142" y="433601"/>
            <a:ext cx="4532195" cy="65234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zh-CN" altLang="en-US" sz="3200" dirty="0">
                <a:solidFill>
                  <a:schemeClr val="bg2">
                    <a:lumMod val="50000"/>
                  </a:schemeClr>
                </a:solidFill>
                <a:latin typeface="+mn-ea"/>
                <a:ea typeface="+mn-ea"/>
                <a:cs typeface="+mn-ea"/>
                <a:sym typeface="+mn-lt"/>
              </a:rPr>
              <a:t>收入与应收账款的关系</a:t>
            </a:r>
          </a:p>
        </p:txBody>
      </p:sp>
      <p:graphicFrame>
        <p:nvGraphicFramePr>
          <p:cNvPr id="27" name="表格 26">
            <a:extLst>
              <a:ext uri="{FF2B5EF4-FFF2-40B4-BE49-F238E27FC236}">
                <a16:creationId xmlns:a16="http://schemas.microsoft.com/office/drawing/2014/main" id="{6A210B21-EE9D-4CB7-ABB7-122B1EF7D0D1}"/>
              </a:ext>
            </a:extLst>
          </p:cNvPr>
          <p:cNvGraphicFramePr>
            <a:graphicFrameLocks noGrp="1"/>
          </p:cNvGraphicFramePr>
          <p:nvPr>
            <p:extLst>
              <p:ext uri="{D42A27DB-BD31-4B8C-83A1-F6EECF244321}">
                <p14:modId xmlns:p14="http://schemas.microsoft.com/office/powerpoint/2010/main" val="1708412785"/>
              </p:ext>
            </p:extLst>
          </p:nvPr>
        </p:nvGraphicFramePr>
        <p:xfrm>
          <a:off x="0" y="4290287"/>
          <a:ext cx="12192000" cy="1980000"/>
        </p:xfrm>
        <a:graphic>
          <a:graphicData uri="http://schemas.openxmlformats.org/drawingml/2006/table">
            <a:tbl>
              <a:tblPr firstRow="1" bandRow="1">
                <a:tableStyleId>{E8034E78-7F5D-4C2E-B375-FC64B27BC917}</a:tableStyleId>
              </a:tblPr>
              <a:tblGrid>
                <a:gridCol w="3097161">
                  <a:extLst>
                    <a:ext uri="{9D8B030D-6E8A-4147-A177-3AD203B41FA5}">
                      <a16:colId xmlns:a16="http://schemas.microsoft.com/office/drawing/2014/main" val="1195870945"/>
                    </a:ext>
                  </a:extLst>
                </a:gridCol>
                <a:gridCol w="2241755">
                  <a:extLst>
                    <a:ext uri="{9D8B030D-6E8A-4147-A177-3AD203B41FA5}">
                      <a16:colId xmlns:a16="http://schemas.microsoft.com/office/drawing/2014/main" val="2405663485"/>
                    </a:ext>
                  </a:extLst>
                </a:gridCol>
                <a:gridCol w="2330245">
                  <a:extLst>
                    <a:ext uri="{9D8B030D-6E8A-4147-A177-3AD203B41FA5}">
                      <a16:colId xmlns:a16="http://schemas.microsoft.com/office/drawing/2014/main" val="1801285343"/>
                    </a:ext>
                  </a:extLst>
                </a:gridCol>
                <a:gridCol w="2300749">
                  <a:extLst>
                    <a:ext uri="{9D8B030D-6E8A-4147-A177-3AD203B41FA5}">
                      <a16:colId xmlns:a16="http://schemas.microsoft.com/office/drawing/2014/main" val="3867784414"/>
                    </a:ext>
                  </a:extLst>
                </a:gridCol>
                <a:gridCol w="2222090">
                  <a:extLst>
                    <a:ext uri="{9D8B030D-6E8A-4147-A177-3AD203B41FA5}">
                      <a16:colId xmlns:a16="http://schemas.microsoft.com/office/drawing/2014/main" val="2720615195"/>
                    </a:ext>
                  </a:extLst>
                </a:gridCol>
              </a:tblGrid>
              <a:tr h="396000">
                <a:tc>
                  <a:txBody>
                    <a:bodyPr/>
                    <a:lstStyle/>
                    <a:p>
                      <a:pPr algn="ctr" fontAlgn="ctr"/>
                      <a:endParaRPr kumimoji="0" lang="zh-CN" altLang="en-US" sz="1800" b="1" u="none" strike="noStrike" kern="1200" spc="300" dirty="0">
                        <a:solidFill>
                          <a:srgbClr val="4B5161"/>
                        </a:solidFill>
                        <a:effectLst>
                          <a:outerShdw blurRad="38100" dist="38100" dir="2700000" algn="tl">
                            <a:srgbClr val="000000">
                              <a:alpha val="43137"/>
                            </a:srgbClr>
                          </a:outerShdw>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B516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4B5161"/>
                    </a:solidFill>
                  </a:tcPr>
                </a:tc>
                <a:tc>
                  <a:txBody>
                    <a:bodyPr/>
                    <a:lstStyle/>
                    <a:p>
                      <a:pPr algn="ctr" fontAlgn="ctr"/>
                      <a:r>
                        <a:rPr lang="en-US" altLang="zh-CN" sz="1800" b="1" u="none" strike="noStrike" spc="300" dirty="0">
                          <a:solidFill>
                            <a:srgbClr val="4B5161"/>
                          </a:solidFill>
                          <a:effectLst/>
                          <a:latin typeface="+mn-ea"/>
                          <a:ea typeface="+mn-ea"/>
                          <a:cs typeface="+mn-ea"/>
                          <a:sym typeface="+mn-lt"/>
                        </a:rPr>
                        <a:t>2013</a:t>
                      </a:r>
                      <a:r>
                        <a:rPr lang="zh-CN" altLang="en-US" sz="1800" b="1" u="none" strike="noStrike" spc="300" dirty="0">
                          <a:solidFill>
                            <a:srgbClr val="4B5161"/>
                          </a:solidFill>
                          <a:effectLst/>
                          <a:latin typeface="+mn-ea"/>
                          <a:ea typeface="+mn-ea"/>
                          <a:cs typeface="+mn-ea"/>
                          <a:sym typeface="+mn-lt"/>
                        </a:rPr>
                        <a:t>年</a:t>
                      </a:r>
                      <a:endParaRPr lang="zh-CN" altLang="en-US" sz="1800" b="1" i="0" u="none" strike="noStrike" spc="300"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B516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800" b="1" u="none" strike="noStrike" spc="300" dirty="0">
                          <a:solidFill>
                            <a:srgbClr val="4B5161"/>
                          </a:solidFill>
                          <a:effectLst/>
                          <a:latin typeface="+mn-ea"/>
                          <a:ea typeface="+mn-ea"/>
                          <a:cs typeface="+mn-ea"/>
                          <a:sym typeface="+mn-lt"/>
                        </a:rPr>
                        <a:t>2014</a:t>
                      </a:r>
                      <a:r>
                        <a:rPr lang="zh-CN" altLang="en-US" sz="1800" b="1" u="none" strike="noStrike" spc="300" dirty="0">
                          <a:solidFill>
                            <a:srgbClr val="4B5161"/>
                          </a:solidFill>
                          <a:effectLst/>
                          <a:latin typeface="+mn-ea"/>
                          <a:ea typeface="+mn-ea"/>
                          <a:cs typeface="+mn-ea"/>
                          <a:sym typeface="+mn-lt"/>
                        </a:rPr>
                        <a:t>年</a:t>
                      </a:r>
                      <a:endParaRPr lang="zh-CN" altLang="en-US" sz="1800" b="1" i="0" u="none" strike="noStrike" spc="300"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B516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800" b="1" u="none" strike="noStrike" spc="300" dirty="0">
                          <a:solidFill>
                            <a:srgbClr val="4B5161"/>
                          </a:solidFill>
                          <a:effectLst/>
                          <a:latin typeface="+mn-ea"/>
                          <a:ea typeface="+mn-ea"/>
                          <a:cs typeface="+mn-ea"/>
                          <a:sym typeface="+mn-lt"/>
                        </a:rPr>
                        <a:t>2015</a:t>
                      </a:r>
                      <a:r>
                        <a:rPr lang="zh-CN" altLang="en-US" sz="1800" b="1" u="none" strike="noStrike" spc="300" dirty="0">
                          <a:solidFill>
                            <a:srgbClr val="4B5161"/>
                          </a:solidFill>
                          <a:effectLst/>
                          <a:latin typeface="+mn-ea"/>
                          <a:ea typeface="+mn-ea"/>
                          <a:cs typeface="+mn-ea"/>
                          <a:sym typeface="+mn-lt"/>
                        </a:rPr>
                        <a:t>年</a:t>
                      </a:r>
                      <a:endParaRPr lang="zh-CN" altLang="en-US" sz="1800" b="1" i="0" u="none" strike="noStrike" spc="300"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B516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800" b="1" u="none" strike="noStrike" spc="300" dirty="0">
                          <a:solidFill>
                            <a:srgbClr val="4B5161"/>
                          </a:solidFill>
                          <a:effectLst/>
                          <a:latin typeface="+mn-ea"/>
                          <a:ea typeface="+mn-ea"/>
                          <a:cs typeface="+mn-ea"/>
                          <a:sym typeface="+mn-lt"/>
                        </a:rPr>
                        <a:t>2016</a:t>
                      </a:r>
                      <a:r>
                        <a:rPr lang="zh-CN" altLang="en-US" sz="1800" b="1" u="none" strike="noStrike" spc="300" dirty="0">
                          <a:solidFill>
                            <a:srgbClr val="4B5161"/>
                          </a:solidFill>
                          <a:effectLst/>
                          <a:latin typeface="+mn-ea"/>
                          <a:ea typeface="+mn-ea"/>
                          <a:cs typeface="+mn-ea"/>
                          <a:sym typeface="+mn-lt"/>
                        </a:rPr>
                        <a:t>年</a:t>
                      </a:r>
                      <a:endParaRPr lang="zh-CN" altLang="en-US" sz="1800" b="1" i="0" u="none" strike="noStrike" spc="300"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B516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3515594"/>
                  </a:ext>
                </a:extLst>
              </a:tr>
              <a:tr h="396000">
                <a:tc>
                  <a:txBody>
                    <a:bodyPr/>
                    <a:lstStyle/>
                    <a:p>
                      <a:pPr algn="ctr" fontAlgn="ctr"/>
                      <a:r>
                        <a:rPr lang="zh-CN" altLang="en-US" sz="1800" b="1" u="none" strike="noStrike" dirty="0">
                          <a:solidFill>
                            <a:srgbClr val="4B5161"/>
                          </a:solidFill>
                          <a:latin typeface="+mn-ea"/>
                          <a:ea typeface="+mn-ea"/>
                          <a:cs typeface="+mn-ea"/>
                          <a:sym typeface="+mn-lt"/>
                        </a:rPr>
                        <a:t>主营业务收入（亿）</a:t>
                      </a:r>
                      <a:endParaRPr lang="zh-CN" altLang="en-US" sz="1800" b="1" i="0" u="none" strike="noStrike" dirty="0">
                        <a:solidFill>
                          <a:srgbClr val="4B5161"/>
                        </a:solidFill>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332.97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453.14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472.78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745.59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19372974"/>
                  </a:ext>
                </a:extLst>
              </a:tr>
              <a:tr h="396000">
                <a:tc>
                  <a:txBody>
                    <a:bodyPr/>
                    <a:lstStyle/>
                    <a:p>
                      <a:pPr algn="ctr" fontAlgn="ctr"/>
                      <a:r>
                        <a:rPr lang="zh-CN" altLang="en-US" sz="1800" b="1" u="none" strike="noStrike">
                          <a:solidFill>
                            <a:srgbClr val="4B5161"/>
                          </a:solidFill>
                          <a:latin typeface="+mn-ea"/>
                          <a:ea typeface="+mn-ea"/>
                          <a:cs typeface="+mn-ea"/>
                          <a:sym typeface="+mn-lt"/>
                        </a:rPr>
                        <a:t>变动百分比</a:t>
                      </a:r>
                      <a:endParaRPr lang="zh-CN" altLang="en-US" sz="1800" b="1" i="0" u="none" strike="noStrike" dirty="0">
                        <a:solidFill>
                          <a:srgbClr val="4B5161"/>
                        </a:solidFill>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kumimoji="0" lang="zh-CN" altLang="en-US" sz="1800" b="0" u="none" strike="noStrike" kern="1200"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ctr" latinLnBrk="0" hangingPunct="1"/>
                      <a:r>
                        <a:rPr lang="en-US" altLang="zh-CN" sz="1800" b="0" u="none" strike="noStrike" kern="1200" dirty="0">
                          <a:solidFill>
                            <a:srgbClr val="4B5161"/>
                          </a:solidFill>
                          <a:effectLst/>
                          <a:latin typeface="+mn-ea"/>
                          <a:ea typeface="+mn-ea"/>
                          <a:cs typeface="+mn-ea"/>
                          <a:sym typeface="+mn-lt"/>
                        </a:rPr>
                        <a:t>36.09%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4.33%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57.70%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87536447"/>
                  </a:ext>
                </a:extLst>
              </a:tr>
              <a:tr h="396000">
                <a:tc>
                  <a:txBody>
                    <a:bodyPr/>
                    <a:lstStyle/>
                    <a:p>
                      <a:pPr algn="ctr" fontAlgn="ctr"/>
                      <a:r>
                        <a:rPr lang="zh-CN" altLang="en-US" sz="1800" b="1" u="none" strike="noStrike" dirty="0">
                          <a:solidFill>
                            <a:srgbClr val="4B5161"/>
                          </a:solidFill>
                          <a:latin typeface="+mn-ea"/>
                          <a:ea typeface="+mn-ea"/>
                          <a:cs typeface="+mn-ea"/>
                          <a:sym typeface="+mn-lt"/>
                        </a:rPr>
                        <a:t>应收账款（百万）</a:t>
                      </a:r>
                      <a:endParaRPr lang="zh-CN" altLang="en-US" sz="1800" b="1" i="0" u="none" strike="noStrike" dirty="0">
                        <a:solidFill>
                          <a:srgbClr val="4B5161"/>
                        </a:solidFill>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2628.42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5293.6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10115.33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8313.15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249966581"/>
                  </a:ext>
                </a:extLst>
              </a:tr>
              <a:tr h="396000">
                <a:tc>
                  <a:txBody>
                    <a:bodyPr/>
                    <a:lstStyle/>
                    <a:p>
                      <a:pPr algn="ctr" fontAlgn="ctr"/>
                      <a:r>
                        <a:rPr lang="zh-CN" altLang="en-US" sz="1800" b="1" u="none" strike="noStrike" dirty="0">
                          <a:solidFill>
                            <a:srgbClr val="4B5161"/>
                          </a:solidFill>
                          <a:latin typeface="+mn-ea"/>
                          <a:ea typeface="+mn-ea"/>
                          <a:cs typeface="+mn-ea"/>
                          <a:sym typeface="+mn-lt"/>
                        </a:rPr>
                        <a:t>变动百分比</a:t>
                      </a:r>
                      <a:endParaRPr lang="zh-CN" altLang="en-US" sz="1800" b="1" i="0" u="none" strike="noStrike" dirty="0">
                        <a:solidFill>
                          <a:srgbClr val="4B5161"/>
                        </a:solidFill>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kumimoji="0" lang="zh-CN" altLang="en-US" sz="1800" b="0" u="none" strike="noStrike" kern="1200" dirty="0">
                        <a:solidFill>
                          <a:srgbClr val="4B5161"/>
                        </a:solidFill>
                        <a:effectLst/>
                        <a:latin typeface="+mn-ea"/>
                        <a:ea typeface="+mn-ea"/>
                        <a:cs typeface="+mn-ea"/>
                        <a:sym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ctr" latinLnBrk="0" hangingPunct="1"/>
                      <a:r>
                        <a:rPr lang="en-US" altLang="zh-CN" sz="1800" b="0" u="none" strike="noStrike" kern="1200" dirty="0">
                          <a:solidFill>
                            <a:srgbClr val="4B5161"/>
                          </a:solidFill>
                          <a:effectLst/>
                          <a:latin typeface="+mn-ea"/>
                          <a:ea typeface="+mn-ea"/>
                          <a:cs typeface="+mn-ea"/>
                          <a:sym typeface="+mn-lt"/>
                        </a:rPr>
                        <a:t>101.40%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91.09%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kumimoji="0" lang="en-US" altLang="zh-CN" sz="1800" b="0" u="none" strike="noStrike" kern="1200" dirty="0">
                          <a:solidFill>
                            <a:srgbClr val="4B5161"/>
                          </a:solidFill>
                          <a:effectLst/>
                          <a:latin typeface="+mn-ea"/>
                          <a:ea typeface="+mn-ea"/>
                          <a:cs typeface="+mn-ea"/>
                          <a:sym typeface="+mn-lt"/>
                        </a:rPr>
                        <a:t>-17.82%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40099827"/>
                  </a:ext>
                </a:extLst>
              </a:tr>
            </a:tbl>
          </a:graphicData>
        </a:graphic>
      </p:graphicFrame>
      <p:sp>
        <p:nvSpPr>
          <p:cNvPr id="10" name="矩形 9">
            <a:extLst>
              <a:ext uri="{FF2B5EF4-FFF2-40B4-BE49-F238E27FC236}">
                <a16:creationId xmlns:a16="http://schemas.microsoft.com/office/drawing/2014/main" id="{EB36BFD5-A585-4D77-BC73-7002C75BAE27}"/>
              </a:ext>
            </a:extLst>
          </p:cNvPr>
          <p:cNvSpPr/>
          <p:nvPr/>
        </p:nvSpPr>
        <p:spPr>
          <a:xfrm>
            <a:off x="919550" y="4285822"/>
            <a:ext cx="1364476" cy="400110"/>
          </a:xfrm>
          <a:prstGeom prst="rect">
            <a:avLst/>
          </a:prstGeom>
        </p:spPr>
        <p:txBody>
          <a:bodyPr wrap="none">
            <a:spAutoFit/>
          </a:bodyPr>
          <a:lstStyle/>
          <a:p>
            <a:pPr algn="just" fontAlgn="ctr"/>
            <a:r>
              <a:rPr lang="zh-CN" altLang="en-US" sz="2000" b="1" spc="300" dirty="0">
                <a:solidFill>
                  <a:schemeClr val="bg1">
                    <a:lumMod val="95000"/>
                  </a:schemeClr>
                </a:solidFill>
                <a:latin typeface="+mn-ea"/>
                <a:cs typeface="+mn-ea"/>
                <a:sym typeface="+mn-lt"/>
              </a:rPr>
              <a:t>美的电器</a:t>
            </a:r>
          </a:p>
        </p:txBody>
      </p:sp>
      <p:sp>
        <p:nvSpPr>
          <p:cNvPr id="12" name="矩形 11">
            <a:extLst>
              <a:ext uri="{FF2B5EF4-FFF2-40B4-BE49-F238E27FC236}">
                <a16:creationId xmlns:a16="http://schemas.microsoft.com/office/drawing/2014/main" id="{C43FA9CA-4070-4557-BB2A-92FA4A5CDF55}"/>
              </a:ext>
            </a:extLst>
          </p:cNvPr>
          <p:cNvSpPr/>
          <p:nvPr/>
        </p:nvSpPr>
        <p:spPr>
          <a:xfrm>
            <a:off x="919550" y="1578720"/>
            <a:ext cx="1364476" cy="400110"/>
          </a:xfrm>
          <a:prstGeom prst="rect">
            <a:avLst/>
          </a:prstGeom>
        </p:spPr>
        <p:txBody>
          <a:bodyPr wrap="none">
            <a:spAutoFit/>
          </a:bodyPr>
          <a:lstStyle/>
          <a:p>
            <a:pPr algn="just" fontAlgn="ctr"/>
            <a:r>
              <a:rPr lang="zh-CN" altLang="en-US" sz="2000" b="1" spc="300" dirty="0">
                <a:solidFill>
                  <a:schemeClr val="bg1">
                    <a:lumMod val="95000"/>
                  </a:schemeClr>
                </a:solidFill>
                <a:latin typeface="+mn-ea"/>
                <a:cs typeface="+mn-ea"/>
                <a:sym typeface="+mn-lt"/>
              </a:rPr>
              <a:t>格力电器</a:t>
            </a:r>
          </a:p>
        </p:txBody>
      </p:sp>
      <p:sp>
        <p:nvSpPr>
          <p:cNvPr id="17" name="矩形 16">
            <a:extLst>
              <a:ext uri="{FF2B5EF4-FFF2-40B4-BE49-F238E27FC236}">
                <a16:creationId xmlns:a16="http://schemas.microsoft.com/office/drawing/2014/main" id="{BCFF7409-D7A9-4050-A3DD-2B21C6E61679}"/>
              </a:ext>
            </a:extLst>
          </p:cNvPr>
          <p:cNvSpPr/>
          <p:nvPr/>
        </p:nvSpPr>
        <p:spPr>
          <a:xfrm>
            <a:off x="11632570" y="0"/>
            <a:ext cx="559429" cy="502920"/>
          </a:xfrm>
          <a:prstGeom prst="rect">
            <a:avLst/>
          </a:prstGeom>
          <a:solidFill>
            <a:srgbClr val="3C45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18" name="矩形 17">
            <a:extLst>
              <a:ext uri="{FF2B5EF4-FFF2-40B4-BE49-F238E27FC236}">
                <a16:creationId xmlns:a16="http://schemas.microsoft.com/office/drawing/2014/main" id="{DD4119B9-E1C1-4E8A-A3AE-419E5512EDAC}"/>
              </a:ext>
            </a:extLst>
          </p:cNvPr>
          <p:cNvSpPr/>
          <p:nvPr/>
        </p:nvSpPr>
        <p:spPr>
          <a:xfrm>
            <a:off x="292042" y="549418"/>
            <a:ext cx="123883" cy="502920"/>
          </a:xfrm>
          <a:prstGeom prst="rect">
            <a:avLst/>
          </a:prstGeom>
          <a:solidFill>
            <a:srgbClr val="3C45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Tree>
    <p:extLst>
      <p:ext uri="{BB962C8B-B14F-4D97-AF65-F5344CB8AC3E}">
        <p14:creationId xmlns:p14="http://schemas.microsoft.com/office/powerpoint/2010/main" val="3912152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7">
            <a:extLst>
              <a:ext uri="{FF2B5EF4-FFF2-40B4-BE49-F238E27FC236}">
                <a16:creationId xmlns:a16="http://schemas.microsoft.com/office/drawing/2014/main" id="{9F645E29-73CE-47E4-9F30-BA61CFCD9BC0}"/>
              </a:ext>
            </a:extLst>
          </p:cNvPr>
          <p:cNvSpPr>
            <a:spLocks noGrp="1"/>
          </p:cNvSpPr>
          <p:nvPr>
            <p:ph sz="quarter" idx="11"/>
          </p:nvPr>
        </p:nvSpPr>
        <p:spPr/>
        <p:txBody>
          <a:bodyPr/>
          <a:lstStyle/>
          <a:p>
            <a:r>
              <a:rPr lang="zh-CN" altLang="en-US" dirty="0">
                <a:latin typeface="+mn-ea"/>
                <a:ea typeface="+mn-ea"/>
                <a:cs typeface="+mn-ea"/>
                <a:sym typeface="+mn-lt"/>
              </a:rPr>
              <a:t>第二节  利润表综合分析</a:t>
            </a:r>
          </a:p>
          <a:p>
            <a:endParaRPr lang="zh-CN" altLang="en-US" dirty="0">
              <a:latin typeface="+mn-ea"/>
              <a:ea typeface="+mn-ea"/>
              <a:cs typeface="+mn-ea"/>
              <a:sym typeface="+mn-lt"/>
            </a:endParaRPr>
          </a:p>
        </p:txBody>
      </p:sp>
      <p:sp>
        <p:nvSpPr>
          <p:cNvPr id="2" name="标题 1">
            <a:extLst>
              <a:ext uri="{FF2B5EF4-FFF2-40B4-BE49-F238E27FC236}">
                <a16:creationId xmlns:a16="http://schemas.microsoft.com/office/drawing/2014/main" id="{061D0E53-A1BC-4C3D-BD3B-8421472F67A3}"/>
              </a:ext>
            </a:extLst>
          </p:cNvPr>
          <p:cNvSpPr>
            <a:spLocks noGrp="1"/>
          </p:cNvSpPr>
          <p:nvPr>
            <p:ph type="title" idx="4294967295"/>
          </p:nvPr>
        </p:nvSpPr>
        <p:spPr>
          <a:xfrm>
            <a:off x="838200" y="787841"/>
            <a:ext cx="10515600" cy="480131"/>
          </a:xfrm>
          <a:noFill/>
        </p:spPr>
        <p:txBody>
          <a:bodyPr vert="horz" wrap="square" rtlCol="0">
            <a:spAutoFit/>
          </a:bodyPr>
          <a:lstStyle/>
          <a:p>
            <a:r>
              <a:rPr lang="zh-CN" altLang="en-US" sz="2800" b="1" spc="300" dirty="0">
                <a:solidFill>
                  <a:schemeClr val="tx1">
                    <a:lumMod val="65000"/>
                    <a:lumOff val="35000"/>
                  </a:schemeClr>
                </a:solidFill>
                <a:latin typeface="+mn-ea"/>
                <a:ea typeface="+mn-ea"/>
                <a:cs typeface="+mn-ea"/>
                <a:sym typeface="+mn-lt"/>
              </a:rPr>
              <a:t>一、利润的质量分析</a:t>
            </a:r>
          </a:p>
        </p:txBody>
      </p:sp>
      <p:sp>
        <p:nvSpPr>
          <p:cNvPr id="3" name="内容占位符 2">
            <a:extLst>
              <a:ext uri="{FF2B5EF4-FFF2-40B4-BE49-F238E27FC236}">
                <a16:creationId xmlns:a16="http://schemas.microsoft.com/office/drawing/2014/main" id="{E37F6F2D-85B3-40A5-B3C1-A18BD0BEE905}"/>
              </a:ext>
            </a:extLst>
          </p:cNvPr>
          <p:cNvSpPr>
            <a:spLocks noGrp="1"/>
          </p:cNvSpPr>
          <p:nvPr>
            <p:ph sz="quarter" idx="10"/>
          </p:nvPr>
        </p:nvSpPr>
        <p:spPr>
          <a:xfrm>
            <a:off x="844103" y="2289795"/>
            <a:ext cx="10296337" cy="1806648"/>
          </a:xfrm>
        </p:spPr>
        <p:txBody>
          <a:bodyPr wrap="square">
            <a:spAutoFit/>
          </a:bodyPr>
          <a:lstStyle/>
          <a:p>
            <a:pPr marL="0" indent="0">
              <a:buNone/>
            </a:pPr>
            <a:r>
              <a:rPr lang="zh-CN" altLang="en-US" sz="2400" dirty="0">
                <a:latin typeface="+mn-ea"/>
                <a:cs typeface="+mn-ea"/>
                <a:sym typeface="+mn-lt"/>
              </a:rPr>
              <a:t>好的利润质量特征：</a:t>
            </a:r>
            <a:endParaRPr lang="en-US" altLang="zh-CN" sz="2400" dirty="0">
              <a:latin typeface="+mn-ea"/>
              <a:cs typeface="+mn-ea"/>
              <a:sym typeface="+mn-lt"/>
            </a:endParaRPr>
          </a:p>
          <a:p>
            <a:pPr marL="457200" indent="-457200">
              <a:buFont typeface="+mj-lt"/>
              <a:buAutoNum type="arabicPeriod"/>
            </a:pPr>
            <a:r>
              <a:rPr lang="zh-CN" altLang="en-US" sz="2400" dirty="0">
                <a:latin typeface="+mn-ea"/>
                <a:cs typeface="+mn-ea"/>
                <a:sym typeface="+mn-lt"/>
              </a:rPr>
              <a:t>一定的盈利能力</a:t>
            </a:r>
          </a:p>
          <a:p>
            <a:pPr marL="457200" indent="-457200">
              <a:buFont typeface="+mj-lt"/>
              <a:buAutoNum type="arabicPeriod"/>
            </a:pPr>
            <a:r>
              <a:rPr lang="zh-CN" altLang="en-US" sz="2400" dirty="0">
                <a:latin typeface="+mn-ea"/>
                <a:cs typeface="+mn-ea"/>
                <a:sym typeface="+mn-lt"/>
              </a:rPr>
              <a:t>企业的利润具有较强的获取现金的能力</a:t>
            </a:r>
          </a:p>
          <a:p>
            <a:pPr marL="457200" indent="-457200">
              <a:buFont typeface="+mj-lt"/>
              <a:buAutoNum type="arabicPeriod"/>
            </a:pPr>
            <a:r>
              <a:rPr lang="zh-CN" altLang="en-US" sz="2400" dirty="0">
                <a:latin typeface="+mn-ea"/>
                <a:cs typeface="+mn-ea"/>
                <a:sym typeface="+mn-lt"/>
              </a:rPr>
              <a:t>利润结构基本合理：</a:t>
            </a:r>
            <a:r>
              <a:rPr lang="en-US" altLang="zh-CN" sz="2400" dirty="0">
                <a:latin typeface="+mn-ea"/>
                <a:cs typeface="+mn-ea"/>
                <a:sym typeface="+mn-lt"/>
              </a:rPr>
              <a:t>  </a:t>
            </a:r>
          </a:p>
        </p:txBody>
      </p:sp>
      <p:grpSp>
        <p:nvGrpSpPr>
          <p:cNvPr id="60" name="组合 59">
            <a:extLst>
              <a:ext uri="{FF2B5EF4-FFF2-40B4-BE49-F238E27FC236}">
                <a16:creationId xmlns:a16="http://schemas.microsoft.com/office/drawing/2014/main" id="{69CA15A4-7E57-44D9-85D0-404CB27A3C83}"/>
              </a:ext>
            </a:extLst>
          </p:cNvPr>
          <p:cNvGrpSpPr/>
          <p:nvPr/>
        </p:nvGrpSpPr>
        <p:grpSpPr>
          <a:xfrm rot="16200000">
            <a:off x="5689782" y="-5702063"/>
            <a:ext cx="811253" cy="12193185"/>
            <a:chOff x="11632570" y="-2538209"/>
            <a:chExt cx="559429" cy="8408254"/>
          </a:xfrm>
        </p:grpSpPr>
        <p:cxnSp>
          <p:nvCxnSpPr>
            <p:cNvPr id="61" name="直接连接符 60">
              <a:extLst>
                <a:ext uri="{FF2B5EF4-FFF2-40B4-BE49-F238E27FC236}">
                  <a16:creationId xmlns:a16="http://schemas.microsoft.com/office/drawing/2014/main" id="{9C27FB58-E017-47BE-8F26-2090D6C13531}"/>
                </a:ext>
              </a:extLst>
            </p:cNvPr>
            <p:cNvCxnSpPr>
              <a:cxnSpLocks/>
            </p:cNvCxnSpPr>
            <p:nvPr/>
          </p:nvCxnSpPr>
          <p:spPr>
            <a:xfrm flipV="1">
              <a:off x="11918950" y="4746095"/>
              <a:ext cx="0" cy="1123950"/>
            </a:xfrm>
            <a:prstGeom prst="line">
              <a:avLst/>
            </a:prstGeom>
            <a:ln w="101600" cap="sq">
              <a:solidFill>
                <a:srgbClr val="3C4560"/>
              </a:solidFill>
              <a:round/>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BE3F5266-CA7B-4714-A205-54E172903412}"/>
                </a:ext>
              </a:extLst>
            </p:cNvPr>
            <p:cNvSpPr/>
            <p:nvPr/>
          </p:nvSpPr>
          <p:spPr>
            <a:xfrm>
              <a:off x="11632570" y="-2538209"/>
              <a:ext cx="559429" cy="50292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矩形 5">
            <a:extLst>
              <a:ext uri="{FF2B5EF4-FFF2-40B4-BE49-F238E27FC236}">
                <a16:creationId xmlns:a16="http://schemas.microsoft.com/office/drawing/2014/main" id="{13301D1B-6619-40C1-B9BE-B13C41EE5075}"/>
              </a:ext>
            </a:extLst>
          </p:cNvPr>
          <p:cNvSpPr/>
          <p:nvPr/>
        </p:nvSpPr>
        <p:spPr>
          <a:xfrm>
            <a:off x="844103" y="1618533"/>
            <a:ext cx="10506067" cy="461665"/>
          </a:xfrm>
          <a:prstGeom prst="rect">
            <a:avLst/>
          </a:prstGeom>
        </p:spPr>
        <p:txBody>
          <a:bodyPr wrap="square">
            <a:spAutoFit/>
          </a:bodyPr>
          <a:lstStyle/>
          <a:p>
            <a:r>
              <a:rPr lang="zh-CN" altLang="en-US" sz="2400" dirty="0">
                <a:latin typeface="+mn-ea"/>
                <a:cs typeface="+mn-ea"/>
                <a:sym typeface="+mn-lt"/>
              </a:rPr>
              <a:t>利润的质量分析指分析利润形成的真实与合理性，以及对现金流转的影响。</a:t>
            </a:r>
          </a:p>
        </p:txBody>
      </p:sp>
      <p:sp>
        <p:nvSpPr>
          <p:cNvPr id="7" name="矩形 6">
            <a:extLst>
              <a:ext uri="{FF2B5EF4-FFF2-40B4-BE49-F238E27FC236}">
                <a16:creationId xmlns:a16="http://schemas.microsoft.com/office/drawing/2014/main" id="{0152A68D-BDFB-4C50-80CB-5ABD648F83AE}"/>
              </a:ext>
            </a:extLst>
          </p:cNvPr>
          <p:cNvSpPr/>
          <p:nvPr/>
        </p:nvSpPr>
        <p:spPr>
          <a:xfrm>
            <a:off x="4293505" y="3675795"/>
            <a:ext cx="6684963" cy="1346010"/>
          </a:xfrm>
          <a:prstGeom prst="rect">
            <a:avLst/>
          </a:prstGeom>
        </p:spPr>
        <p:txBody>
          <a:bodyPr vert="horz" wrap="square" lIns="91440" tIns="45720" rIns="91440" bIns="45720" rtlCol="0">
            <a:spAutoFit/>
          </a:bodyPr>
          <a:lstStyle/>
          <a:p>
            <a:pPr>
              <a:lnSpc>
                <a:spcPct val="90000"/>
              </a:lnSpc>
              <a:spcBef>
                <a:spcPts val="1000"/>
              </a:spcBef>
            </a:pPr>
            <a:r>
              <a:rPr lang="zh-CN" altLang="en-US" sz="2400" dirty="0">
                <a:latin typeface="+mn-ea"/>
                <a:cs typeface="+mn-ea"/>
                <a:sym typeface="+mn-lt"/>
              </a:rPr>
              <a:t>企业的利润结构应该与企业的资产结构相匹配；</a:t>
            </a:r>
            <a:endParaRPr lang="en-US" altLang="zh-CN" sz="2400" dirty="0">
              <a:latin typeface="+mn-ea"/>
              <a:cs typeface="+mn-ea"/>
              <a:sym typeface="+mn-lt"/>
            </a:endParaRPr>
          </a:p>
          <a:p>
            <a:pPr>
              <a:lnSpc>
                <a:spcPct val="90000"/>
              </a:lnSpc>
              <a:spcBef>
                <a:spcPts val="1000"/>
              </a:spcBef>
            </a:pPr>
            <a:r>
              <a:rPr lang="zh-CN" altLang="en-US" sz="2400" dirty="0">
                <a:latin typeface="+mn-ea"/>
                <a:cs typeface="+mn-ea"/>
                <a:sym typeface="+mn-lt"/>
              </a:rPr>
              <a:t>费用变化是合理的；</a:t>
            </a:r>
            <a:endParaRPr lang="en-US" altLang="zh-CN" sz="2400" dirty="0">
              <a:latin typeface="+mn-ea"/>
              <a:cs typeface="+mn-ea"/>
              <a:sym typeface="+mn-lt"/>
            </a:endParaRPr>
          </a:p>
          <a:p>
            <a:pPr>
              <a:lnSpc>
                <a:spcPct val="90000"/>
              </a:lnSpc>
              <a:spcBef>
                <a:spcPts val="1000"/>
              </a:spcBef>
            </a:pPr>
            <a:r>
              <a:rPr lang="zh-CN" altLang="en-US" sz="2400" dirty="0">
                <a:latin typeface="+mn-ea"/>
                <a:cs typeface="+mn-ea"/>
                <a:sym typeface="+mn-lt"/>
              </a:rPr>
              <a:t>利润总额各部分的构成合理。</a:t>
            </a:r>
          </a:p>
        </p:txBody>
      </p:sp>
    </p:spTree>
    <p:extLst>
      <p:ext uri="{BB962C8B-B14F-4D97-AF65-F5344CB8AC3E}">
        <p14:creationId xmlns:p14="http://schemas.microsoft.com/office/powerpoint/2010/main" val="1890617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内容占位符 16">
            <a:extLst>
              <a:ext uri="{FF2B5EF4-FFF2-40B4-BE49-F238E27FC236}">
                <a16:creationId xmlns:a16="http://schemas.microsoft.com/office/drawing/2014/main" id="{649DCC8F-F4DA-49FA-9F52-EE3E3A2577DB}"/>
              </a:ext>
            </a:extLst>
          </p:cNvPr>
          <p:cNvSpPr>
            <a:spLocks noGrp="1"/>
          </p:cNvSpPr>
          <p:nvPr>
            <p:ph sz="quarter" idx="11"/>
          </p:nvPr>
        </p:nvSpPr>
        <p:spPr>
          <a:xfrm>
            <a:off x="710753" y="517525"/>
            <a:ext cx="5457825" cy="415975"/>
          </a:xfrm>
        </p:spPr>
        <p:txBody>
          <a:bodyPr/>
          <a:lstStyle/>
          <a:p>
            <a:r>
              <a:rPr lang="zh-CN" altLang="en-US" dirty="0">
                <a:latin typeface="+mn-ea"/>
                <a:ea typeface="+mn-ea"/>
                <a:cs typeface="+mn-ea"/>
                <a:sym typeface="+mn-lt"/>
              </a:rPr>
              <a:t>第三节  利润表分部分析</a:t>
            </a:r>
          </a:p>
        </p:txBody>
      </p:sp>
      <p:sp>
        <p:nvSpPr>
          <p:cNvPr id="2" name="标题 1">
            <a:extLst>
              <a:ext uri="{FF2B5EF4-FFF2-40B4-BE49-F238E27FC236}">
                <a16:creationId xmlns:a16="http://schemas.microsoft.com/office/drawing/2014/main" id="{8F54A4BF-1972-4C44-B853-4FCDF9580E62}"/>
              </a:ext>
            </a:extLst>
          </p:cNvPr>
          <p:cNvSpPr>
            <a:spLocks noGrp="1"/>
          </p:cNvSpPr>
          <p:nvPr>
            <p:ph type="title" idx="4294967295"/>
          </p:nvPr>
        </p:nvSpPr>
        <p:spPr>
          <a:xfrm>
            <a:off x="710753" y="1189790"/>
            <a:ext cx="8420100" cy="480131"/>
          </a:xfrm>
          <a:noFill/>
        </p:spPr>
        <p:txBody>
          <a:bodyPr vert="horz" wrap="square" lIns="91440" tIns="45720" rIns="91440" bIns="45720" rtlCol="0" anchor="ctr">
            <a:spAutoFit/>
          </a:bodyPr>
          <a:lstStyle/>
          <a:p>
            <a:r>
              <a:rPr lang="zh-CN" altLang="en-US" sz="2800" b="1" spc="300" dirty="0">
                <a:solidFill>
                  <a:schemeClr val="tx1">
                    <a:lumMod val="65000"/>
                    <a:lumOff val="35000"/>
                  </a:schemeClr>
                </a:solidFill>
                <a:latin typeface="+mn-ea"/>
                <a:ea typeface="+mn-ea"/>
                <a:cs typeface="+mn-ea"/>
                <a:sym typeface="+mn-lt"/>
              </a:rPr>
              <a:t>（四）营业外收入</a:t>
            </a:r>
          </a:p>
        </p:txBody>
      </p:sp>
      <p:sp>
        <p:nvSpPr>
          <p:cNvPr id="3" name="内容占位符 2">
            <a:extLst>
              <a:ext uri="{FF2B5EF4-FFF2-40B4-BE49-F238E27FC236}">
                <a16:creationId xmlns:a16="http://schemas.microsoft.com/office/drawing/2014/main" id="{90B2AE96-4D47-4B13-A18A-9B1BD0C6B8D7}"/>
              </a:ext>
            </a:extLst>
          </p:cNvPr>
          <p:cNvSpPr>
            <a:spLocks noGrp="1"/>
          </p:cNvSpPr>
          <p:nvPr>
            <p:ph sz="quarter" idx="10"/>
          </p:nvPr>
        </p:nvSpPr>
        <p:spPr>
          <a:xfrm>
            <a:off x="710753" y="2006432"/>
            <a:ext cx="11024047" cy="1089529"/>
          </a:xfrm>
        </p:spPr>
        <p:txBody>
          <a:bodyPr wrap="square">
            <a:spAutoFit/>
          </a:bodyPr>
          <a:lstStyle/>
          <a:p>
            <a:pPr algn="just"/>
            <a:r>
              <a:rPr lang="zh-CN" altLang="en-US" dirty="0">
                <a:latin typeface="+mn-ea"/>
                <a:cs typeface="+mn-ea"/>
                <a:sym typeface="+mn-lt"/>
              </a:rPr>
              <a:t> 营业外收入项目多半为管理当局所不能控制或左右，是由非常的、非主要营业活动产生的，在分析时，应着重检查各项营业外收入明细项目增减的合法性和合理性。</a:t>
            </a:r>
            <a:endParaRPr lang="en-US" altLang="zh-CN" dirty="0">
              <a:latin typeface="+mn-ea"/>
              <a:cs typeface="+mn-ea"/>
              <a:sym typeface="+mn-lt"/>
            </a:endParaRPr>
          </a:p>
        </p:txBody>
      </p:sp>
      <p:sp>
        <p:nvSpPr>
          <p:cNvPr id="16" name="矩形 15">
            <a:extLst>
              <a:ext uri="{FF2B5EF4-FFF2-40B4-BE49-F238E27FC236}">
                <a16:creationId xmlns:a16="http://schemas.microsoft.com/office/drawing/2014/main" id="{325A6369-77EF-4FE8-A0F5-6804E4FBF77D}"/>
              </a:ext>
            </a:extLst>
          </p:cNvPr>
          <p:cNvSpPr/>
          <p:nvPr/>
        </p:nvSpPr>
        <p:spPr>
          <a:xfrm>
            <a:off x="0" y="0"/>
            <a:ext cx="12192000" cy="120650"/>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矩形 17">
            <a:extLst>
              <a:ext uri="{FF2B5EF4-FFF2-40B4-BE49-F238E27FC236}">
                <a16:creationId xmlns:a16="http://schemas.microsoft.com/office/drawing/2014/main" id="{61DD12E7-4CF0-404F-B68B-4611A739FB05}"/>
              </a:ext>
            </a:extLst>
          </p:cNvPr>
          <p:cNvSpPr/>
          <p:nvPr/>
        </p:nvSpPr>
        <p:spPr>
          <a:xfrm>
            <a:off x="710753" y="3236627"/>
            <a:ext cx="11024046" cy="1754326"/>
          </a:xfrm>
          <a:prstGeom prst="rect">
            <a:avLst/>
          </a:prstGeom>
        </p:spPr>
        <p:txBody>
          <a:bodyPr vert="horz" wrap="square" lIns="91440" tIns="45720" rIns="91440" bIns="45720" rtlCol="0">
            <a:spAutoFit/>
          </a:bodyPr>
          <a:lstStyle/>
          <a:p>
            <a:pPr algn="just">
              <a:lnSpc>
                <a:spcPct val="90000"/>
              </a:lnSpc>
              <a:spcBef>
                <a:spcPts val="1000"/>
              </a:spcBef>
            </a:pPr>
            <a:r>
              <a:rPr lang="zh-CN" altLang="en-US" sz="2400" spc="300" dirty="0">
                <a:latin typeface="+mn-ea"/>
                <a:cs typeface="+mn-ea"/>
                <a:sym typeface="+mn-lt"/>
              </a:rPr>
              <a:t>营业外收入数额较大并不是坏事，它会使企业净利润增加，因而增加企业利润分配的能力，但是，其稳定性较差，企业不能根据这部分收益来预测将来的净收益水平。其次，如果营业外收入对利润总额对利润总额的比例过大，说明企业的盈利结构出了问题，至少是增加了不稳定的因素。</a:t>
            </a:r>
            <a:endParaRPr lang="en-US" altLang="zh-CN" sz="2400" spc="300" dirty="0">
              <a:latin typeface="+mn-ea"/>
              <a:cs typeface="+mn-ea"/>
              <a:sym typeface="+mn-lt"/>
            </a:endParaRPr>
          </a:p>
        </p:txBody>
      </p:sp>
      <p:sp>
        <p:nvSpPr>
          <p:cNvPr id="19" name="矩形 18">
            <a:extLst>
              <a:ext uri="{FF2B5EF4-FFF2-40B4-BE49-F238E27FC236}">
                <a16:creationId xmlns:a16="http://schemas.microsoft.com/office/drawing/2014/main" id="{976896B9-DFE5-4366-93FE-A35157ACD32C}"/>
              </a:ext>
            </a:extLst>
          </p:cNvPr>
          <p:cNvSpPr/>
          <p:nvPr/>
        </p:nvSpPr>
        <p:spPr>
          <a:xfrm>
            <a:off x="710753" y="5100935"/>
            <a:ext cx="11024046" cy="757130"/>
          </a:xfrm>
          <a:prstGeom prst="rect">
            <a:avLst/>
          </a:prstGeom>
        </p:spPr>
        <p:txBody>
          <a:bodyPr vert="horz" wrap="square" lIns="91440" tIns="45720" rIns="91440" bIns="45720" rtlCol="0">
            <a:spAutoFit/>
          </a:bodyPr>
          <a:lstStyle/>
          <a:p>
            <a:pPr algn="just">
              <a:lnSpc>
                <a:spcPct val="90000"/>
              </a:lnSpc>
              <a:spcBef>
                <a:spcPts val="1000"/>
              </a:spcBef>
            </a:pPr>
            <a:r>
              <a:rPr lang="zh-CN" altLang="en-US" sz="2400" spc="300" dirty="0">
                <a:latin typeface="+mn-ea"/>
                <a:cs typeface="+mn-ea"/>
                <a:sym typeface="+mn-lt"/>
              </a:rPr>
              <a:t>特别关注其中的非流动资产转让收益、政府补贴收入、债务豁免利得，这种非经常性损益可能金额巨大，但不具有持续性。</a:t>
            </a:r>
          </a:p>
        </p:txBody>
      </p:sp>
    </p:spTree>
    <p:extLst>
      <p:ext uri="{BB962C8B-B14F-4D97-AF65-F5344CB8AC3E}">
        <p14:creationId xmlns:p14="http://schemas.microsoft.com/office/powerpoint/2010/main" val="1480195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a:extLst>
              <a:ext uri="{FF2B5EF4-FFF2-40B4-BE49-F238E27FC236}">
                <a16:creationId xmlns:a16="http://schemas.microsoft.com/office/drawing/2014/main" id="{8B136EC7-8336-4466-8298-1FB4FD3DE9A7}"/>
              </a:ext>
            </a:extLst>
          </p:cNvPr>
          <p:cNvGraphicFramePr/>
          <p:nvPr>
            <p:extLst>
              <p:ext uri="{D42A27DB-BD31-4B8C-83A1-F6EECF244321}">
                <p14:modId xmlns:p14="http://schemas.microsoft.com/office/powerpoint/2010/main" val="2605640013"/>
              </p:ext>
            </p:extLst>
          </p:nvPr>
        </p:nvGraphicFramePr>
        <p:xfrm>
          <a:off x="2428573" y="1690570"/>
          <a:ext cx="8084457" cy="3977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内容占位符 6">
            <a:extLst>
              <a:ext uri="{FF2B5EF4-FFF2-40B4-BE49-F238E27FC236}">
                <a16:creationId xmlns:a16="http://schemas.microsoft.com/office/drawing/2014/main" id="{F7C60CBD-7CF1-49DD-A320-BFD7EE879E28}"/>
              </a:ext>
            </a:extLst>
          </p:cNvPr>
          <p:cNvSpPr>
            <a:spLocks noGrp="1"/>
          </p:cNvSpPr>
          <p:nvPr>
            <p:ph sz="quarter" idx="11"/>
          </p:nvPr>
        </p:nvSpPr>
        <p:spPr/>
        <p:txBody>
          <a:bodyPr/>
          <a:lstStyle/>
          <a:p>
            <a:r>
              <a:rPr lang="zh-CN" altLang="en-US" dirty="0">
                <a:latin typeface="+mn-lt"/>
                <a:ea typeface="+mn-ea"/>
                <a:cs typeface="+mn-ea"/>
                <a:sym typeface="+mn-lt"/>
              </a:rPr>
              <a:t>第三节  利润表分部分析</a:t>
            </a:r>
          </a:p>
        </p:txBody>
      </p:sp>
      <p:sp>
        <p:nvSpPr>
          <p:cNvPr id="2" name="标题 1">
            <a:extLst>
              <a:ext uri="{FF2B5EF4-FFF2-40B4-BE49-F238E27FC236}">
                <a16:creationId xmlns:a16="http://schemas.microsoft.com/office/drawing/2014/main" id="{98FCD94A-0607-4B55-B238-1BF4F7CEA077}"/>
              </a:ext>
            </a:extLst>
          </p:cNvPr>
          <p:cNvSpPr>
            <a:spLocks noGrp="1"/>
          </p:cNvSpPr>
          <p:nvPr>
            <p:ph type="title" idx="4294967295"/>
          </p:nvPr>
        </p:nvSpPr>
        <p:spPr>
          <a:xfrm>
            <a:off x="838200" y="959291"/>
            <a:ext cx="10515600" cy="480131"/>
          </a:xfrm>
          <a:noFill/>
        </p:spPr>
        <p:txBody>
          <a:bodyPr vert="horz" wrap="square" lIns="91440" tIns="45720" rIns="91440" bIns="45720" rtlCol="0" anchor="ctr">
            <a:spAutoFit/>
          </a:bodyPr>
          <a:lstStyle/>
          <a:p>
            <a:r>
              <a:rPr lang="zh-CN" altLang="en-US" sz="2800" b="1" spc="300" dirty="0">
                <a:solidFill>
                  <a:schemeClr val="tx1">
                    <a:lumMod val="65000"/>
                    <a:lumOff val="35000"/>
                  </a:schemeClr>
                </a:solidFill>
                <a:latin typeface="+mn-lt"/>
                <a:ea typeface="+mn-ea"/>
                <a:cs typeface="+mn-ea"/>
                <a:sym typeface="+mn-lt"/>
              </a:rPr>
              <a:t>（五）营业费用</a:t>
            </a:r>
          </a:p>
        </p:txBody>
      </p:sp>
      <p:sp>
        <p:nvSpPr>
          <p:cNvPr id="6" name="矩形 5">
            <a:extLst>
              <a:ext uri="{FF2B5EF4-FFF2-40B4-BE49-F238E27FC236}">
                <a16:creationId xmlns:a16="http://schemas.microsoft.com/office/drawing/2014/main" id="{7E931C1D-FEB7-476F-B799-820EA4ECBB81}"/>
              </a:ext>
            </a:extLst>
          </p:cNvPr>
          <p:cNvSpPr/>
          <p:nvPr/>
        </p:nvSpPr>
        <p:spPr>
          <a:xfrm>
            <a:off x="1678970" y="4914862"/>
            <a:ext cx="3241833" cy="753348"/>
          </a:xfrm>
          <a:prstGeom prst="rect">
            <a:avLst/>
          </a:prstGeom>
          <a:noFill/>
        </p:spPr>
        <p:txBody>
          <a:bodyPr wrap="square">
            <a:spAutoFit/>
          </a:bodyPr>
          <a:lstStyle/>
          <a:p>
            <a:pPr algn="just">
              <a:lnSpc>
                <a:spcPct val="110000"/>
              </a:lnSpc>
              <a:buFont typeface="Wingdings" panose="05000000000000000000" pitchFamily="2" charset="2"/>
              <a:buNone/>
            </a:pPr>
            <a:r>
              <a:rPr lang="zh-CN" altLang="en-US" sz="2000" dirty="0">
                <a:solidFill>
                  <a:srgbClr val="793333"/>
                </a:solidFill>
                <a:cs typeface="+mn-ea"/>
                <a:sym typeface="+mn-lt"/>
              </a:rPr>
              <a:t>含义</a:t>
            </a:r>
            <a:r>
              <a:rPr lang="zh-CN" altLang="en-US" sz="2000" dirty="0">
                <a:solidFill>
                  <a:srgbClr val="0033CC"/>
                </a:solidFill>
                <a:cs typeface="+mn-ea"/>
                <a:sym typeface="+mn-lt"/>
              </a:rPr>
              <a:t>：</a:t>
            </a:r>
            <a:r>
              <a:rPr lang="zh-CN" altLang="en-US" sz="2000" dirty="0">
                <a:cs typeface="+mn-ea"/>
                <a:sym typeface="+mn-lt"/>
              </a:rPr>
              <a:t>企业在日常生产经营过程中发生的各种耗费。</a:t>
            </a:r>
          </a:p>
        </p:txBody>
      </p:sp>
    </p:spTree>
    <p:extLst>
      <p:ext uri="{BB962C8B-B14F-4D97-AF65-F5344CB8AC3E}">
        <p14:creationId xmlns:p14="http://schemas.microsoft.com/office/powerpoint/2010/main" val="1401518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A2C0623F-52FD-442C-926C-348A8B2EBC60}"/>
              </a:ext>
            </a:extLst>
          </p:cNvPr>
          <p:cNvGrpSpPr/>
          <p:nvPr/>
        </p:nvGrpSpPr>
        <p:grpSpPr>
          <a:xfrm>
            <a:off x="-2705101" y="1714500"/>
            <a:ext cx="6440625" cy="6096000"/>
            <a:chOff x="8425818" y="6899093"/>
            <a:chExt cx="3157537" cy="3100387"/>
          </a:xfrm>
          <a:solidFill>
            <a:schemeClr val="bg1">
              <a:lumMod val="85000"/>
              <a:alpha val="76000"/>
            </a:schemeClr>
          </a:solidFill>
        </p:grpSpPr>
        <p:sp>
          <p:nvSpPr>
            <p:cNvPr id="5" name="Freeform 177">
              <a:extLst>
                <a:ext uri="{FF2B5EF4-FFF2-40B4-BE49-F238E27FC236}">
                  <a16:creationId xmlns:a16="http://schemas.microsoft.com/office/drawing/2014/main" id="{285E4CCD-489F-4414-B4EB-47D5E22C75FE}"/>
                </a:ext>
              </a:extLst>
            </p:cNvPr>
            <p:cNvSpPr>
              <a:spLocks noEditPoints="1"/>
            </p:cNvSpPr>
            <p:nvPr/>
          </p:nvSpPr>
          <p:spPr bwMode="auto">
            <a:xfrm>
              <a:off x="8425818" y="6899093"/>
              <a:ext cx="3157537" cy="3100387"/>
            </a:xfrm>
            <a:custGeom>
              <a:avLst/>
              <a:gdLst>
                <a:gd name="T0" fmla="*/ 378 w 1308"/>
                <a:gd name="T1" fmla="*/ 1222 h 1289"/>
                <a:gd name="T2" fmla="*/ 350 w 1308"/>
                <a:gd name="T3" fmla="*/ 1209 h 1289"/>
                <a:gd name="T4" fmla="*/ 313 w 1308"/>
                <a:gd name="T5" fmla="*/ 1187 h 1289"/>
                <a:gd name="T6" fmla="*/ 274 w 1308"/>
                <a:gd name="T7" fmla="*/ 1164 h 1289"/>
                <a:gd name="T8" fmla="*/ 210 w 1308"/>
                <a:gd name="T9" fmla="*/ 1108 h 1289"/>
                <a:gd name="T10" fmla="*/ 131 w 1308"/>
                <a:gd name="T11" fmla="*/ 1017 h 1289"/>
                <a:gd name="T12" fmla="*/ 84 w 1308"/>
                <a:gd name="T13" fmla="*/ 943 h 1289"/>
                <a:gd name="T14" fmla="*/ 68 w 1308"/>
                <a:gd name="T15" fmla="*/ 909 h 1289"/>
                <a:gd name="T16" fmla="*/ 14 w 1308"/>
                <a:gd name="T17" fmla="*/ 709 h 1289"/>
                <a:gd name="T18" fmla="*/ 111 w 1308"/>
                <a:gd name="T19" fmla="*/ 301 h 1289"/>
                <a:gd name="T20" fmla="*/ 117 w 1308"/>
                <a:gd name="T21" fmla="*/ 286 h 1289"/>
                <a:gd name="T22" fmla="*/ 168 w 1308"/>
                <a:gd name="T23" fmla="*/ 224 h 1289"/>
                <a:gd name="T24" fmla="*/ 200 w 1308"/>
                <a:gd name="T25" fmla="*/ 190 h 1289"/>
                <a:gd name="T26" fmla="*/ 225 w 1308"/>
                <a:gd name="T27" fmla="*/ 163 h 1289"/>
                <a:gd name="T28" fmla="*/ 259 w 1308"/>
                <a:gd name="T29" fmla="*/ 135 h 1289"/>
                <a:gd name="T30" fmla="*/ 319 w 1308"/>
                <a:gd name="T31" fmla="*/ 96 h 1289"/>
                <a:gd name="T32" fmla="*/ 387 w 1308"/>
                <a:gd name="T33" fmla="*/ 62 h 1289"/>
                <a:gd name="T34" fmla="*/ 468 w 1308"/>
                <a:gd name="T35" fmla="*/ 30 h 1289"/>
                <a:gd name="T36" fmla="*/ 468 w 1308"/>
                <a:gd name="T37" fmla="*/ 30 h 1289"/>
                <a:gd name="T38" fmla="*/ 488 w 1308"/>
                <a:gd name="T39" fmla="*/ 26 h 1289"/>
                <a:gd name="T40" fmla="*/ 728 w 1308"/>
                <a:gd name="T41" fmla="*/ 11 h 1289"/>
                <a:gd name="T42" fmla="*/ 820 w 1308"/>
                <a:gd name="T43" fmla="*/ 27 h 1289"/>
                <a:gd name="T44" fmla="*/ 819 w 1308"/>
                <a:gd name="T45" fmla="*/ 27 h 1289"/>
                <a:gd name="T46" fmla="*/ 884 w 1308"/>
                <a:gd name="T47" fmla="*/ 48 h 1289"/>
                <a:gd name="T48" fmla="*/ 1221 w 1308"/>
                <a:gd name="T49" fmla="*/ 355 h 1289"/>
                <a:gd name="T50" fmla="*/ 1247 w 1308"/>
                <a:gd name="T51" fmla="*/ 411 h 1289"/>
                <a:gd name="T52" fmla="*/ 1254 w 1308"/>
                <a:gd name="T53" fmla="*/ 433 h 1289"/>
                <a:gd name="T54" fmla="*/ 1257 w 1308"/>
                <a:gd name="T55" fmla="*/ 449 h 1289"/>
                <a:gd name="T56" fmla="*/ 1215 w 1308"/>
                <a:gd name="T57" fmla="*/ 941 h 1289"/>
                <a:gd name="T58" fmla="*/ 1209 w 1308"/>
                <a:gd name="T59" fmla="*/ 956 h 1289"/>
                <a:gd name="T60" fmla="*/ 1128 w 1308"/>
                <a:gd name="T61" fmla="*/ 1066 h 1289"/>
                <a:gd name="T62" fmla="*/ 1096 w 1308"/>
                <a:gd name="T63" fmla="*/ 1100 h 1289"/>
                <a:gd name="T64" fmla="*/ 1071 w 1308"/>
                <a:gd name="T65" fmla="*/ 1127 h 1289"/>
                <a:gd name="T66" fmla="*/ 1011 w 1308"/>
                <a:gd name="T67" fmla="*/ 1171 h 1289"/>
                <a:gd name="T68" fmla="*/ 968 w 1308"/>
                <a:gd name="T69" fmla="*/ 1200 h 1289"/>
                <a:gd name="T70" fmla="*/ 937 w 1308"/>
                <a:gd name="T71" fmla="*/ 1214 h 1289"/>
                <a:gd name="T72" fmla="*/ 843 w 1308"/>
                <a:gd name="T73" fmla="*/ 1254 h 1289"/>
                <a:gd name="T74" fmla="*/ 844 w 1308"/>
                <a:gd name="T75" fmla="*/ 1254 h 1289"/>
                <a:gd name="T76" fmla="*/ 829 w 1308"/>
                <a:gd name="T77" fmla="*/ 1257 h 1289"/>
                <a:gd name="T78" fmla="*/ 691 w 1308"/>
                <a:gd name="T79" fmla="*/ 1280 h 1289"/>
                <a:gd name="T80" fmla="*/ 378 w 1308"/>
                <a:gd name="T81" fmla="*/ 1222 h 1289"/>
                <a:gd name="T82" fmla="*/ 648 w 1308"/>
                <a:gd name="T83" fmla="*/ 1267 h 1289"/>
                <a:gd name="T84" fmla="*/ 1272 w 1308"/>
                <a:gd name="T85" fmla="*/ 655 h 1289"/>
                <a:gd name="T86" fmla="*/ 651 w 1308"/>
                <a:gd name="T87" fmla="*/ 21 h 1289"/>
                <a:gd name="T88" fmla="*/ 26 w 1308"/>
                <a:gd name="T89" fmla="*/ 642 h 1289"/>
                <a:gd name="T90" fmla="*/ 648 w 1308"/>
                <a:gd name="T91" fmla="*/ 1267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8" h="1289">
                  <a:moveTo>
                    <a:pt x="378" y="1222"/>
                  </a:moveTo>
                  <a:cubicBezTo>
                    <a:pt x="369" y="1218"/>
                    <a:pt x="359" y="1214"/>
                    <a:pt x="350" y="1209"/>
                  </a:cubicBezTo>
                  <a:cubicBezTo>
                    <a:pt x="338" y="1202"/>
                    <a:pt x="326" y="1194"/>
                    <a:pt x="313" y="1187"/>
                  </a:cubicBezTo>
                  <a:cubicBezTo>
                    <a:pt x="300" y="1179"/>
                    <a:pt x="287" y="1172"/>
                    <a:pt x="274" y="1164"/>
                  </a:cubicBezTo>
                  <a:cubicBezTo>
                    <a:pt x="253" y="1146"/>
                    <a:pt x="229" y="1129"/>
                    <a:pt x="210" y="1108"/>
                  </a:cubicBezTo>
                  <a:cubicBezTo>
                    <a:pt x="182" y="1079"/>
                    <a:pt x="157" y="1048"/>
                    <a:pt x="131" y="1017"/>
                  </a:cubicBezTo>
                  <a:cubicBezTo>
                    <a:pt x="115" y="993"/>
                    <a:pt x="100" y="968"/>
                    <a:pt x="84" y="943"/>
                  </a:cubicBezTo>
                  <a:cubicBezTo>
                    <a:pt x="79" y="932"/>
                    <a:pt x="73" y="921"/>
                    <a:pt x="68" y="909"/>
                  </a:cubicBezTo>
                  <a:cubicBezTo>
                    <a:pt x="40" y="845"/>
                    <a:pt x="21" y="779"/>
                    <a:pt x="14" y="709"/>
                  </a:cubicBezTo>
                  <a:cubicBezTo>
                    <a:pt x="0" y="562"/>
                    <a:pt x="32" y="426"/>
                    <a:pt x="111" y="301"/>
                  </a:cubicBezTo>
                  <a:cubicBezTo>
                    <a:pt x="114" y="296"/>
                    <a:pt x="115" y="291"/>
                    <a:pt x="117" y="286"/>
                  </a:cubicBezTo>
                  <a:cubicBezTo>
                    <a:pt x="134" y="265"/>
                    <a:pt x="151" y="245"/>
                    <a:pt x="168" y="224"/>
                  </a:cubicBezTo>
                  <a:cubicBezTo>
                    <a:pt x="179" y="213"/>
                    <a:pt x="189" y="201"/>
                    <a:pt x="200" y="190"/>
                  </a:cubicBezTo>
                  <a:cubicBezTo>
                    <a:pt x="208" y="181"/>
                    <a:pt x="217" y="172"/>
                    <a:pt x="225" y="163"/>
                  </a:cubicBezTo>
                  <a:cubicBezTo>
                    <a:pt x="237" y="154"/>
                    <a:pt x="248" y="144"/>
                    <a:pt x="259" y="135"/>
                  </a:cubicBezTo>
                  <a:cubicBezTo>
                    <a:pt x="279" y="122"/>
                    <a:pt x="299" y="109"/>
                    <a:pt x="319" y="96"/>
                  </a:cubicBezTo>
                  <a:cubicBezTo>
                    <a:pt x="342" y="84"/>
                    <a:pt x="364" y="73"/>
                    <a:pt x="387" y="62"/>
                  </a:cubicBezTo>
                  <a:cubicBezTo>
                    <a:pt x="414" y="51"/>
                    <a:pt x="441" y="40"/>
                    <a:pt x="468" y="30"/>
                  </a:cubicBezTo>
                  <a:cubicBezTo>
                    <a:pt x="468" y="30"/>
                    <a:pt x="468" y="30"/>
                    <a:pt x="468" y="30"/>
                  </a:cubicBezTo>
                  <a:cubicBezTo>
                    <a:pt x="475" y="29"/>
                    <a:pt x="481" y="28"/>
                    <a:pt x="488" y="26"/>
                  </a:cubicBezTo>
                  <a:cubicBezTo>
                    <a:pt x="567" y="6"/>
                    <a:pt x="647" y="0"/>
                    <a:pt x="728" y="11"/>
                  </a:cubicBezTo>
                  <a:cubicBezTo>
                    <a:pt x="759" y="15"/>
                    <a:pt x="789" y="22"/>
                    <a:pt x="820" y="27"/>
                  </a:cubicBezTo>
                  <a:cubicBezTo>
                    <a:pt x="819" y="27"/>
                    <a:pt x="819" y="27"/>
                    <a:pt x="819" y="27"/>
                  </a:cubicBezTo>
                  <a:cubicBezTo>
                    <a:pt x="840" y="34"/>
                    <a:pt x="862" y="41"/>
                    <a:pt x="884" y="48"/>
                  </a:cubicBezTo>
                  <a:cubicBezTo>
                    <a:pt x="1034" y="109"/>
                    <a:pt x="1146" y="212"/>
                    <a:pt x="1221" y="355"/>
                  </a:cubicBezTo>
                  <a:cubicBezTo>
                    <a:pt x="1230" y="374"/>
                    <a:pt x="1238" y="393"/>
                    <a:pt x="1247" y="411"/>
                  </a:cubicBezTo>
                  <a:cubicBezTo>
                    <a:pt x="1249" y="419"/>
                    <a:pt x="1252" y="426"/>
                    <a:pt x="1254" y="433"/>
                  </a:cubicBezTo>
                  <a:cubicBezTo>
                    <a:pt x="1255" y="439"/>
                    <a:pt x="1256" y="444"/>
                    <a:pt x="1257" y="449"/>
                  </a:cubicBezTo>
                  <a:cubicBezTo>
                    <a:pt x="1308" y="619"/>
                    <a:pt x="1295" y="783"/>
                    <a:pt x="1215" y="941"/>
                  </a:cubicBezTo>
                  <a:cubicBezTo>
                    <a:pt x="1212" y="945"/>
                    <a:pt x="1211" y="951"/>
                    <a:pt x="1209" y="956"/>
                  </a:cubicBezTo>
                  <a:cubicBezTo>
                    <a:pt x="1182" y="993"/>
                    <a:pt x="1155" y="1029"/>
                    <a:pt x="1128" y="1066"/>
                  </a:cubicBezTo>
                  <a:cubicBezTo>
                    <a:pt x="1118" y="1077"/>
                    <a:pt x="1107" y="1089"/>
                    <a:pt x="1096" y="1100"/>
                  </a:cubicBezTo>
                  <a:cubicBezTo>
                    <a:pt x="1088" y="1109"/>
                    <a:pt x="1079" y="1118"/>
                    <a:pt x="1071" y="1127"/>
                  </a:cubicBezTo>
                  <a:cubicBezTo>
                    <a:pt x="1051" y="1142"/>
                    <a:pt x="1032" y="1157"/>
                    <a:pt x="1011" y="1171"/>
                  </a:cubicBezTo>
                  <a:cubicBezTo>
                    <a:pt x="997" y="1182"/>
                    <a:pt x="982" y="1190"/>
                    <a:pt x="968" y="1200"/>
                  </a:cubicBezTo>
                  <a:cubicBezTo>
                    <a:pt x="957" y="1205"/>
                    <a:pt x="947" y="1210"/>
                    <a:pt x="937" y="1214"/>
                  </a:cubicBezTo>
                  <a:cubicBezTo>
                    <a:pt x="906" y="1228"/>
                    <a:pt x="874" y="1241"/>
                    <a:pt x="843" y="1254"/>
                  </a:cubicBezTo>
                  <a:cubicBezTo>
                    <a:pt x="843" y="1254"/>
                    <a:pt x="844" y="1254"/>
                    <a:pt x="844" y="1254"/>
                  </a:cubicBezTo>
                  <a:cubicBezTo>
                    <a:pt x="839" y="1255"/>
                    <a:pt x="834" y="1256"/>
                    <a:pt x="829" y="1257"/>
                  </a:cubicBezTo>
                  <a:cubicBezTo>
                    <a:pt x="783" y="1265"/>
                    <a:pt x="737" y="1277"/>
                    <a:pt x="691" y="1280"/>
                  </a:cubicBezTo>
                  <a:cubicBezTo>
                    <a:pt x="582" y="1289"/>
                    <a:pt x="477" y="1268"/>
                    <a:pt x="378" y="1222"/>
                  </a:cubicBezTo>
                  <a:close/>
                  <a:moveTo>
                    <a:pt x="648" y="1267"/>
                  </a:moveTo>
                  <a:cubicBezTo>
                    <a:pt x="993" y="1267"/>
                    <a:pt x="1266" y="991"/>
                    <a:pt x="1272" y="655"/>
                  </a:cubicBezTo>
                  <a:cubicBezTo>
                    <a:pt x="1278" y="306"/>
                    <a:pt x="997" y="22"/>
                    <a:pt x="651" y="21"/>
                  </a:cubicBezTo>
                  <a:cubicBezTo>
                    <a:pt x="307" y="20"/>
                    <a:pt x="27" y="298"/>
                    <a:pt x="26" y="642"/>
                  </a:cubicBezTo>
                  <a:cubicBezTo>
                    <a:pt x="25" y="988"/>
                    <a:pt x="303" y="1266"/>
                    <a:pt x="648" y="1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Freeform 184">
              <a:extLst>
                <a:ext uri="{FF2B5EF4-FFF2-40B4-BE49-F238E27FC236}">
                  <a16:creationId xmlns:a16="http://schemas.microsoft.com/office/drawing/2014/main" id="{878DB4AF-7B5E-400F-9373-CD0F34C8E64A}"/>
                </a:ext>
              </a:extLst>
            </p:cNvPr>
            <p:cNvSpPr>
              <a:spLocks/>
            </p:cNvSpPr>
            <p:nvPr/>
          </p:nvSpPr>
          <p:spPr bwMode="auto">
            <a:xfrm>
              <a:off x="9087805" y="9697855"/>
              <a:ext cx="182562" cy="109537"/>
            </a:xfrm>
            <a:custGeom>
              <a:avLst/>
              <a:gdLst>
                <a:gd name="T0" fmla="*/ 0 w 76"/>
                <a:gd name="T1" fmla="*/ 0 h 45"/>
                <a:gd name="T2" fmla="*/ 39 w 76"/>
                <a:gd name="T3" fmla="*/ 23 h 45"/>
                <a:gd name="T4" fmla="*/ 76 w 76"/>
                <a:gd name="T5" fmla="*/ 45 h 45"/>
                <a:gd name="T6" fmla="*/ 0 w 76"/>
                <a:gd name="T7" fmla="*/ 0 h 45"/>
              </a:gdLst>
              <a:ahLst/>
              <a:cxnLst>
                <a:cxn ang="0">
                  <a:pos x="T0" y="T1"/>
                </a:cxn>
                <a:cxn ang="0">
                  <a:pos x="T2" y="T3"/>
                </a:cxn>
                <a:cxn ang="0">
                  <a:pos x="T4" y="T5"/>
                </a:cxn>
                <a:cxn ang="0">
                  <a:pos x="T6" y="T7"/>
                </a:cxn>
              </a:cxnLst>
              <a:rect l="0" t="0" r="r" b="b"/>
              <a:pathLst>
                <a:path w="76" h="45">
                  <a:moveTo>
                    <a:pt x="0" y="0"/>
                  </a:moveTo>
                  <a:cubicBezTo>
                    <a:pt x="13" y="8"/>
                    <a:pt x="26" y="15"/>
                    <a:pt x="39" y="23"/>
                  </a:cubicBezTo>
                  <a:cubicBezTo>
                    <a:pt x="52" y="30"/>
                    <a:pt x="64" y="38"/>
                    <a:pt x="76" y="45"/>
                  </a:cubicBezTo>
                  <a:cubicBezTo>
                    <a:pt x="51" y="30"/>
                    <a:pt x="26" y="1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188">
              <a:extLst>
                <a:ext uri="{FF2B5EF4-FFF2-40B4-BE49-F238E27FC236}">
                  <a16:creationId xmlns:a16="http://schemas.microsoft.com/office/drawing/2014/main" id="{91773E0D-B9B4-425B-8C89-EF7D0F107334}"/>
                </a:ext>
              </a:extLst>
            </p:cNvPr>
            <p:cNvSpPr>
              <a:spLocks/>
            </p:cNvSpPr>
            <p:nvPr/>
          </p:nvSpPr>
          <p:spPr bwMode="auto">
            <a:xfrm>
              <a:off x="9051293" y="7129280"/>
              <a:ext cx="144462" cy="95250"/>
            </a:xfrm>
            <a:custGeom>
              <a:avLst/>
              <a:gdLst>
                <a:gd name="T0" fmla="*/ 60 w 60"/>
                <a:gd name="T1" fmla="*/ 0 h 39"/>
                <a:gd name="T2" fmla="*/ 0 w 60"/>
                <a:gd name="T3" fmla="*/ 39 h 39"/>
                <a:gd name="T4" fmla="*/ 60 w 60"/>
                <a:gd name="T5" fmla="*/ 0 h 39"/>
              </a:gdLst>
              <a:ahLst/>
              <a:cxnLst>
                <a:cxn ang="0">
                  <a:pos x="T0" y="T1"/>
                </a:cxn>
                <a:cxn ang="0">
                  <a:pos x="T2" y="T3"/>
                </a:cxn>
                <a:cxn ang="0">
                  <a:pos x="T4" y="T5"/>
                </a:cxn>
              </a:cxnLst>
              <a:rect l="0" t="0" r="r" b="b"/>
              <a:pathLst>
                <a:path w="60" h="39">
                  <a:moveTo>
                    <a:pt x="60" y="0"/>
                  </a:moveTo>
                  <a:cubicBezTo>
                    <a:pt x="40" y="13"/>
                    <a:pt x="20" y="26"/>
                    <a:pt x="0" y="39"/>
                  </a:cubicBezTo>
                  <a:cubicBezTo>
                    <a:pt x="20" y="26"/>
                    <a:pt x="40" y="13"/>
                    <a:pt x="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189">
              <a:extLst>
                <a:ext uri="{FF2B5EF4-FFF2-40B4-BE49-F238E27FC236}">
                  <a16:creationId xmlns:a16="http://schemas.microsoft.com/office/drawing/2014/main" id="{188A2824-0032-4E0B-9D02-55E8749A3A46}"/>
                </a:ext>
              </a:extLst>
            </p:cNvPr>
            <p:cNvSpPr>
              <a:spLocks/>
            </p:cNvSpPr>
            <p:nvPr/>
          </p:nvSpPr>
          <p:spPr bwMode="auto">
            <a:xfrm>
              <a:off x="10403843" y="6964180"/>
              <a:ext cx="157162" cy="50800"/>
            </a:xfrm>
            <a:custGeom>
              <a:avLst/>
              <a:gdLst>
                <a:gd name="T0" fmla="*/ 65 w 65"/>
                <a:gd name="T1" fmla="*/ 21 h 21"/>
                <a:gd name="T2" fmla="*/ 0 w 65"/>
                <a:gd name="T3" fmla="*/ 0 h 21"/>
                <a:gd name="T4" fmla="*/ 65 w 65"/>
                <a:gd name="T5" fmla="*/ 21 h 21"/>
              </a:gdLst>
              <a:ahLst/>
              <a:cxnLst>
                <a:cxn ang="0">
                  <a:pos x="T0" y="T1"/>
                </a:cxn>
                <a:cxn ang="0">
                  <a:pos x="T2" y="T3"/>
                </a:cxn>
                <a:cxn ang="0">
                  <a:pos x="T4" y="T5"/>
                </a:cxn>
              </a:cxnLst>
              <a:rect l="0" t="0" r="r" b="b"/>
              <a:pathLst>
                <a:path w="65" h="21">
                  <a:moveTo>
                    <a:pt x="65" y="21"/>
                  </a:moveTo>
                  <a:cubicBezTo>
                    <a:pt x="43" y="14"/>
                    <a:pt x="21" y="7"/>
                    <a:pt x="0" y="0"/>
                  </a:cubicBezTo>
                  <a:cubicBezTo>
                    <a:pt x="21" y="7"/>
                    <a:pt x="43" y="14"/>
                    <a:pt x="6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190">
              <a:extLst>
                <a:ext uri="{FF2B5EF4-FFF2-40B4-BE49-F238E27FC236}">
                  <a16:creationId xmlns:a16="http://schemas.microsoft.com/office/drawing/2014/main" id="{39CDCDC5-886F-4B6A-8B06-AC3E07C17E59}"/>
                </a:ext>
              </a:extLst>
            </p:cNvPr>
            <p:cNvSpPr>
              <a:spLocks/>
            </p:cNvSpPr>
            <p:nvPr/>
          </p:nvSpPr>
          <p:spPr bwMode="auto">
            <a:xfrm>
              <a:off x="11373805" y="7753168"/>
              <a:ext cx="63500" cy="134937"/>
            </a:xfrm>
            <a:custGeom>
              <a:avLst/>
              <a:gdLst>
                <a:gd name="T0" fmla="*/ 26 w 26"/>
                <a:gd name="T1" fmla="*/ 56 h 56"/>
                <a:gd name="T2" fmla="*/ 0 w 26"/>
                <a:gd name="T3" fmla="*/ 0 h 56"/>
                <a:gd name="T4" fmla="*/ 26 w 26"/>
                <a:gd name="T5" fmla="*/ 56 h 56"/>
              </a:gdLst>
              <a:ahLst/>
              <a:cxnLst>
                <a:cxn ang="0">
                  <a:pos x="T0" y="T1"/>
                </a:cxn>
                <a:cxn ang="0">
                  <a:pos x="T2" y="T3"/>
                </a:cxn>
                <a:cxn ang="0">
                  <a:pos x="T4" y="T5"/>
                </a:cxn>
              </a:cxnLst>
              <a:rect l="0" t="0" r="r" b="b"/>
              <a:pathLst>
                <a:path w="26" h="56">
                  <a:moveTo>
                    <a:pt x="26" y="56"/>
                  </a:moveTo>
                  <a:cubicBezTo>
                    <a:pt x="17" y="38"/>
                    <a:pt x="9" y="19"/>
                    <a:pt x="0" y="0"/>
                  </a:cubicBezTo>
                  <a:cubicBezTo>
                    <a:pt x="9" y="19"/>
                    <a:pt x="17" y="38"/>
                    <a:pt x="2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193">
              <a:extLst>
                <a:ext uri="{FF2B5EF4-FFF2-40B4-BE49-F238E27FC236}">
                  <a16:creationId xmlns:a16="http://schemas.microsoft.com/office/drawing/2014/main" id="{582B81A3-DB7B-4914-9993-9DF279776A80}"/>
                </a:ext>
              </a:extLst>
            </p:cNvPr>
            <p:cNvSpPr>
              <a:spLocks/>
            </p:cNvSpPr>
            <p:nvPr/>
          </p:nvSpPr>
          <p:spPr bwMode="auto">
            <a:xfrm>
              <a:off x="9865680" y="6975293"/>
              <a:ext cx="252412" cy="307975"/>
            </a:xfrm>
            <a:custGeom>
              <a:avLst/>
              <a:gdLst>
                <a:gd name="T0" fmla="*/ 54 w 105"/>
                <a:gd name="T1" fmla="*/ 20 h 128"/>
                <a:gd name="T2" fmla="*/ 44 w 105"/>
                <a:gd name="T3" fmla="*/ 5 h 128"/>
                <a:gd name="T4" fmla="*/ 48 w 105"/>
                <a:gd name="T5" fmla="*/ 0 h 128"/>
                <a:gd name="T6" fmla="*/ 71 w 105"/>
                <a:gd name="T7" fmla="*/ 17 h 128"/>
                <a:gd name="T8" fmla="*/ 69 w 105"/>
                <a:gd name="T9" fmla="*/ 19 h 128"/>
                <a:gd name="T10" fmla="*/ 105 w 105"/>
                <a:gd name="T11" fmla="*/ 26 h 128"/>
                <a:gd name="T12" fmla="*/ 105 w 105"/>
                <a:gd name="T13" fmla="*/ 32 h 128"/>
                <a:gd name="T14" fmla="*/ 65 w 105"/>
                <a:gd name="T15" fmla="*/ 42 h 128"/>
                <a:gd name="T16" fmla="*/ 66 w 105"/>
                <a:gd name="T17" fmla="*/ 45 h 128"/>
                <a:gd name="T18" fmla="*/ 78 w 105"/>
                <a:gd name="T19" fmla="*/ 48 h 128"/>
                <a:gd name="T20" fmla="*/ 91 w 105"/>
                <a:gd name="T21" fmla="*/ 65 h 128"/>
                <a:gd name="T22" fmla="*/ 90 w 105"/>
                <a:gd name="T23" fmla="*/ 109 h 128"/>
                <a:gd name="T24" fmla="*/ 82 w 105"/>
                <a:gd name="T25" fmla="*/ 127 h 128"/>
                <a:gd name="T26" fmla="*/ 60 w 105"/>
                <a:gd name="T27" fmla="*/ 115 h 128"/>
                <a:gd name="T28" fmla="*/ 72 w 105"/>
                <a:gd name="T29" fmla="*/ 87 h 128"/>
                <a:gd name="T30" fmla="*/ 48 w 105"/>
                <a:gd name="T31" fmla="*/ 100 h 128"/>
                <a:gd name="T32" fmla="*/ 41 w 105"/>
                <a:gd name="T33" fmla="*/ 71 h 128"/>
                <a:gd name="T34" fmla="*/ 36 w 105"/>
                <a:gd name="T35" fmla="*/ 71 h 128"/>
                <a:gd name="T36" fmla="*/ 30 w 105"/>
                <a:gd name="T37" fmla="*/ 98 h 128"/>
                <a:gd name="T38" fmla="*/ 29 w 105"/>
                <a:gd name="T39" fmla="*/ 110 h 128"/>
                <a:gd name="T40" fmla="*/ 24 w 105"/>
                <a:gd name="T41" fmla="*/ 123 h 128"/>
                <a:gd name="T42" fmla="*/ 13 w 105"/>
                <a:gd name="T43" fmla="*/ 111 h 128"/>
                <a:gd name="T44" fmla="*/ 20 w 105"/>
                <a:gd name="T45" fmla="*/ 56 h 128"/>
                <a:gd name="T46" fmla="*/ 44 w 105"/>
                <a:gd name="T47" fmla="*/ 56 h 128"/>
                <a:gd name="T48" fmla="*/ 30 w 105"/>
                <a:gd name="T49" fmla="*/ 40 h 128"/>
                <a:gd name="T50" fmla="*/ 4 w 105"/>
                <a:gd name="T51" fmla="*/ 45 h 128"/>
                <a:gd name="T52" fmla="*/ 0 w 105"/>
                <a:gd name="T53" fmla="*/ 37 h 128"/>
                <a:gd name="T54" fmla="*/ 54 w 105"/>
                <a:gd name="T55"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 h="128">
                  <a:moveTo>
                    <a:pt x="54" y="20"/>
                  </a:moveTo>
                  <a:cubicBezTo>
                    <a:pt x="50" y="15"/>
                    <a:pt x="47" y="10"/>
                    <a:pt x="44" y="5"/>
                  </a:cubicBezTo>
                  <a:cubicBezTo>
                    <a:pt x="45" y="3"/>
                    <a:pt x="47" y="2"/>
                    <a:pt x="48" y="0"/>
                  </a:cubicBezTo>
                  <a:cubicBezTo>
                    <a:pt x="56" y="6"/>
                    <a:pt x="64" y="11"/>
                    <a:pt x="71" y="17"/>
                  </a:cubicBezTo>
                  <a:cubicBezTo>
                    <a:pt x="71" y="18"/>
                    <a:pt x="70" y="18"/>
                    <a:pt x="69" y="19"/>
                  </a:cubicBezTo>
                  <a:cubicBezTo>
                    <a:pt x="81" y="21"/>
                    <a:pt x="93" y="24"/>
                    <a:pt x="105" y="26"/>
                  </a:cubicBezTo>
                  <a:cubicBezTo>
                    <a:pt x="105" y="28"/>
                    <a:pt x="105" y="30"/>
                    <a:pt x="105" y="32"/>
                  </a:cubicBezTo>
                  <a:cubicBezTo>
                    <a:pt x="92" y="35"/>
                    <a:pt x="79" y="39"/>
                    <a:pt x="65" y="42"/>
                  </a:cubicBezTo>
                  <a:cubicBezTo>
                    <a:pt x="65" y="43"/>
                    <a:pt x="66" y="44"/>
                    <a:pt x="66" y="45"/>
                  </a:cubicBezTo>
                  <a:cubicBezTo>
                    <a:pt x="70" y="46"/>
                    <a:pt x="74" y="47"/>
                    <a:pt x="78" y="48"/>
                  </a:cubicBezTo>
                  <a:cubicBezTo>
                    <a:pt x="87" y="50"/>
                    <a:pt x="92" y="55"/>
                    <a:pt x="91" y="65"/>
                  </a:cubicBezTo>
                  <a:cubicBezTo>
                    <a:pt x="90" y="80"/>
                    <a:pt x="90" y="94"/>
                    <a:pt x="90" y="109"/>
                  </a:cubicBezTo>
                  <a:cubicBezTo>
                    <a:pt x="90" y="116"/>
                    <a:pt x="93" y="127"/>
                    <a:pt x="82" y="127"/>
                  </a:cubicBezTo>
                  <a:cubicBezTo>
                    <a:pt x="74" y="128"/>
                    <a:pt x="67" y="121"/>
                    <a:pt x="60" y="115"/>
                  </a:cubicBezTo>
                  <a:cubicBezTo>
                    <a:pt x="80" y="111"/>
                    <a:pt x="71" y="97"/>
                    <a:pt x="72" y="87"/>
                  </a:cubicBezTo>
                  <a:cubicBezTo>
                    <a:pt x="69" y="103"/>
                    <a:pt x="58" y="104"/>
                    <a:pt x="48" y="100"/>
                  </a:cubicBezTo>
                  <a:cubicBezTo>
                    <a:pt x="33" y="95"/>
                    <a:pt x="36" y="83"/>
                    <a:pt x="41" y="71"/>
                  </a:cubicBezTo>
                  <a:cubicBezTo>
                    <a:pt x="39" y="71"/>
                    <a:pt x="37" y="71"/>
                    <a:pt x="36" y="71"/>
                  </a:cubicBezTo>
                  <a:cubicBezTo>
                    <a:pt x="34" y="80"/>
                    <a:pt x="31" y="89"/>
                    <a:pt x="30" y="98"/>
                  </a:cubicBezTo>
                  <a:cubicBezTo>
                    <a:pt x="29" y="102"/>
                    <a:pt x="30" y="107"/>
                    <a:pt x="29" y="110"/>
                  </a:cubicBezTo>
                  <a:cubicBezTo>
                    <a:pt x="28" y="115"/>
                    <a:pt x="26" y="119"/>
                    <a:pt x="24" y="123"/>
                  </a:cubicBezTo>
                  <a:cubicBezTo>
                    <a:pt x="20" y="119"/>
                    <a:pt x="13" y="115"/>
                    <a:pt x="13" y="111"/>
                  </a:cubicBezTo>
                  <a:cubicBezTo>
                    <a:pt x="14" y="93"/>
                    <a:pt x="18" y="74"/>
                    <a:pt x="20" y="56"/>
                  </a:cubicBezTo>
                  <a:cubicBezTo>
                    <a:pt x="29" y="56"/>
                    <a:pt x="35" y="56"/>
                    <a:pt x="44" y="56"/>
                  </a:cubicBezTo>
                  <a:cubicBezTo>
                    <a:pt x="38" y="48"/>
                    <a:pt x="34" y="44"/>
                    <a:pt x="30" y="40"/>
                  </a:cubicBezTo>
                  <a:cubicBezTo>
                    <a:pt x="21" y="42"/>
                    <a:pt x="13" y="44"/>
                    <a:pt x="4" y="45"/>
                  </a:cubicBezTo>
                  <a:cubicBezTo>
                    <a:pt x="3" y="45"/>
                    <a:pt x="2" y="40"/>
                    <a:pt x="0" y="37"/>
                  </a:cubicBezTo>
                  <a:cubicBezTo>
                    <a:pt x="19" y="31"/>
                    <a:pt x="37" y="26"/>
                    <a:pt x="5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194">
              <a:extLst>
                <a:ext uri="{FF2B5EF4-FFF2-40B4-BE49-F238E27FC236}">
                  <a16:creationId xmlns:a16="http://schemas.microsoft.com/office/drawing/2014/main" id="{84CDBC78-E8F0-47DA-9FC0-200FE46980B4}"/>
                </a:ext>
              </a:extLst>
            </p:cNvPr>
            <p:cNvSpPr>
              <a:spLocks/>
            </p:cNvSpPr>
            <p:nvPr/>
          </p:nvSpPr>
          <p:spPr bwMode="auto">
            <a:xfrm>
              <a:off x="10519730" y="7149918"/>
              <a:ext cx="263525" cy="257175"/>
            </a:xfrm>
            <a:custGeom>
              <a:avLst/>
              <a:gdLst>
                <a:gd name="T0" fmla="*/ 32 w 109"/>
                <a:gd name="T1" fmla="*/ 36 h 107"/>
                <a:gd name="T2" fmla="*/ 19 w 109"/>
                <a:gd name="T3" fmla="*/ 42 h 107"/>
                <a:gd name="T4" fmla="*/ 20 w 109"/>
                <a:gd name="T5" fmla="*/ 27 h 107"/>
                <a:gd name="T6" fmla="*/ 35 w 109"/>
                <a:gd name="T7" fmla="*/ 6 h 107"/>
                <a:gd name="T8" fmla="*/ 45 w 109"/>
                <a:gd name="T9" fmla="*/ 20 h 107"/>
                <a:gd name="T10" fmla="*/ 55 w 109"/>
                <a:gd name="T11" fmla="*/ 0 h 107"/>
                <a:gd name="T12" fmla="*/ 59 w 109"/>
                <a:gd name="T13" fmla="*/ 0 h 107"/>
                <a:gd name="T14" fmla="*/ 63 w 109"/>
                <a:gd name="T15" fmla="*/ 32 h 107"/>
                <a:gd name="T16" fmla="*/ 74 w 109"/>
                <a:gd name="T17" fmla="*/ 9 h 107"/>
                <a:gd name="T18" fmla="*/ 78 w 109"/>
                <a:gd name="T19" fmla="*/ 9 h 107"/>
                <a:gd name="T20" fmla="*/ 81 w 109"/>
                <a:gd name="T21" fmla="*/ 37 h 107"/>
                <a:gd name="T22" fmla="*/ 104 w 109"/>
                <a:gd name="T23" fmla="*/ 28 h 107"/>
                <a:gd name="T24" fmla="*/ 107 w 109"/>
                <a:gd name="T25" fmla="*/ 40 h 107"/>
                <a:gd name="T26" fmla="*/ 90 w 109"/>
                <a:gd name="T27" fmla="*/ 50 h 107"/>
                <a:gd name="T28" fmla="*/ 91 w 109"/>
                <a:gd name="T29" fmla="*/ 53 h 107"/>
                <a:gd name="T30" fmla="*/ 94 w 109"/>
                <a:gd name="T31" fmla="*/ 72 h 107"/>
                <a:gd name="T32" fmla="*/ 76 w 109"/>
                <a:gd name="T33" fmla="*/ 68 h 107"/>
                <a:gd name="T34" fmla="*/ 50 w 109"/>
                <a:gd name="T35" fmla="*/ 65 h 107"/>
                <a:gd name="T36" fmla="*/ 71 w 109"/>
                <a:gd name="T37" fmla="*/ 107 h 107"/>
                <a:gd name="T38" fmla="*/ 46 w 109"/>
                <a:gd name="T39" fmla="*/ 87 h 107"/>
                <a:gd name="T40" fmla="*/ 47 w 109"/>
                <a:gd name="T41" fmla="*/ 91 h 107"/>
                <a:gd name="T42" fmla="*/ 9 w 109"/>
                <a:gd name="T43" fmla="*/ 102 h 107"/>
                <a:gd name="T44" fmla="*/ 1 w 109"/>
                <a:gd name="T45" fmla="*/ 80 h 107"/>
                <a:gd name="T46" fmla="*/ 32 w 109"/>
                <a:gd name="T47" fmla="*/ 78 h 107"/>
                <a:gd name="T48" fmla="*/ 4 w 109"/>
                <a:gd name="T49" fmla="*/ 48 h 107"/>
                <a:gd name="T50" fmla="*/ 34 w 109"/>
                <a:gd name="T51" fmla="*/ 64 h 107"/>
                <a:gd name="T52" fmla="*/ 43 w 109"/>
                <a:gd name="T53" fmla="*/ 55 h 107"/>
                <a:gd name="T54" fmla="*/ 32 w 109"/>
                <a:gd name="T55" fmla="*/ 36 h 107"/>
                <a:gd name="T56" fmla="*/ 76 w 109"/>
                <a:gd name="T57" fmla="*/ 57 h 107"/>
                <a:gd name="T58" fmla="*/ 32 w 109"/>
                <a:gd name="T59"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107">
                  <a:moveTo>
                    <a:pt x="32" y="36"/>
                  </a:moveTo>
                  <a:cubicBezTo>
                    <a:pt x="28" y="38"/>
                    <a:pt x="23" y="40"/>
                    <a:pt x="19" y="42"/>
                  </a:cubicBezTo>
                  <a:cubicBezTo>
                    <a:pt x="19" y="37"/>
                    <a:pt x="18" y="31"/>
                    <a:pt x="20" y="27"/>
                  </a:cubicBezTo>
                  <a:cubicBezTo>
                    <a:pt x="24" y="20"/>
                    <a:pt x="29" y="14"/>
                    <a:pt x="35" y="6"/>
                  </a:cubicBezTo>
                  <a:cubicBezTo>
                    <a:pt x="39" y="11"/>
                    <a:pt x="42" y="15"/>
                    <a:pt x="45" y="20"/>
                  </a:cubicBezTo>
                  <a:cubicBezTo>
                    <a:pt x="48" y="13"/>
                    <a:pt x="52" y="6"/>
                    <a:pt x="55" y="0"/>
                  </a:cubicBezTo>
                  <a:cubicBezTo>
                    <a:pt x="56" y="0"/>
                    <a:pt x="57" y="0"/>
                    <a:pt x="59" y="0"/>
                  </a:cubicBezTo>
                  <a:cubicBezTo>
                    <a:pt x="60" y="10"/>
                    <a:pt x="61" y="19"/>
                    <a:pt x="63" y="32"/>
                  </a:cubicBezTo>
                  <a:cubicBezTo>
                    <a:pt x="68" y="22"/>
                    <a:pt x="71" y="16"/>
                    <a:pt x="74" y="9"/>
                  </a:cubicBezTo>
                  <a:cubicBezTo>
                    <a:pt x="76" y="9"/>
                    <a:pt x="77" y="9"/>
                    <a:pt x="78" y="9"/>
                  </a:cubicBezTo>
                  <a:cubicBezTo>
                    <a:pt x="79" y="17"/>
                    <a:pt x="80" y="26"/>
                    <a:pt x="81" y="37"/>
                  </a:cubicBezTo>
                  <a:cubicBezTo>
                    <a:pt x="87" y="35"/>
                    <a:pt x="94" y="32"/>
                    <a:pt x="104" y="28"/>
                  </a:cubicBezTo>
                  <a:cubicBezTo>
                    <a:pt x="105" y="31"/>
                    <a:pt x="109" y="37"/>
                    <a:pt x="107" y="40"/>
                  </a:cubicBezTo>
                  <a:cubicBezTo>
                    <a:pt x="103" y="44"/>
                    <a:pt x="97" y="46"/>
                    <a:pt x="90" y="50"/>
                  </a:cubicBezTo>
                  <a:cubicBezTo>
                    <a:pt x="90" y="50"/>
                    <a:pt x="91" y="51"/>
                    <a:pt x="91" y="53"/>
                  </a:cubicBezTo>
                  <a:cubicBezTo>
                    <a:pt x="92" y="60"/>
                    <a:pt x="93" y="66"/>
                    <a:pt x="94" y="72"/>
                  </a:cubicBezTo>
                  <a:cubicBezTo>
                    <a:pt x="88" y="71"/>
                    <a:pt x="82" y="69"/>
                    <a:pt x="76" y="68"/>
                  </a:cubicBezTo>
                  <a:cubicBezTo>
                    <a:pt x="68" y="67"/>
                    <a:pt x="59" y="66"/>
                    <a:pt x="50" y="65"/>
                  </a:cubicBezTo>
                  <a:cubicBezTo>
                    <a:pt x="50" y="82"/>
                    <a:pt x="81" y="82"/>
                    <a:pt x="71" y="107"/>
                  </a:cubicBezTo>
                  <a:cubicBezTo>
                    <a:pt x="62" y="99"/>
                    <a:pt x="54" y="93"/>
                    <a:pt x="46" y="87"/>
                  </a:cubicBezTo>
                  <a:cubicBezTo>
                    <a:pt x="46" y="89"/>
                    <a:pt x="46" y="90"/>
                    <a:pt x="47" y="91"/>
                  </a:cubicBezTo>
                  <a:cubicBezTo>
                    <a:pt x="34" y="95"/>
                    <a:pt x="22" y="100"/>
                    <a:pt x="9" y="102"/>
                  </a:cubicBezTo>
                  <a:cubicBezTo>
                    <a:pt x="7" y="102"/>
                    <a:pt x="3" y="89"/>
                    <a:pt x="1" y="80"/>
                  </a:cubicBezTo>
                  <a:cubicBezTo>
                    <a:pt x="13" y="88"/>
                    <a:pt x="22" y="93"/>
                    <a:pt x="32" y="78"/>
                  </a:cubicBezTo>
                  <a:cubicBezTo>
                    <a:pt x="22" y="69"/>
                    <a:pt x="0" y="71"/>
                    <a:pt x="4" y="48"/>
                  </a:cubicBezTo>
                  <a:cubicBezTo>
                    <a:pt x="15" y="54"/>
                    <a:pt x="25" y="59"/>
                    <a:pt x="34" y="64"/>
                  </a:cubicBezTo>
                  <a:cubicBezTo>
                    <a:pt x="38" y="60"/>
                    <a:pt x="41" y="57"/>
                    <a:pt x="43" y="55"/>
                  </a:cubicBezTo>
                  <a:cubicBezTo>
                    <a:pt x="39" y="48"/>
                    <a:pt x="35" y="42"/>
                    <a:pt x="32" y="36"/>
                  </a:cubicBezTo>
                  <a:cubicBezTo>
                    <a:pt x="47" y="43"/>
                    <a:pt x="62" y="50"/>
                    <a:pt x="76" y="57"/>
                  </a:cubicBezTo>
                  <a:cubicBezTo>
                    <a:pt x="69" y="42"/>
                    <a:pt x="51" y="33"/>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195">
              <a:extLst>
                <a:ext uri="{FF2B5EF4-FFF2-40B4-BE49-F238E27FC236}">
                  <a16:creationId xmlns:a16="http://schemas.microsoft.com/office/drawing/2014/main" id="{9F6D1A2B-9BAF-4E79-8609-C2BB0A2AA2F3}"/>
                </a:ext>
              </a:extLst>
            </p:cNvPr>
            <p:cNvSpPr>
              <a:spLocks/>
            </p:cNvSpPr>
            <p:nvPr/>
          </p:nvSpPr>
          <p:spPr bwMode="auto">
            <a:xfrm>
              <a:off x="9190993" y="7151505"/>
              <a:ext cx="273050" cy="290512"/>
            </a:xfrm>
            <a:custGeom>
              <a:avLst/>
              <a:gdLst>
                <a:gd name="T0" fmla="*/ 63 w 113"/>
                <a:gd name="T1" fmla="*/ 64 h 121"/>
                <a:gd name="T2" fmla="*/ 63 w 113"/>
                <a:gd name="T3" fmla="*/ 89 h 121"/>
                <a:gd name="T4" fmla="*/ 41 w 113"/>
                <a:gd name="T5" fmla="*/ 81 h 121"/>
                <a:gd name="T6" fmla="*/ 41 w 113"/>
                <a:gd name="T7" fmla="*/ 121 h 121"/>
                <a:gd name="T8" fmla="*/ 34 w 113"/>
                <a:gd name="T9" fmla="*/ 99 h 121"/>
                <a:gd name="T10" fmla="*/ 0 w 113"/>
                <a:gd name="T11" fmla="*/ 88 h 121"/>
                <a:gd name="T12" fmla="*/ 24 w 113"/>
                <a:gd name="T13" fmla="*/ 86 h 121"/>
                <a:gd name="T14" fmla="*/ 8 w 113"/>
                <a:gd name="T15" fmla="*/ 64 h 121"/>
                <a:gd name="T16" fmla="*/ 38 w 113"/>
                <a:gd name="T17" fmla="*/ 74 h 121"/>
                <a:gd name="T18" fmla="*/ 38 w 113"/>
                <a:gd name="T19" fmla="*/ 63 h 121"/>
                <a:gd name="T20" fmla="*/ 38 w 113"/>
                <a:gd name="T21" fmla="*/ 48 h 121"/>
                <a:gd name="T22" fmla="*/ 52 w 113"/>
                <a:gd name="T23" fmla="*/ 56 h 121"/>
                <a:gd name="T24" fmla="*/ 55 w 113"/>
                <a:gd name="T25" fmla="*/ 60 h 121"/>
                <a:gd name="T26" fmla="*/ 50 w 113"/>
                <a:gd name="T27" fmla="*/ 34 h 121"/>
                <a:gd name="T28" fmla="*/ 34 w 113"/>
                <a:gd name="T29" fmla="*/ 7 h 121"/>
                <a:gd name="T30" fmla="*/ 57 w 113"/>
                <a:gd name="T31" fmla="*/ 12 h 121"/>
                <a:gd name="T32" fmla="*/ 108 w 113"/>
                <a:gd name="T33" fmla="*/ 91 h 121"/>
                <a:gd name="T34" fmla="*/ 113 w 113"/>
                <a:gd name="T35" fmla="*/ 106 h 121"/>
                <a:gd name="T36" fmla="*/ 96 w 113"/>
                <a:gd name="T37" fmla="*/ 100 h 121"/>
                <a:gd name="T38" fmla="*/ 76 w 113"/>
                <a:gd name="T39" fmla="*/ 71 h 121"/>
                <a:gd name="T40" fmla="*/ 63 w 113"/>
                <a:gd name="T41" fmla="*/ 6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21">
                  <a:moveTo>
                    <a:pt x="63" y="64"/>
                  </a:moveTo>
                  <a:cubicBezTo>
                    <a:pt x="63" y="75"/>
                    <a:pt x="63" y="82"/>
                    <a:pt x="63" y="89"/>
                  </a:cubicBezTo>
                  <a:cubicBezTo>
                    <a:pt x="56" y="87"/>
                    <a:pt x="50" y="84"/>
                    <a:pt x="41" y="81"/>
                  </a:cubicBezTo>
                  <a:cubicBezTo>
                    <a:pt x="44" y="96"/>
                    <a:pt x="59" y="108"/>
                    <a:pt x="41" y="121"/>
                  </a:cubicBezTo>
                  <a:cubicBezTo>
                    <a:pt x="39" y="113"/>
                    <a:pt x="37" y="107"/>
                    <a:pt x="34" y="99"/>
                  </a:cubicBezTo>
                  <a:cubicBezTo>
                    <a:pt x="21" y="103"/>
                    <a:pt x="8" y="105"/>
                    <a:pt x="0" y="88"/>
                  </a:cubicBezTo>
                  <a:cubicBezTo>
                    <a:pt x="9" y="87"/>
                    <a:pt x="15" y="87"/>
                    <a:pt x="24" y="86"/>
                  </a:cubicBezTo>
                  <a:cubicBezTo>
                    <a:pt x="18" y="78"/>
                    <a:pt x="13" y="71"/>
                    <a:pt x="8" y="64"/>
                  </a:cubicBezTo>
                  <a:cubicBezTo>
                    <a:pt x="17" y="54"/>
                    <a:pt x="19" y="54"/>
                    <a:pt x="38" y="74"/>
                  </a:cubicBezTo>
                  <a:cubicBezTo>
                    <a:pt x="38" y="70"/>
                    <a:pt x="38" y="66"/>
                    <a:pt x="38" y="63"/>
                  </a:cubicBezTo>
                  <a:cubicBezTo>
                    <a:pt x="38" y="58"/>
                    <a:pt x="38" y="53"/>
                    <a:pt x="38" y="48"/>
                  </a:cubicBezTo>
                  <a:cubicBezTo>
                    <a:pt x="43" y="51"/>
                    <a:pt x="48" y="53"/>
                    <a:pt x="52" y="56"/>
                  </a:cubicBezTo>
                  <a:cubicBezTo>
                    <a:pt x="53" y="57"/>
                    <a:pt x="54" y="59"/>
                    <a:pt x="55" y="60"/>
                  </a:cubicBezTo>
                  <a:cubicBezTo>
                    <a:pt x="69" y="48"/>
                    <a:pt x="53" y="42"/>
                    <a:pt x="50" y="34"/>
                  </a:cubicBezTo>
                  <a:cubicBezTo>
                    <a:pt x="46" y="25"/>
                    <a:pt x="40" y="17"/>
                    <a:pt x="34" y="7"/>
                  </a:cubicBezTo>
                  <a:cubicBezTo>
                    <a:pt x="43" y="2"/>
                    <a:pt x="50" y="0"/>
                    <a:pt x="57" y="12"/>
                  </a:cubicBezTo>
                  <a:cubicBezTo>
                    <a:pt x="73" y="38"/>
                    <a:pt x="91" y="64"/>
                    <a:pt x="108" y="91"/>
                  </a:cubicBezTo>
                  <a:cubicBezTo>
                    <a:pt x="111" y="95"/>
                    <a:pt x="112" y="101"/>
                    <a:pt x="113" y="106"/>
                  </a:cubicBezTo>
                  <a:cubicBezTo>
                    <a:pt x="107" y="104"/>
                    <a:pt x="99" y="104"/>
                    <a:pt x="96" y="100"/>
                  </a:cubicBezTo>
                  <a:cubicBezTo>
                    <a:pt x="88" y="91"/>
                    <a:pt x="82" y="81"/>
                    <a:pt x="76" y="71"/>
                  </a:cubicBezTo>
                  <a:cubicBezTo>
                    <a:pt x="72" y="64"/>
                    <a:pt x="67" y="59"/>
                    <a:pt x="63"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196">
              <a:extLst>
                <a:ext uri="{FF2B5EF4-FFF2-40B4-BE49-F238E27FC236}">
                  <a16:creationId xmlns:a16="http://schemas.microsoft.com/office/drawing/2014/main" id="{4F90169E-51AC-4531-83DA-D9AC00BD5188}"/>
                </a:ext>
              </a:extLst>
            </p:cNvPr>
            <p:cNvSpPr>
              <a:spLocks/>
            </p:cNvSpPr>
            <p:nvPr/>
          </p:nvSpPr>
          <p:spPr bwMode="auto">
            <a:xfrm>
              <a:off x="11124568" y="8813618"/>
              <a:ext cx="227012" cy="225425"/>
            </a:xfrm>
            <a:custGeom>
              <a:avLst/>
              <a:gdLst>
                <a:gd name="T0" fmla="*/ 46 w 94"/>
                <a:gd name="T1" fmla="*/ 20 h 94"/>
                <a:gd name="T2" fmla="*/ 83 w 94"/>
                <a:gd name="T3" fmla="*/ 59 h 94"/>
                <a:gd name="T4" fmla="*/ 81 w 94"/>
                <a:gd name="T5" fmla="*/ 63 h 94"/>
                <a:gd name="T6" fmla="*/ 27 w 94"/>
                <a:gd name="T7" fmla="*/ 63 h 94"/>
                <a:gd name="T8" fmla="*/ 26 w 94"/>
                <a:gd name="T9" fmla="*/ 68 h 94"/>
                <a:gd name="T10" fmla="*/ 59 w 94"/>
                <a:gd name="T11" fmla="*/ 83 h 94"/>
                <a:gd name="T12" fmla="*/ 67 w 94"/>
                <a:gd name="T13" fmla="*/ 93 h 94"/>
                <a:gd name="T14" fmla="*/ 55 w 94"/>
                <a:gd name="T15" fmla="*/ 92 h 94"/>
                <a:gd name="T16" fmla="*/ 9 w 94"/>
                <a:gd name="T17" fmla="*/ 72 h 94"/>
                <a:gd name="T18" fmla="*/ 0 w 94"/>
                <a:gd name="T19" fmla="*/ 62 h 94"/>
                <a:gd name="T20" fmla="*/ 13 w 94"/>
                <a:gd name="T21" fmla="*/ 54 h 94"/>
                <a:gd name="T22" fmla="*/ 64 w 94"/>
                <a:gd name="T23" fmla="*/ 54 h 94"/>
                <a:gd name="T24" fmla="*/ 30 w 94"/>
                <a:gd name="T25" fmla="*/ 17 h 94"/>
                <a:gd name="T26" fmla="*/ 27 w 94"/>
                <a:gd name="T27" fmla="*/ 1 h 94"/>
                <a:gd name="T28" fmla="*/ 40 w 94"/>
                <a:gd name="T29" fmla="*/ 2 h 94"/>
                <a:gd name="T30" fmla="*/ 85 w 94"/>
                <a:gd name="T31" fmla="*/ 22 h 94"/>
                <a:gd name="T32" fmla="*/ 94 w 94"/>
                <a:gd name="T33" fmla="*/ 31 h 94"/>
                <a:gd name="T34" fmla="*/ 80 w 94"/>
                <a:gd name="T35" fmla="*/ 31 h 94"/>
                <a:gd name="T36" fmla="*/ 48 w 94"/>
                <a:gd name="T37" fmla="*/ 18 h 94"/>
                <a:gd name="T38" fmla="*/ 46 w 94"/>
                <a:gd name="T39"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46" y="20"/>
                  </a:moveTo>
                  <a:cubicBezTo>
                    <a:pt x="58" y="33"/>
                    <a:pt x="70" y="46"/>
                    <a:pt x="83" y="59"/>
                  </a:cubicBezTo>
                  <a:cubicBezTo>
                    <a:pt x="82" y="61"/>
                    <a:pt x="81" y="62"/>
                    <a:pt x="81" y="63"/>
                  </a:cubicBezTo>
                  <a:cubicBezTo>
                    <a:pt x="63" y="63"/>
                    <a:pt x="45" y="63"/>
                    <a:pt x="27" y="63"/>
                  </a:cubicBezTo>
                  <a:cubicBezTo>
                    <a:pt x="27" y="65"/>
                    <a:pt x="27" y="66"/>
                    <a:pt x="26" y="68"/>
                  </a:cubicBezTo>
                  <a:cubicBezTo>
                    <a:pt x="37" y="73"/>
                    <a:pt x="49" y="77"/>
                    <a:pt x="59" y="83"/>
                  </a:cubicBezTo>
                  <a:cubicBezTo>
                    <a:pt x="63" y="85"/>
                    <a:pt x="65" y="89"/>
                    <a:pt x="67" y="93"/>
                  </a:cubicBezTo>
                  <a:cubicBezTo>
                    <a:pt x="63" y="93"/>
                    <a:pt x="59" y="94"/>
                    <a:pt x="55" y="92"/>
                  </a:cubicBezTo>
                  <a:cubicBezTo>
                    <a:pt x="40" y="86"/>
                    <a:pt x="24" y="79"/>
                    <a:pt x="9" y="72"/>
                  </a:cubicBezTo>
                  <a:cubicBezTo>
                    <a:pt x="5" y="70"/>
                    <a:pt x="3" y="66"/>
                    <a:pt x="0" y="62"/>
                  </a:cubicBezTo>
                  <a:cubicBezTo>
                    <a:pt x="4" y="60"/>
                    <a:pt x="9" y="54"/>
                    <a:pt x="13" y="54"/>
                  </a:cubicBezTo>
                  <a:cubicBezTo>
                    <a:pt x="29" y="53"/>
                    <a:pt x="45" y="54"/>
                    <a:pt x="64" y="54"/>
                  </a:cubicBezTo>
                  <a:cubicBezTo>
                    <a:pt x="51" y="40"/>
                    <a:pt x="40" y="29"/>
                    <a:pt x="30" y="17"/>
                  </a:cubicBezTo>
                  <a:cubicBezTo>
                    <a:pt x="27" y="13"/>
                    <a:pt x="28" y="6"/>
                    <a:pt x="27" y="1"/>
                  </a:cubicBezTo>
                  <a:cubicBezTo>
                    <a:pt x="31" y="1"/>
                    <a:pt x="36" y="0"/>
                    <a:pt x="40" y="2"/>
                  </a:cubicBezTo>
                  <a:cubicBezTo>
                    <a:pt x="55" y="8"/>
                    <a:pt x="70" y="15"/>
                    <a:pt x="85" y="22"/>
                  </a:cubicBezTo>
                  <a:cubicBezTo>
                    <a:pt x="89" y="23"/>
                    <a:pt x="91" y="28"/>
                    <a:pt x="94" y="31"/>
                  </a:cubicBezTo>
                  <a:cubicBezTo>
                    <a:pt x="90" y="31"/>
                    <a:pt x="84" y="33"/>
                    <a:pt x="80" y="31"/>
                  </a:cubicBezTo>
                  <a:cubicBezTo>
                    <a:pt x="69" y="28"/>
                    <a:pt x="58" y="22"/>
                    <a:pt x="48" y="18"/>
                  </a:cubicBezTo>
                  <a:cubicBezTo>
                    <a:pt x="47" y="18"/>
                    <a:pt x="47" y="19"/>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197">
              <a:extLst>
                <a:ext uri="{FF2B5EF4-FFF2-40B4-BE49-F238E27FC236}">
                  <a16:creationId xmlns:a16="http://schemas.microsoft.com/office/drawing/2014/main" id="{048E3CB2-4B71-46F0-8D35-52E7C526A5CF}"/>
                </a:ext>
              </a:extLst>
            </p:cNvPr>
            <p:cNvSpPr>
              <a:spLocks/>
            </p:cNvSpPr>
            <p:nvPr/>
          </p:nvSpPr>
          <p:spPr bwMode="auto">
            <a:xfrm>
              <a:off x="11016618" y="9010468"/>
              <a:ext cx="241300" cy="241300"/>
            </a:xfrm>
            <a:custGeom>
              <a:avLst/>
              <a:gdLst>
                <a:gd name="T0" fmla="*/ 38 w 100"/>
                <a:gd name="T1" fmla="*/ 0 h 100"/>
                <a:gd name="T2" fmla="*/ 100 w 100"/>
                <a:gd name="T3" fmla="*/ 35 h 100"/>
                <a:gd name="T4" fmla="*/ 77 w 100"/>
                <a:gd name="T5" fmla="*/ 35 h 100"/>
                <a:gd name="T6" fmla="*/ 53 w 100"/>
                <a:gd name="T7" fmla="*/ 25 h 100"/>
                <a:gd name="T8" fmla="*/ 84 w 100"/>
                <a:gd name="T9" fmla="*/ 67 h 100"/>
                <a:gd name="T10" fmla="*/ 82 w 100"/>
                <a:gd name="T11" fmla="*/ 72 h 100"/>
                <a:gd name="T12" fmla="*/ 28 w 100"/>
                <a:gd name="T13" fmla="*/ 67 h 100"/>
                <a:gd name="T14" fmla="*/ 28 w 100"/>
                <a:gd name="T15" fmla="*/ 70 h 100"/>
                <a:gd name="T16" fmla="*/ 60 w 100"/>
                <a:gd name="T17" fmla="*/ 89 h 100"/>
                <a:gd name="T18" fmla="*/ 65 w 100"/>
                <a:gd name="T19" fmla="*/ 98 h 100"/>
                <a:gd name="T20" fmla="*/ 56 w 100"/>
                <a:gd name="T21" fmla="*/ 98 h 100"/>
                <a:gd name="T22" fmla="*/ 0 w 100"/>
                <a:gd name="T23" fmla="*/ 67 h 100"/>
                <a:gd name="T24" fmla="*/ 16 w 100"/>
                <a:gd name="T25" fmla="*/ 54 h 100"/>
                <a:gd name="T26" fmla="*/ 63 w 100"/>
                <a:gd name="T27" fmla="*/ 59 h 100"/>
                <a:gd name="T28" fmla="*/ 33 w 100"/>
                <a:gd name="T29" fmla="*/ 3 h 100"/>
                <a:gd name="T30" fmla="*/ 38 w 100"/>
                <a:gd name="T3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00">
                  <a:moveTo>
                    <a:pt x="38" y="0"/>
                  </a:moveTo>
                  <a:cubicBezTo>
                    <a:pt x="59" y="11"/>
                    <a:pt x="79" y="23"/>
                    <a:pt x="100" y="35"/>
                  </a:cubicBezTo>
                  <a:cubicBezTo>
                    <a:pt x="94" y="44"/>
                    <a:pt x="94" y="44"/>
                    <a:pt x="77" y="35"/>
                  </a:cubicBezTo>
                  <a:cubicBezTo>
                    <a:pt x="70" y="31"/>
                    <a:pt x="62" y="27"/>
                    <a:pt x="53" y="25"/>
                  </a:cubicBezTo>
                  <a:cubicBezTo>
                    <a:pt x="63" y="39"/>
                    <a:pt x="73" y="53"/>
                    <a:pt x="84" y="67"/>
                  </a:cubicBezTo>
                  <a:cubicBezTo>
                    <a:pt x="83" y="69"/>
                    <a:pt x="82" y="70"/>
                    <a:pt x="82" y="72"/>
                  </a:cubicBezTo>
                  <a:cubicBezTo>
                    <a:pt x="64" y="70"/>
                    <a:pt x="46" y="69"/>
                    <a:pt x="28" y="67"/>
                  </a:cubicBezTo>
                  <a:cubicBezTo>
                    <a:pt x="28" y="68"/>
                    <a:pt x="28" y="69"/>
                    <a:pt x="28" y="70"/>
                  </a:cubicBezTo>
                  <a:cubicBezTo>
                    <a:pt x="38" y="76"/>
                    <a:pt x="50" y="82"/>
                    <a:pt x="60" y="89"/>
                  </a:cubicBezTo>
                  <a:cubicBezTo>
                    <a:pt x="63" y="91"/>
                    <a:pt x="64" y="95"/>
                    <a:pt x="65" y="98"/>
                  </a:cubicBezTo>
                  <a:cubicBezTo>
                    <a:pt x="62" y="98"/>
                    <a:pt x="59" y="100"/>
                    <a:pt x="56" y="98"/>
                  </a:cubicBezTo>
                  <a:cubicBezTo>
                    <a:pt x="37" y="88"/>
                    <a:pt x="18" y="77"/>
                    <a:pt x="0" y="67"/>
                  </a:cubicBezTo>
                  <a:cubicBezTo>
                    <a:pt x="1" y="55"/>
                    <a:pt x="7" y="53"/>
                    <a:pt x="16" y="54"/>
                  </a:cubicBezTo>
                  <a:cubicBezTo>
                    <a:pt x="31" y="57"/>
                    <a:pt x="47" y="58"/>
                    <a:pt x="63" y="59"/>
                  </a:cubicBezTo>
                  <a:cubicBezTo>
                    <a:pt x="57" y="38"/>
                    <a:pt x="30" y="27"/>
                    <a:pt x="33" y="3"/>
                  </a:cubicBezTo>
                  <a:cubicBezTo>
                    <a:pt x="35" y="2"/>
                    <a:pt x="36" y="1"/>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198">
              <a:extLst>
                <a:ext uri="{FF2B5EF4-FFF2-40B4-BE49-F238E27FC236}">
                  <a16:creationId xmlns:a16="http://schemas.microsoft.com/office/drawing/2014/main" id="{88961A78-749F-43E8-9942-D821307F05BF}"/>
                </a:ext>
              </a:extLst>
            </p:cNvPr>
            <p:cNvSpPr>
              <a:spLocks/>
            </p:cNvSpPr>
            <p:nvPr/>
          </p:nvSpPr>
          <p:spPr bwMode="auto">
            <a:xfrm>
              <a:off x="10954705" y="7615055"/>
              <a:ext cx="261937" cy="147637"/>
            </a:xfrm>
            <a:custGeom>
              <a:avLst/>
              <a:gdLst>
                <a:gd name="T0" fmla="*/ 74 w 109"/>
                <a:gd name="T1" fmla="*/ 8 h 61"/>
                <a:gd name="T2" fmla="*/ 81 w 109"/>
                <a:gd name="T3" fmla="*/ 24 h 61"/>
                <a:gd name="T4" fmla="*/ 91 w 109"/>
                <a:gd name="T5" fmla="*/ 0 h 61"/>
                <a:gd name="T6" fmla="*/ 106 w 109"/>
                <a:gd name="T7" fmla="*/ 20 h 61"/>
                <a:gd name="T8" fmla="*/ 107 w 109"/>
                <a:gd name="T9" fmla="*/ 32 h 61"/>
                <a:gd name="T10" fmla="*/ 95 w 109"/>
                <a:gd name="T11" fmla="*/ 34 h 61"/>
                <a:gd name="T12" fmla="*/ 77 w 109"/>
                <a:gd name="T13" fmla="*/ 30 h 61"/>
                <a:gd name="T14" fmla="*/ 47 w 109"/>
                <a:gd name="T15" fmla="*/ 58 h 61"/>
                <a:gd name="T16" fmla="*/ 34 w 109"/>
                <a:gd name="T17" fmla="*/ 43 h 61"/>
                <a:gd name="T18" fmla="*/ 21 w 109"/>
                <a:gd name="T19" fmla="*/ 50 h 61"/>
                <a:gd name="T20" fmla="*/ 6 w 109"/>
                <a:gd name="T21" fmla="*/ 61 h 61"/>
                <a:gd name="T22" fmla="*/ 13 w 109"/>
                <a:gd name="T23" fmla="*/ 38 h 61"/>
                <a:gd name="T24" fmla="*/ 74 w 109"/>
                <a:gd name="T25"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61">
                  <a:moveTo>
                    <a:pt x="74" y="8"/>
                  </a:moveTo>
                  <a:cubicBezTo>
                    <a:pt x="76" y="13"/>
                    <a:pt x="78" y="17"/>
                    <a:pt x="81" y="24"/>
                  </a:cubicBezTo>
                  <a:cubicBezTo>
                    <a:pt x="85" y="15"/>
                    <a:pt x="88" y="9"/>
                    <a:pt x="91" y="0"/>
                  </a:cubicBezTo>
                  <a:cubicBezTo>
                    <a:pt x="97" y="9"/>
                    <a:pt x="103" y="14"/>
                    <a:pt x="106" y="20"/>
                  </a:cubicBezTo>
                  <a:cubicBezTo>
                    <a:pt x="108" y="23"/>
                    <a:pt x="109" y="29"/>
                    <a:pt x="107" y="32"/>
                  </a:cubicBezTo>
                  <a:cubicBezTo>
                    <a:pt x="105" y="35"/>
                    <a:pt x="99" y="35"/>
                    <a:pt x="95" y="34"/>
                  </a:cubicBezTo>
                  <a:cubicBezTo>
                    <a:pt x="89" y="34"/>
                    <a:pt x="83" y="32"/>
                    <a:pt x="77" y="30"/>
                  </a:cubicBezTo>
                  <a:cubicBezTo>
                    <a:pt x="70" y="52"/>
                    <a:pt x="60" y="61"/>
                    <a:pt x="47" y="58"/>
                  </a:cubicBezTo>
                  <a:cubicBezTo>
                    <a:pt x="43" y="57"/>
                    <a:pt x="40" y="49"/>
                    <a:pt x="34" y="43"/>
                  </a:cubicBezTo>
                  <a:cubicBezTo>
                    <a:pt x="32" y="44"/>
                    <a:pt x="26" y="46"/>
                    <a:pt x="21" y="50"/>
                  </a:cubicBezTo>
                  <a:cubicBezTo>
                    <a:pt x="16" y="53"/>
                    <a:pt x="12" y="56"/>
                    <a:pt x="6" y="61"/>
                  </a:cubicBezTo>
                  <a:cubicBezTo>
                    <a:pt x="0" y="49"/>
                    <a:pt x="3" y="42"/>
                    <a:pt x="13" y="38"/>
                  </a:cubicBezTo>
                  <a:cubicBezTo>
                    <a:pt x="33" y="28"/>
                    <a:pt x="53" y="18"/>
                    <a:pt x="7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199">
              <a:extLst>
                <a:ext uri="{FF2B5EF4-FFF2-40B4-BE49-F238E27FC236}">
                  <a16:creationId xmlns:a16="http://schemas.microsoft.com/office/drawing/2014/main" id="{CDC91DC6-346E-4072-B4E3-4D4F21661465}"/>
                </a:ext>
              </a:extLst>
            </p:cNvPr>
            <p:cNvSpPr>
              <a:spLocks/>
            </p:cNvSpPr>
            <p:nvPr/>
          </p:nvSpPr>
          <p:spPr bwMode="auto">
            <a:xfrm>
              <a:off x="8649655" y="8813618"/>
              <a:ext cx="212725" cy="204787"/>
            </a:xfrm>
            <a:custGeom>
              <a:avLst/>
              <a:gdLst>
                <a:gd name="T0" fmla="*/ 32 w 88"/>
                <a:gd name="T1" fmla="*/ 67 h 85"/>
                <a:gd name="T2" fmla="*/ 75 w 88"/>
                <a:gd name="T3" fmla="*/ 53 h 85"/>
                <a:gd name="T4" fmla="*/ 88 w 88"/>
                <a:gd name="T5" fmla="*/ 54 h 85"/>
                <a:gd name="T6" fmla="*/ 79 w 88"/>
                <a:gd name="T7" fmla="*/ 63 h 85"/>
                <a:gd name="T8" fmla="*/ 17 w 88"/>
                <a:gd name="T9" fmla="*/ 85 h 85"/>
                <a:gd name="T10" fmla="*/ 21 w 88"/>
                <a:gd name="T11" fmla="*/ 65 h 85"/>
                <a:gd name="T12" fmla="*/ 54 w 88"/>
                <a:gd name="T13" fmla="*/ 21 h 85"/>
                <a:gd name="T14" fmla="*/ 1 w 88"/>
                <a:gd name="T15" fmla="*/ 33 h 85"/>
                <a:gd name="T16" fmla="*/ 0 w 88"/>
                <a:gd name="T17" fmla="*/ 26 h 85"/>
                <a:gd name="T18" fmla="*/ 73 w 88"/>
                <a:gd name="T19" fmla="*/ 0 h 85"/>
                <a:gd name="T20" fmla="*/ 67 w 88"/>
                <a:gd name="T21" fmla="*/ 21 h 85"/>
                <a:gd name="T22" fmla="*/ 32 w 88"/>
                <a:gd name="T23"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85">
                  <a:moveTo>
                    <a:pt x="32" y="67"/>
                  </a:moveTo>
                  <a:cubicBezTo>
                    <a:pt x="50" y="61"/>
                    <a:pt x="62" y="56"/>
                    <a:pt x="75" y="53"/>
                  </a:cubicBezTo>
                  <a:cubicBezTo>
                    <a:pt x="79" y="52"/>
                    <a:pt x="83" y="54"/>
                    <a:pt x="88" y="54"/>
                  </a:cubicBezTo>
                  <a:cubicBezTo>
                    <a:pt x="85" y="57"/>
                    <a:pt x="83" y="61"/>
                    <a:pt x="79" y="63"/>
                  </a:cubicBezTo>
                  <a:cubicBezTo>
                    <a:pt x="60" y="70"/>
                    <a:pt x="41" y="76"/>
                    <a:pt x="17" y="85"/>
                  </a:cubicBezTo>
                  <a:cubicBezTo>
                    <a:pt x="19" y="76"/>
                    <a:pt x="18" y="69"/>
                    <a:pt x="21" y="65"/>
                  </a:cubicBezTo>
                  <a:cubicBezTo>
                    <a:pt x="31" y="50"/>
                    <a:pt x="42" y="37"/>
                    <a:pt x="54" y="21"/>
                  </a:cubicBezTo>
                  <a:cubicBezTo>
                    <a:pt x="35" y="21"/>
                    <a:pt x="19" y="37"/>
                    <a:pt x="1" y="33"/>
                  </a:cubicBezTo>
                  <a:cubicBezTo>
                    <a:pt x="1" y="31"/>
                    <a:pt x="0" y="28"/>
                    <a:pt x="0" y="26"/>
                  </a:cubicBezTo>
                  <a:cubicBezTo>
                    <a:pt x="22" y="18"/>
                    <a:pt x="45" y="10"/>
                    <a:pt x="73" y="0"/>
                  </a:cubicBezTo>
                  <a:cubicBezTo>
                    <a:pt x="70" y="10"/>
                    <a:pt x="71" y="17"/>
                    <a:pt x="67" y="21"/>
                  </a:cubicBezTo>
                  <a:cubicBezTo>
                    <a:pt x="57" y="36"/>
                    <a:pt x="46" y="50"/>
                    <a:pt x="3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200">
              <a:extLst>
                <a:ext uri="{FF2B5EF4-FFF2-40B4-BE49-F238E27FC236}">
                  <a16:creationId xmlns:a16="http://schemas.microsoft.com/office/drawing/2014/main" id="{0D90BA48-1EC6-42C9-B8A8-75DB6D334AB2}"/>
                </a:ext>
              </a:extLst>
            </p:cNvPr>
            <p:cNvSpPr>
              <a:spLocks/>
            </p:cNvSpPr>
            <p:nvPr/>
          </p:nvSpPr>
          <p:spPr bwMode="auto">
            <a:xfrm>
              <a:off x="11008680" y="7759518"/>
              <a:ext cx="165100" cy="200025"/>
            </a:xfrm>
            <a:custGeom>
              <a:avLst/>
              <a:gdLst>
                <a:gd name="T0" fmla="*/ 27 w 68"/>
                <a:gd name="T1" fmla="*/ 28 h 83"/>
                <a:gd name="T2" fmla="*/ 0 w 68"/>
                <a:gd name="T3" fmla="*/ 11 h 83"/>
                <a:gd name="T4" fmla="*/ 31 w 68"/>
                <a:gd name="T5" fmla="*/ 18 h 83"/>
                <a:gd name="T6" fmla="*/ 37 w 68"/>
                <a:gd name="T7" fmla="*/ 0 h 83"/>
                <a:gd name="T8" fmla="*/ 62 w 68"/>
                <a:gd name="T9" fmla="*/ 17 h 83"/>
                <a:gd name="T10" fmla="*/ 68 w 68"/>
                <a:gd name="T11" fmla="*/ 28 h 83"/>
                <a:gd name="T12" fmla="*/ 56 w 68"/>
                <a:gd name="T13" fmla="*/ 31 h 83"/>
                <a:gd name="T14" fmla="*/ 26 w 68"/>
                <a:gd name="T15" fmla="*/ 49 h 83"/>
                <a:gd name="T16" fmla="*/ 28 w 68"/>
                <a:gd name="T17" fmla="*/ 60 h 83"/>
                <a:gd name="T18" fmla="*/ 37 w 68"/>
                <a:gd name="T19" fmla="*/ 61 h 83"/>
                <a:gd name="T20" fmla="*/ 54 w 68"/>
                <a:gd name="T21" fmla="*/ 54 h 83"/>
                <a:gd name="T22" fmla="*/ 33 w 68"/>
                <a:gd name="T23" fmla="*/ 81 h 83"/>
                <a:gd name="T24" fmla="*/ 17 w 68"/>
                <a:gd name="T25" fmla="*/ 70 h 83"/>
                <a:gd name="T26" fmla="*/ 27 w 68"/>
                <a:gd name="T27" fmla="*/ 2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83">
                  <a:moveTo>
                    <a:pt x="27" y="28"/>
                  </a:moveTo>
                  <a:cubicBezTo>
                    <a:pt x="10" y="31"/>
                    <a:pt x="2" y="25"/>
                    <a:pt x="0" y="11"/>
                  </a:cubicBezTo>
                  <a:cubicBezTo>
                    <a:pt x="10" y="13"/>
                    <a:pt x="20" y="16"/>
                    <a:pt x="31" y="18"/>
                  </a:cubicBezTo>
                  <a:cubicBezTo>
                    <a:pt x="33" y="11"/>
                    <a:pt x="35" y="6"/>
                    <a:pt x="37" y="0"/>
                  </a:cubicBezTo>
                  <a:cubicBezTo>
                    <a:pt x="47" y="7"/>
                    <a:pt x="55" y="11"/>
                    <a:pt x="62" y="17"/>
                  </a:cubicBezTo>
                  <a:cubicBezTo>
                    <a:pt x="65" y="19"/>
                    <a:pt x="66" y="25"/>
                    <a:pt x="68" y="28"/>
                  </a:cubicBezTo>
                  <a:cubicBezTo>
                    <a:pt x="64" y="29"/>
                    <a:pt x="60" y="29"/>
                    <a:pt x="56" y="31"/>
                  </a:cubicBezTo>
                  <a:cubicBezTo>
                    <a:pt x="46" y="37"/>
                    <a:pt x="36" y="43"/>
                    <a:pt x="26" y="49"/>
                  </a:cubicBezTo>
                  <a:cubicBezTo>
                    <a:pt x="25" y="50"/>
                    <a:pt x="26" y="57"/>
                    <a:pt x="28" y="60"/>
                  </a:cubicBezTo>
                  <a:cubicBezTo>
                    <a:pt x="29" y="62"/>
                    <a:pt x="35" y="62"/>
                    <a:pt x="37" y="61"/>
                  </a:cubicBezTo>
                  <a:cubicBezTo>
                    <a:pt x="43" y="59"/>
                    <a:pt x="47" y="57"/>
                    <a:pt x="54" y="54"/>
                  </a:cubicBezTo>
                  <a:cubicBezTo>
                    <a:pt x="54" y="70"/>
                    <a:pt x="43" y="77"/>
                    <a:pt x="33" y="81"/>
                  </a:cubicBezTo>
                  <a:cubicBezTo>
                    <a:pt x="30" y="83"/>
                    <a:pt x="20" y="75"/>
                    <a:pt x="17" y="70"/>
                  </a:cubicBezTo>
                  <a:cubicBezTo>
                    <a:pt x="7" y="57"/>
                    <a:pt x="10" y="46"/>
                    <a:pt x="2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201">
              <a:extLst>
                <a:ext uri="{FF2B5EF4-FFF2-40B4-BE49-F238E27FC236}">
                  <a16:creationId xmlns:a16="http://schemas.microsoft.com/office/drawing/2014/main" id="{507E3227-96D3-46AC-A2FA-539AA4CCD0A8}"/>
                </a:ext>
              </a:extLst>
            </p:cNvPr>
            <p:cNvSpPr>
              <a:spLocks/>
            </p:cNvSpPr>
            <p:nvPr/>
          </p:nvSpPr>
          <p:spPr bwMode="auto">
            <a:xfrm>
              <a:off x="8768718" y="7651568"/>
              <a:ext cx="153987" cy="306387"/>
            </a:xfrm>
            <a:custGeom>
              <a:avLst/>
              <a:gdLst>
                <a:gd name="T0" fmla="*/ 43 w 64"/>
                <a:gd name="T1" fmla="*/ 8 h 127"/>
                <a:gd name="T2" fmla="*/ 27 w 64"/>
                <a:gd name="T3" fmla="*/ 35 h 127"/>
                <a:gd name="T4" fmla="*/ 30 w 64"/>
                <a:gd name="T5" fmla="*/ 55 h 127"/>
                <a:gd name="T6" fmla="*/ 59 w 64"/>
                <a:gd name="T7" fmla="*/ 100 h 127"/>
                <a:gd name="T8" fmla="*/ 52 w 64"/>
                <a:gd name="T9" fmla="*/ 127 h 127"/>
                <a:gd name="T10" fmla="*/ 47 w 64"/>
                <a:gd name="T11" fmla="*/ 110 h 127"/>
                <a:gd name="T12" fmla="*/ 6 w 64"/>
                <a:gd name="T13" fmla="*/ 64 h 127"/>
                <a:gd name="T14" fmla="*/ 1 w 64"/>
                <a:gd name="T15" fmla="*/ 53 h 127"/>
                <a:gd name="T16" fmla="*/ 20 w 64"/>
                <a:gd name="T17" fmla="*/ 13 h 127"/>
                <a:gd name="T18" fmla="*/ 43 w 64"/>
                <a:gd name="T19" fmla="*/ 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7">
                  <a:moveTo>
                    <a:pt x="43" y="8"/>
                  </a:moveTo>
                  <a:cubicBezTo>
                    <a:pt x="37" y="17"/>
                    <a:pt x="33" y="27"/>
                    <a:pt x="27" y="35"/>
                  </a:cubicBezTo>
                  <a:cubicBezTo>
                    <a:pt x="23" y="43"/>
                    <a:pt x="24" y="48"/>
                    <a:pt x="30" y="55"/>
                  </a:cubicBezTo>
                  <a:cubicBezTo>
                    <a:pt x="41" y="69"/>
                    <a:pt x="51" y="84"/>
                    <a:pt x="59" y="100"/>
                  </a:cubicBezTo>
                  <a:cubicBezTo>
                    <a:pt x="63" y="108"/>
                    <a:pt x="64" y="119"/>
                    <a:pt x="52" y="127"/>
                  </a:cubicBezTo>
                  <a:cubicBezTo>
                    <a:pt x="50" y="120"/>
                    <a:pt x="49" y="115"/>
                    <a:pt x="47" y="110"/>
                  </a:cubicBezTo>
                  <a:cubicBezTo>
                    <a:pt x="38" y="90"/>
                    <a:pt x="33" y="67"/>
                    <a:pt x="6" y="64"/>
                  </a:cubicBezTo>
                  <a:cubicBezTo>
                    <a:pt x="3" y="63"/>
                    <a:pt x="0" y="56"/>
                    <a:pt x="1" y="53"/>
                  </a:cubicBezTo>
                  <a:cubicBezTo>
                    <a:pt x="6" y="39"/>
                    <a:pt x="13" y="26"/>
                    <a:pt x="20" y="13"/>
                  </a:cubicBezTo>
                  <a:cubicBezTo>
                    <a:pt x="24" y="2"/>
                    <a:pt x="31" y="0"/>
                    <a:pt x="4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202">
              <a:extLst>
                <a:ext uri="{FF2B5EF4-FFF2-40B4-BE49-F238E27FC236}">
                  <a16:creationId xmlns:a16="http://schemas.microsoft.com/office/drawing/2014/main" id="{5AE0A910-1477-46E9-A8E0-9375858E977B}"/>
                </a:ext>
              </a:extLst>
            </p:cNvPr>
            <p:cNvSpPr>
              <a:spLocks noEditPoints="1"/>
            </p:cNvSpPr>
            <p:nvPr/>
          </p:nvSpPr>
          <p:spPr bwMode="auto">
            <a:xfrm>
              <a:off x="9084630" y="9415280"/>
              <a:ext cx="185737" cy="184150"/>
            </a:xfrm>
            <a:custGeom>
              <a:avLst/>
              <a:gdLst>
                <a:gd name="T0" fmla="*/ 36 w 77"/>
                <a:gd name="T1" fmla="*/ 77 h 77"/>
                <a:gd name="T2" fmla="*/ 1 w 77"/>
                <a:gd name="T3" fmla="*/ 41 h 77"/>
                <a:gd name="T4" fmla="*/ 42 w 77"/>
                <a:gd name="T5" fmla="*/ 0 h 77"/>
                <a:gd name="T6" fmla="*/ 77 w 77"/>
                <a:gd name="T7" fmla="*/ 36 h 77"/>
                <a:gd name="T8" fmla="*/ 36 w 77"/>
                <a:gd name="T9" fmla="*/ 77 h 77"/>
                <a:gd name="T10" fmla="*/ 36 w 77"/>
                <a:gd name="T11" fmla="*/ 66 h 77"/>
                <a:gd name="T12" fmla="*/ 65 w 77"/>
                <a:gd name="T13" fmla="*/ 34 h 77"/>
                <a:gd name="T14" fmla="*/ 43 w 77"/>
                <a:gd name="T15" fmla="*/ 11 h 77"/>
                <a:gd name="T16" fmla="*/ 13 w 77"/>
                <a:gd name="T17" fmla="*/ 43 h 77"/>
                <a:gd name="T18" fmla="*/ 36 w 77"/>
                <a:gd name="T19" fmla="*/ 6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7">
                  <a:moveTo>
                    <a:pt x="36" y="77"/>
                  </a:moveTo>
                  <a:cubicBezTo>
                    <a:pt x="18" y="76"/>
                    <a:pt x="0" y="59"/>
                    <a:pt x="1" y="41"/>
                  </a:cubicBezTo>
                  <a:cubicBezTo>
                    <a:pt x="1" y="21"/>
                    <a:pt x="22" y="0"/>
                    <a:pt x="42" y="0"/>
                  </a:cubicBezTo>
                  <a:cubicBezTo>
                    <a:pt x="60" y="1"/>
                    <a:pt x="77" y="18"/>
                    <a:pt x="77" y="36"/>
                  </a:cubicBezTo>
                  <a:cubicBezTo>
                    <a:pt x="76" y="56"/>
                    <a:pt x="56" y="77"/>
                    <a:pt x="36" y="77"/>
                  </a:cubicBezTo>
                  <a:close/>
                  <a:moveTo>
                    <a:pt x="36" y="66"/>
                  </a:moveTo>
                  <a:cubicBezTo>
                    <a:pt x="50" y="66"/>
                    <a:pt x="66" y="49"/>
                    <a:pt x="65" y="34"/>
                  </a:cubicBezTo>
                  <a:cubicBezTo>
                    <a:pt x="65" y="22"/>
                    <a:pt x="54" y="12"/>
                    <a:pt x="43" y="11"/>
                  </a:cubicBezTo>
                  <a:cubicBezTo>
                    <a:pt x="29" y="11"/>
                    <a:pt x="13" y="27"/>
                    <a:pt x="13" y="43"/>
                  </a:cubicBezTo>
                  <a:cubicBezTo>
                    <a:pt x="13" y="55"/>
                    <a:pt x="23" y="65"/>
                    <a:pt x="36"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203">
              <a:extLst>
                <a:ext uri="{FF2B5EF4-FFF2-40B4-BE49-F238E27FC236}">
                  <a16:creationId xmlns:a16="http://schemas.microsoft.com/office/drawing/2014/main" id="{1FA0C704-BA79-4546-8BC7-ADBDDC16487E}"/>
                </a:ext>
              </a:extLst>
            </p:cNvPr>
            <p:cNvSpPr>
              <a:spLocks noEditPoints="1"/>
            </p:cNvSpPr>
            <p:nvPr/>
          </p:nvSpPr>
          <p:spPr bwMode="auto">
            <a:xfrm>
              <a:off x="9603743" y="9645468"/>
              <a:ext cx="174625" cy="185737"/>
            </a:xfrm>
            <a:custGeom>
              <a:avLst/>
              <a:gdLst>
                <a:gd name="T0" fmla="*/ 1 w 72"/>
                <a:gd name="T1" fmla="*/ 41 h 77"/>
                <a:gd name="T2" fmla="*/ 36 w 72"/>
                <a:gd name="T3" fmla="*/ 0 h 77"/>
                <a:gd name="T4" fmla="*/ 72 w 72"/>
                <a:gd name="T5" fmla="*/ 35 h 77"/>
                <a:gd name="T6" fmla="*/ 36 w 72"/>
                <a:gd name="T7" fmla="*/ 77 h 77"/>
                <a:gd name="T8" fmla="*/ 1 w 72"/>
                <a:gd name="T9" fmla="*/ 41 h 77"/>
                <a:gd name="T10" fmla="*/ 60 w 72"/>
                <a:gd name="T11" fmla="*/ 35 h 77"/>
                <a:gd name="T12" fmla="*/ 38 w 72"/>
                <a:gd name="T13" fmla="*/ 11 h 77"/>
                <a:gd name="T14" fmla="*/ 12 w 72"/>
                <a:gd name="T15" fmla="*/ 41 h 77"/>
                <a:gd name="T16" fmla="*/ 35 w 72"/>
                <a:gd name="T17" fmla="*/ 66 h 77"/>
                <a:gd name="T18" fmla="*/ 60 w 72"/>
                <a:gd name="T19"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7">
                  <a:moveTo>
                    <a:pt x="1" y="41"/>
                  </a:moveTo>
                  <a:cubicBezTo>
                    <a:pt x="0" y="17"/>
                    <a:pt x="15" y="0"/>
                    <a:pt x="36" y="0"/>
                  </a:cubicBezTo>
                  <a:cubicBezTo>
                    <a:pt x="57" y="0"/>
                    <a:pt x="72" y="15"/>
                    <a:pt x="72" y="35"/>
                  </a:cubicBezTo>
                  <a:cubicBezTo>
                    <a:pt x="72" y="59"/>
                    <a:pt x="57" y="77"/>
                    <a:pt x="36" y="77"/>
                  </a:cubicBezTo>
                  <a:cubicBezTo>
                    <a:pt x="15" y="77"/>
                    <a:pt x="1" y="63"/>
                    <a:pt x="1" y="41"/>
                  </a:cubicBezTo>
                  <a:close/>
                  <a:moveTo>
                    <a:pt x="60" y="35"/>
                  </a:moveTo>
                  <a:cubicBezTo>
                    <a:pt x="60" y="20"/>
                    <a:pt x="52" y="11"/>
                    <a:pt x="38" y="11"/>
                  </a:cubicBezTo>
                  <a:cubicBezTo>
                    <a:pt x="23" y="10"/>
                    <a:pt x="12" y="23"/>
                    <a:pt x="12" y="41"/>
                  </a:cubicBezTo>
                  <a:cubicBezTo>
                    <a:pt x="12" y="56"/>
                    <a:pt x="21" y="66"/>
                    <a:pt x="35" y="66"/>
                  </a:cubicBezTo>
                  <a:cubicBezTo>
                    <a:pt x="50" y="66"/>
                    <a:pt x="59" y="55"/>
                    <a:pt x="6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204">
              <a:extLst>
                <a:ext uri="{FF2B5EF4-FFF2-40B4-BE49-F238E27FC236}">
                  <a16:creationId xmlns:a16="http://schemas.microsoft.com/office/drawing/2014/main" id="{E37EB39A-367A-4284-A9E0-AC8E19C3CCAA}"/>
                </a:ext>
              </a:extLst>
            </p:cNvPr>
            <p:cNvSpPr>
              <a:spLocks noEditPoints="1"/>
            </p:cNvSpPr>
            <p:nvPr/>
          </p:nvSpPr>
          <p:spPr bwMode="auto">
            <a:xfrm>
              <a:off x="10924543" y="9205730"/>
              <a:ext cx="185737" cy="182562"/>
            </a:xfrm>
            <a:custGeom>
              <a:avLst/>
              <a:gdLst>
                <a:gd name="T0" fmla="*/ 35 w 77"/>
                <a:gd name="T1" fmla="*/ 0 h 76"/>
                <a:gd name="T2" fmla="*/ 76 w 77"/>
                <a:gd name="T3" fmla="*/ 40 h 76"/>
                <a:gd name="T4" fmla="*/ 42 w 77"/>
                <a:gd name="T5" fmla="*/ 76 h 76"/>
                <a:gd name="T6" fmla="*/ 0 w 77"/>
                <a:gd name="T7" fmla="*/ 35 h 76"/>
                <a:gd name="T8" fmla="*/ 35 w 77"/>
                <a:gd name="T9" fmla="*/ 0 h 76"/>
                <a:gd name="T10" fmla="*/ 66 w 77"/>
                <a:gd name="T11" fmla="*/ 41 h 76"/>
                <a:gd name="T12" fmla="*/ 33 w 77"/>
                <a:gd name="T13" fmla="*/ 11 h 76"/>
                <a:gd name="T14" fmla="*/ 12 w 77"/>
                <a:gd name="T15" fmla="*/ 35 h 76"/>
                <a:gd name="T16" fmla="*/ 43 w 77"/>
                <a:gd name="T17" fmla="*/ 64 h 76"/>
                <a:gd name="T18" fmla="*/ 66 w 77"/>
                <a:gd name="T19"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5" y="0"/>
                  </a:moveTo>
                  <a:cubicBezTo>
                    <a:pt x="55" y="0"/>
                    <a:pt x="76" y="20"/>
                    <a:pt x="76" y="40"/>
                  </a:cubicBezTo>
                  <a:cubicBezTo>
                    <a:pt x="77" y="58"/>
                    <a:pt x="60" y="76"/>
                    <a:pt x="42" y="76"/>
                  </a:cubicBezTo>
                  <a:cubicBezTo>
                    <a:pt x="21" y="76"/>
                    <a:pt x="0" y="55"/>
                    <a:pt x="0" y="35"/>
                  </a:cubicBezTo>
                  <a:cubicBezTo>
                    <a:pt x="1" y="17"/>
                    <a:pt x="17" y="0"/>
                    <a:pt x="35" y="0"/>
                  </a:cubicBezTo>
                  <a:close/>
                  <a:moveTo>
                    <a:pt x="66" y="41"/>
                  </a:moveTo>
                  <a:cubicBezTo>
                    <a:pt x="65" y="27"/>
                    <a:pt x="47" y="10"/>
                    <a:pt x="33" y="11"/>
                  </a:cubicBezTo>
                  <a:cubicBezTo>
                    <a:pt x="21" y="11"/>
                    <a:pt x="12" y="22"/>
                    <a:pt x="12" y="35"/>
                  </a:cubicBezTo>
                  <a:cubicBezTo>
                    <a:pt x="13" y="50"/>
                    <a:pt x="28" y="64"/>
                    <a:pt x="43" y="64"/>
                  </a:cubicBezTo>
                  <a:cubicBezTo>
                    <a:pt x="55" y="64"/>
                    <a:pt x="66" y="53"/>
                    <a:pt x="6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05">
              <a:extLst>
                <a:ext uri="{FF2B5EF4-FFF2-40B4-BE49-F238E27FC236}">
                  <a16:creationId xmlns:a16="http://schemas.microsoft.com/office/drawing/2014/main" id="{38818FF1-69CF-4DB6-8D19-45412A9C27AA}"/>
                </a:ext>
              </a:extLst>
            </p:cNvPr>
            <p:cNvSpPr>
              <a:spLocks noEditPoints="1"/>
            </p:cNvSpPr>
            <p:nvPr/>
          </p:nvSpPr>
          <p:spPr bwMode="auto">
            <a:xfrm>
              <a:off x="10516555" y="9523230"/>
              <a:ext cx="176212" cy="184150"/>
            </a:xfrm>
            <a:custGeom>
              <a:avLst/>
              <a:gdLst>
                <a:gd name="T0" fmla="*/ 35 w 73"/>
                <a:gd name="T1" fmla="*/ 0 h 77"/>
                <a:gd name="T2" fmla="*/ 73 w 73"/>
                <a:gd name="T3" fmla="*/ 43 h 77"/>
                <a:gd name="T4" fmla="*/ 37 w 73"/>
                <a:gd name="T5" fmla="*/ 77 h 77"/>
                <a:gd name="T6" fmla="*/ 0 w 73"/>
                <a:gd name="T7" fmla="*/ 35 h 77"/>
                <a:gd name="T8" fmla="*/ 35 w 73"/>
                <a:gd name="T9" fmla="*/ 0 h 77"/>
                <a:gd name="T10" fmla="*/ 34 w 73"/>
                <a:gd name="T11" fmla="*/ 11 h 77"/>
                <a:gd name="T12" fmla="*/ 11 w 73"/>
                <a:gd name="T13" fmla="*/ 35 h 77"/>
                <a:gd name="T14" fmla="*/ 39 w 73"/>
                <a:gd name="T15" fmla="*/ 66 h 77"/>
                <a:gd name="T16" fmla="*/ 61 w 73"/>
                <a:gd name="T17" fmla="*/ 43 h 77"/>
                <a:gd name="T18" fmla="*/ 34 w 73"/>
                <a:gd name="T19" fmla="*/ 1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7">
                  <a:moveTo>
                    <a:pt x="35" y="0"/>
                  </a:moveTo>
                  <a:cubicBezTo>
                    <a:pt x="55" y="0"/>
                    <a:pt x="72" y="20"/>
                    <a:pt x="73" y="43"/>
                  </a:cubicBezTo>
                  <a:cubicBezTo>
                    <a:pt x="73" y="62"/>
                    <a:pt x="56" y="77"/>
                    <a:pt x="37" y="77"/>
                  </a:cubicBezTo>
                  <a:cubicBezTo>
                    <a:pt x="17" y="77"/>
                    <a:pt x="0" y="58"/>
                    <a:pt x="0" y="35"/>
                  </a:cubicBezTo>
                  <a:cubicBezTo>
                    <a:pt x="0" y="16"/>
                    <a:pt x="15" y="0"/>
                    <a:pt x="35" y="0"/>
                  </a:cubicBezTo>
                  <a:close/>
                  <a:moveTo>
                    <a:pt x="34" y="11"/>
                  </a:moveTo>
                  <a:cubicBezTo>
                    <a:pt x="21" y="11"/>
                    <a:pt x="10" y="22"/>
                    <a:pt x="11" y="35"/>
                  </a:cubicBezTo>
                  <a:cubicBezTo>
                    <a:pt x="12" y="52"/>
                    <a:pt x="26" y="67"/>
                    <a:pt x="39" y="66"/>
                  </a:cubicBezTo>
                  <a:cubicBezTo>
                    <a:pt x="52" y="66"/>
                    <a:pt x="61" y="56"/>
                    <a:pt x="61" y="43"/>
                  </a:cubicBezTo>
                  <a:cubicBezTo>
                    <a:pt x="60" y="26"/>
                    <a:pt x="47" y="10"/>
                    <a:pt x="3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206">
              <a:extLst>
                <a:ext uri="{FF2B5EF4-FFF2-40B4-BE49-F238E27FC236}">
                  <a16:creationId xmlns:a16="http://schemas.microsoft.com/office/drawing/2014/main" id="{5E74854D-2CB6-4D5E-9A7D-2CD16E0386AC}"/>
                </a:ext>
              </a:extLst>
            </p:cNvPr>
            <p:cNvSpPr>
              <a:spLocks/>
            </p:cNvSpPr>
            <p:nvPr/>
          </p:nvSpPr>
          <p:spPr bwMode="auto">
            <a:xfrm>
              <a:off x="8555993" y="8313555"/>
              <a:ext cx="207962" cy="160337"/>
            </a:xfrm>
            <a:custGeom>
              <a:avLst/>
              <a:gdLst>
                <a:gd name="T0" fmla="*/ 69 w 86"/>
                <a:gd name="T1" fmla="*/ 61 h 67"/>
                <a:gd name="T2" fmla="*/ 71 w 86"/>
                <a:gd name="T3" fmla="*/ 40 h 67"/>
                <a:gd name="T4" fmla="*/ 48 w 86"/>
                <a:gd name="T5" fmla="*/ 17 h 67"/>
                <a:gd name="T6" fmla="*/ 17 w 86"/>
                <a:gd name="T7" fmla="*/ 31 h 67"/>
                <a:gd name="T8" fmla="*/ 18 w 86"/>
                <a:gd name="T9" fmla="*/ 53 h 67"/>
                <a:gd name="T10" fmla="*/ 31 w 86"/>
                <a:gd name="T11" fmla="*/ 55 h 67"/>
                <a:gd name="T12" fmla="*/ 41 w 86"/>
                <a:gd name="T13" fmla="*/ 39 h 67"/>
                <a:gd name="T14" fmla="*/ 48 w 86"/>
                <a:gd name="T15" fmla="*/ 65 h 67"/>
                <a:gd name="T16" fmla="*/ 17 w 86"/>
                <a:gd name="T17" fmla="*/ 67 h 67"/>
                <a:gd name="T18" fmla="*/ 9 w 86"/>
                <a:gd name="T19" fmla="*/ 61 h 67"/>
                <a:gd name="T20" fmla="*/ 15 w 86"/>
                <a:gd name="T21" fmla="*/ 14 h 67"/>
                <a:gd name="T22" fmla="*/ 64 w 86"/>
                <a:gd name="T23" fmla="*/ 11 h 67"/>
                <a:gd name="T24" fmla="*/ 80 w 86"/>
                <a:gd name="T25" fmla="*/ 56 h 67"/>
                <a:gd name="T26" fmla="*/ 72 w 86"/>
                <a:gd name="T27" fmla="*/ 64 h 67"/>
                <a:gd name="T28" fmla="*/ 69 w 86"/>
                <a:gd name="T29"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67">
                  <a:moveTo>
                    <a:pt x="69" y="61"/>
                  </a:moveTo>
                  <a:cubicBezTo>
                    <a:pt x="70" y="54"/>
                    <a:pt x="71" y="47"/>
                    <a:pt x="71" y="40"/>
                  </a:cubicBezTo>
                  <a:cubicBezTo>
                    <a:pt x="70" y="26"/>
                    <a:pt x="61" y="18"/>
                    <a:pt x="48" y="17"/>
                  </a:cubicBezTo>
                  <a:cubicBezTo>
                    <a:pt x="35" y="15"/>
                    <a:pt x="22" y="17"/>
                    <a:pt x="17" y="31"/>
                  </a:cubicBezTo>
                  <a:cubicBezTo>
                    <a:pt x="15" y="38"/>
                    <a:pt x="15" y="46"/>
                    <a:pt x="18" y="53"/>
                  </a:cubicBezTo>
                  <a:cubicBezTo>
                    <a:pt x="19" y="55"/>
                    <a:pt x="28" y="55"/>
                    <a:pt x="31" y="55"/>
                  </a:cubicBezTo>
                  <a:cubicBezTo>
                    <a:pt x="36" y="48"/>
                    <a:pt x="38" y="44"/>
                    <a:pt x="41" y="39"/>
                  </a:cubicBezTo>
                  <a:cubicBezTo>
                    <a:pt x="43" y="47"/>
                    <a:pt x="46" y="55"/>
                    <a:pt x="48" y="65"/>
                  </a:cubicBezTo>
                  <a:cubicBezTo>
                    <a:pt x="36" y="66"/>
                    <a:pt x="27" y="67"/>
                    <a:pt x="17" y="67"/>
                  </a:cubicBezTo>
                  <a:cubicBezTo>
                    <a:pt x="14" y="67"/>
                    <a:pt x="11" y="64"/>
                    <a:pt x="9" y="61"/>
                  </a:cubicBezTo>
                  <a:cubicBezTo>
                    <a:pt x="0" y="48"/>
                    <a:pt x="3" y="25"/>
                    <a:pt x="15" y="14"/>
                  </a:cubicBezTo>
                  <a:cubicBezTo>
                    <a:pt x="27" y="2"/>
                    <a:pt x="49" y="0"/>
                    <a:pt x="64" y="11"/>
                  </a:cubicBezTo>
                  <a:cubicBezTo>
                    <a:pt x="78" y="20"/>
                    <a:pt x="86" y="42"/>
                    <a:pt x="80" y="56"/>
                  </a:cubicBezTo>
                  <a:cubicBezTo>
                    <a:pt x="79" y="59"/>
                    <a:pt x="75" y="61"/>
                    <a:pt x="72" y="64"/>
                  </a:cubicBezTo>
                  <a:cubicBezTo>
                    <a:pt x="71" y="63"/>
                    <a:pt x="70" y="62"/>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207">
              <a:extLst>
                <a:ext uri="{FF2B5EF4-FFF2-40B4-BE49-F238E27FC236}">
                  <a16:creationId xmlns:a16="http://schemas.microsoft.com/office/drawing/2014/main" id="{E59F0170-0236-47DE-9B50-7FB7B221DB70}"/>
                </a:ext>
              </a:extLst>
            </p:cNvPr>
            <p:cNvSpPr>
              <a:spLocks/>
            </p:cNvSpPr>
            <p:nvPr/>
          </p:nvSpPr>
          <p:spPr bwMode="auto">
            <a:xfrm>
              <a:off x="8735380" y="9000943"/>
              <a:ext cx="196850" cy="185737"/>
            </a:xfrm>
            <a:custGeom>
              <a:avLst/>
              <a:gdLst>
                <a:gd name="T0" fmla="*/ 40 w 82"/>
                <a:gd name="T1" fmla="*/ 56 h 77"/>
                <a:gd name="T2" fmla="*/ 37 w 82"/>
                <a:gd name="T3" fmla="*/ 46 h 77"/>
                <a:gd name="T4" fmla="*/ 39 w 82"/>
                <a:gd name="T5" fmla="*/ 39 h 77"/>
                <a:gd name="T6" fmla="*/ 46 w 82"/>
                <a:gd name="T7" fmla="*/ 42 h 77"/>
                <a:gd name="T8" fmla="*/ 48 w 82"/>
                <a:gd name="T9" fmla="*/ 64 h 77"/>
                <a:gd name="T10" fmla="*/ 13 w 82"/>
                <a:gd name="T11" fmla="*/ 66 h 77"/>
                <a:gd name="T12" fmla="*/ 8 w 82"/>
                <a:gd name="T13" fmla="*/ 21 h 77"/>
                <a:gd name="T14" fmla="*/ 51 w 82"/>
                <a:gd name="T15" fmla="*/ 3 h 77"/>
                <a:gd name="T16" fmla="*/ 81 w 82"/>
                <a:gd name="T17" fmla="*/ 38 h 77"/>
                <a:gd name="T18" fmla="*/ 77 w 82"/>
                <a:gd name="T19" fmla="*/ 49 h 77"/>
                <a:gd name="T20" fmla="*/ 73 w 82"/>
                <a:gd name="T21" fmla="*/ 48 h 77"/>
                <a:gd name="T22" fmla="*/ 67 w 82"/>
                <a:gd name="T23" fmla="*/ 29 h 77"/>
                <a:gd name="T24" fmla="*/ 36 w 82"/>
                <a:gd name="T25" fmla="*/ 15 h 77"/>
                <a:gd name="T26" fmla="*/ 14 w 82"/>
                <a:gd name="T27" fmla="*/ 41 h 77"/>
                <a:gd name="T28" fmla="*/ 23 w 82"/>
                <a:gd name="T29" fmla="*/ 60 h 77"/>
                <a:gd name="T30" fmla="*/ 40 w 82"/>
                <a:gd name="T3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77">
                  <a:moveTo>
                    <a:pt x="40" y="56"/>
                  </a:moveTo>
                  <a:cubicBezTo>
                    <a:pt x="38" y="52"/>
                    <a:pt x="37" y="49"/>
                    <a:pt x="37" y="46"/>
                  </a:cubicBezTo>
                  <a:cubicBezTo>
                    <a:pt x="37" y="44"/>
                    <a:pt x="38" y="41"/>
                    <a:pt x="39" y="39"/>
                  </a:cubicBezTo>
                  <a:cubicBezTo>
                    <a:pt x="41" y="40"/>
                    <a:pt x="45" y="41"/>
                    <a:pt x="46" y="42"/>
                  </a:cubicBezTo>
                  <a:cubicBezTo>
                    <a:pt x="47" y="50"/>
                    <a:pt x="59" y="56"/>
                    <a:pt x="48" y="64"/>
                  </a:cubicBezTo>
                  <a:cubicBezTo>
                    <a:pt x="29" y="77"/>
                    <a:pt x="22" y="77"/>
                    <a:pt x="13" y="66"/>
                  </a:cubicBezTo>
                  <a:cubicBezTo>
                    <a:pt x="2" y="52"/>
                    <a:pt x="0" y="34"/>
                    <a:pt x="8" y="21"/>
                  </a:cubicBezTo>
                  <a:cubicBezTo>
                    <a:pt x="16" y="8"/>
                    <a:pt x="36" y="0"/>
                    <a:pt x="51" y="3"/>
                  </a:cubicBezTo>
                  <a:cubicBezTo>
                    <a:pt x="67" y="7"/>
                    <a:pt x="81" y="22"/>
                    <a:pt x="81" y="38"/>
                  </a:cubicBezTo>
                  <a:cubicBezTo>
                    <a:pt x="82" y="42"/>
                    <a:pt x="79" y="45"/>
                    <a:pt x="77" y="49"/>
                  </a:cubicBezTo>
                  <a:cubicBezTo>
                    <a:pt x="76" y="49"/>
                    <a:pt x="75" y="49"/>
                    <a:pt x="73" y="48"/>
                  </a:cubicBezTo>
                  <a:cubicBezTo>
                    <a:pt x="71" y="42"/>
                    <a:pt x="70" y="35"/>
                    <a:pt x="67" y="29"/>
                  </a:cubicBezTo>
                  <a:cubicBezTo>
                    <a:pt x="62" y="16"/>
                    <a:pt x="50" y="12"/>
                    <a:pt x="36" y="15"/>
                  </a:cubicBezTo>
                  <a:cubicBezTo>
                    <a:pt x="22" y="19"/>
                    <a:pt x="12" y="29"/>
                    <a:pt x="14" y="41"/>
                  </a:cubicBezTo>
                  <a:cubicBezTo>
                    <a:pt x="15" y="48"/>
                    <a:pt x="19" y="55"/>
                    <a:pt x="23" y="60"/>
                  </a:cubicBezTo>
                  <a:cubicBezTo>
                    <a:pt x="25" y="62"/>
                    <a:pt x="34" y="58"/>
                    <a:pt x="4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208">
              <a:extLst>
                <a:ext uri="{FF2B5EF4-FFF2-40B4-BE49-F238E27FC236}">
                  <a16:creationId xmlns:a16="http://schemas.microsoft.com/office/drawing/2014/main" id="{524C10A7-3229-4C57-9897-FA0BD030B2E4}"/>
                </a:ext>
              </a:extLst>
            </p:cNvPr>
            <p:cNvSpPr>
              <a:spLocks/>
            </p:cNvSpPr>
            <p:nvPr/>
          </p:nvSpPr>
          <p:spPr bwMode="auto">
            <a:xfrm>
              <a:off x="10172068" y="9634355"/>
              <a:ext cx="177800" cy="201612"/>
            </a:xfrm>
            <a:custGeom>
              <a:avLst/>
              <a:gdLst>
                <a:gd name="T0" fmla="*/ 56 w 74"/>
                <a:gd name="T1" fmla="*/ 13 h 84"/>
                <a:gd name="T2" fmla="*/ 38 w 74"/>
                <a:gd name="T3" fmla="*/ 14 h 84"/>
                <a:gd name="T4" fmla="*/ 15 w 74"/>
                <a:gd name="T5" fmla="*/ 38 h 84"/>
                <a:gd name="T6" fmla="*/ 33 w 74"/>
                <a:gd name="T7" fmla="*/ 68 h 84"/>
                <a:gd name="T8" fmla="*/ 55 w 74"/>
                <a:gd name="T9" fmla="*/ 65 h 84"/>
                <a:gd name="T10" fmla="*/ 56 w 74"/>
                <a:gd name="T11" fmla="*/ 48 h 84"/>
                <a:gd name="T12" fmla="*/ 46 w 74"/>
                <a:gd name="T13" fmla="*/ 48 h 84"/>
                <a:gd name="T14" fmla="*/ 39 w 74"/>
                <a:gd name="T15" fmla="*/ 44 h 84"/>
                <a:gd name="T16" fmla="*/ 44 w 74"/>
                <a:gd name="T17" fmla="*/ 39 h 84"/>
                <a:gd name="T18" fmla="*/ 64 w 74"/>
                <a:gd name="T19" fmla="*/ 41 h 84"/>
                <a:gd name="T20" fmla="*/ 60 w 74"/>
                <a:gd name="T21" fmla="*/ 75 h 84"/>
                <a:gd name="T22" fmla="*/ 15 w 74"/>
                <a:gd name="T23" fmla="*/ 71 h 84"/>
                <a:gd name="T24" fmla="*/ 8 w 74"/>
                <a:gd name="T25" fmla="*/ 24 h 84"/>
                <a:gd name="T26" fmla="*/ 49 w 74"/>
                <a:gd name="T27" fmla="*/ 3 h 84"/>
                <a:gd name="T28" fmla="*/ 58 w 74"/>
                <a:gd name="T29" fmla="*/ 9 h 84"/>
                <a:gd name="T30" fmla="*/ 56 w 74"/>
                <a:gd name="T31" fmla="*/ 1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84">
                  <a:moveTo>
                    <a:pt x="56" y="13"/>
                  </a:moveTo>
                  <a:cubicBezTo>
                    <a:pt x="50" y="13"/>
                    <a:pt x="44" y="13"/>
                    <a:pt x="38" y="14"/>
                  </a:cubicBezTo>
                  <a:cubicBezTo>
                    <a:pt x="24" y="16"/>
                    <a:pt x="16" y="24"/>
                    <a:pt x="15" y="38"/>
                  </a:cubicBezTo>
                  <a:cubicBezTo>
                    <a:pt x="14" y="52"/>
                    <a:pt x="21" y="66"/>
                    <a:pt x="33" y="68"/>
                  </a:cubicBezTo>
                  <a:cubicBezTo>
                    <a:pt x="40" y="70"/>
                    <a:pt x="49" y="68"/>
                    <a:pt x="55" y="65"/>
                  </a:cubicBezTo>
                  <a:cubicBezTo>
                    <a:pt x="57" y="63"/>
                    <a:pt x="56" y="54"/>
                    <a:pt x="56" y="48"/>
                  </a:cubicBezTo>
                  <a:cubicBezTo>
                    <a:pt x="52" y="48"/>
                    <a:pt x="49" y="49"/>
                    <a:pt x="46" y="48"/>
                  </a:cubicBezTo>
                  <a:cubicBezTo>
                    <a:pt x="43" y="47"/>
                    <a:pt x="41" y="46"/>
                    <a:pt x="39" y="44"/>
                  </a:cubicBezTo>
                  <a:cubicBezTo>
                    <a:pt x="41" y="42"/>
                    <a:pt x="42" y="39"/>
                    <a:pt x="44" y="39"/>
                  </a:cubicBezTo>
                  <a:cubicBezTo>
                    <a:pt x="51" y="39"/>
                    <a:pt x="62" y="37"/>
                    <a:pt x="64" y="41"/>
                  </a:cubicBezTo>
                  <a:cubicBezTo>
                    <a:pt x="74" y="56"/>
                    <a:pt x="71" y="70"/>
                    <a:pt x="60" y="75"/>
                  </a:cubicBezTo>
                  <a:cubicBezTo>
                    <a:pt x="43" y="84"/>
                    <a:pt x="27" y="82"/>
                    <a:pt x="15" y="71"/>
                  </a:cubicBezTo>
                  <a:cubicBezTo>
                    <a:pt x="3" y="59"/>
                    <a:pt x="0" y="39"/>
                    <a:pt x="8" y="24"/>
                  </a:cubicBezTo>
                  <a:cubicBezTo>
                    <a:pt x="15" y="9"/>
                    <a:pt x="32" y="0"/>
                    <a:pt x="49" y="3"/>
                  </a:cubicBezTo>
                  <a:cubicBezTo>
                    <a:pt x="52" y="3"/>
                    <a:pt x="55" y="7"/>
                    <a:pt x="58" y="9"/>
                  </a:cubicBezTo>
                  <a:cubicBezTo>
                    <a:pt x="57" y="11"/>
                    <a:pt x="56" y="12"/>
                    <a:pt x="5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209">
              <a:extLst>
                <a:ext uri="{FF2B5EF4-FFF2-40B4-BE49-F238E27FC236}">
                  <a16:creationId xmlns:a16="http://schemas.microsoft.com/office/drawing/2014/main" id="{72F605EE-EFD5-4688-9463-E0ECAB8C5512}"/>
                </a:ext>
              </a:extLst>
            </p:cNvPr>
            <p:cNvSpPr>
              <a:spLocks noEditPoints="1"/>
            </p:cNvSpPr>
            <p:nvPr/>
          </p:nvSpPr>
          <p:spPr bwMode="auto">
            <a:xfrm>
              <a:off x="11215055" y="8553268"/>
              <a:ext cx="196850" cy="128587"/>
            </a:xfrm>
            <a:custGeom>
              <a:avLst/>
              <a:gdLst>
                <a:gd name="T0" fmla="*/ 47 w 82"/>
                <a:gd name="T1" fmla="*/ 17 h 53"/>
                <a:gd name="T2" fmla="*/ 82 w 82"/>
                <a:gd name="T3" fmla="*/ 0 h 53"/>
                <a:gd name="T4" fmla="*/ 48 w 82"/>
                <a:gd name="T5" fmla="*/ 40 h 53"/>
                <a:gd name="T6" fmla="*/ 70 w 82"/>
                <a:gd name="T7" fmla="*/ 43 h 53"/>
                <a:gd name="T8" fmla="*/ 77 w 82"/>
                <a:gd name="T9" fmla="*/ 49 h 53"/>
                <a:gd name="T10" fmla="*/ 69 w 82"/>
                <a:gd name="T11" fmla="*/ 53 h 53"/>
                <a:gd name="T12" fmla="*/ 11 w 82"/>
                <a:gd name="T13" fmla="*/ 48 h 53"/>
                <a:gd name="T14" fmla="*/ 4 w 82"/>
                <a:gd name="T15" fmla="*/ 42 h 53"/>
                <a:gd name="T16" fmla="*/ 16 w 82"/>
                <a:gd name="T17" fmla="*/ 5 h 53"/>
                <a:gd name="T18" fmla="*/ 47 w 82"/>
                <a:gd name="T19" fmla="*/ 17 h 53"/>
                <a:gd name="T20" fmla="*/ 40 w 82"/>
                <a:gd name="T21" fmla="*/ 39 h 53"/>
                <a:gd name="T22" fmla="*/ 33 w 82"/>
                <a:gd name="T23" fmla="*/ 17 h 53"/>
                <a:gd name="T24" fmla="*/ 21 w 82"/>
                <a:gd name="T25" fmla="*/ 16 h 53"/>
                <a:gd name="T26" fmla="*/ 13 w 82"/>
                <a:gd name="T27" fmla="*/ 36 h 53"/>
                <a:gd name="T28" fmla="*/ 40 w 82"/>
                <a:gd name="T29" fmla="*/ 3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53">
                  <a:moveTo>
                    <a:pt x="47" y="17"/>
                  </a:moveTo>
                  <a:cubicBezTo>
                    <a:pt x="58" y="11"/>
                    <a:pt x="69" y="6"/>
                    <a:pt x="82" y="0"/>
                  </a:cubicBezTo>
                  <a:cubicBezTo>
                    <a:pt x="80" y="24"/>
                    <a:pt x="48" y="16"/>
                    <a:pt x="48" y="40"/>
                  </a:cubicBezTo>
                  <a:cubicBezTo>
                    <a:pt x="56" y="41"/>
                    <a:pt x="63" y="41"/>
                    <a:pt x="70" y="43"/>
                  </a:cubicBezTo>
                  <a:cubicBezTo>
                    <a:pt x="73" y="43"/>
                    <a:pt x="75" y="47"/>
                    <a:pt x="77" y="49"/>
                  </a:cubicBezTo>
                  <a:cubicBezTo>
                    <a:pt x="74" y="50"/>
                    <a:pt x="72" y="53"/>
                    <a:pt x="69" y="53"/>
                  </a:cubicBezTo>
                  <a:cubicBezTo>
                    <a:pt x="50" y="52"/>
                    <a:pt x="30" y="50"/>
                    <a:pt x="11" y="48"/>
                  </a:cubicBezTo>
                  <a:cubicBezTo>
                    <a:pt x="8" y="48"/>
                    <a:pt x="5" y="45"/>
                    <a:pt x="4" y="42"/>
                  </a:cubicBezTo>
                  <a:cubicBezTo>
                    <a:pt x="0" y="31"/>
                    <a:pt x="8" y="9"/>
                    <a:pt x="16" y="5"/>
                  </a:cubicBezTo>
                  <a:cubicBezTo>
                    <a:pt x="26" y="0"/>
                    <a:pt x="36" y="3"/>
                    <a:pt x="47" y="17"/>
                  </a:cubicBezTo>
                  <a:close/>
                  <a:moveTo>
                    <a:pt x="40" y="39"/>
                  </a:moveTo>
                  <a:cubicBezTo>
                    <a:pt x="37" y="30"/>
                    <a:pt x="36" y="23"/>
                    <a:pt x="33" y="17"/>
                  </a:cubicBezTo>
                  <a:cubicBezTo>
                    <a:pt x="32" y="15"/>
                    <a:pt x="23" y="15"/>
                    <a:pt x="21" y="16"/>
                  </a:cubicBezTo>
                  <a:cubicBezTo>
                    <a:pt x="18" y="22"/>
                    <a:pt x="16" y="28"/>
                    <a:pt x="13" y="36"/>
                  </a:cubicBezTo>
                  <a:cubicBezTo>
                    <a:pt x="23" y="37"/>
                    <a:pt x="30" y="38"/>
                    <a:pt x="4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210">
              <a:extLst>
                <a:ext uri="{FF2B5EF4-FFF2-40B4-BE49-F238E27FC236}">
                  <a16:creationId xmlns:a16="http://schemas.microsoft.com/office/drawing/2014/main" id="{D19C34CF-0106-411E-8997-AF6E6838E0C6}"/>
                </a:ext>
              </a:extLst>
            </p:cNvPr>
            <p:cNvSpPr>
              <a:spLocks/>
            </p:cNvSpPr>
            <p:nvPr/>
          </p:nvSpPr>
          <p:spPr bwMode="auto">
            <a:xfrm>
              <a:off x="8935405" y="9277168"/>
              <a:ext cx="207962" cy="207962"/>
            </a:xfrm>
            <a:custGeom>
              <a:avLst/>
              <a:gdLst>
                <a:gd name="T0" fmla="*/ 25 w 86"/>
                <a:gd name="T1" fmla="*/ 31 h 86"/>
                <a:gd name="T2" fmla="*/ 9 w 86"/>
                <a:gd name="T3" fmla="*/ 51 h 86"/>
                <a:gd name="T4" fmla="*/ 1 w 86"/>
                <a:gd name="T5" fmla="*/ 53 h 86"/>
                <a:gd name="T6" fmla="*/ 2 w 86"/>
                <a:gd name="T7" fmla="*/ 44 h 86"/>
                <a:gd name="T8" fmla="*/ 45 w 86"/>
                <a:gd name="T9" fmla="*/ 2 h 86"/>
                <a:gd name="T10" fmla="*/ 53 w 86"/>
                <a:gd name="T11" fmla="*/ 1 h 86"/>
                <a:gd name="T12" fmla="*/ 51 w 86"/>
                <a:gd name="T13" fmla="*/ 10 h 86"/>
                <a:gd name="T14" fmla="*/ 33 w 86"/>
                <a:gd name="T15" fmla="*/ 25 h 86"/>
                <a:gd name="T16" fmla="*/ 63 w 86"/>
                <a:gd name="T17" fmla="*/ 53 h 86"/>
                <a:gd name="T18" fmla="*/ 76 w 86"/>
                <a:gd name="T19" fmla="*/ 35 h 86"/>
                <a:gd name="T20" fmla="*/ 86 w 86"/>
                <a:gd name="T21" fmla="*/ 34 h 86"/>
                <a:gd name="T22" fmla="*/ 84 w 86"/>
                <a:gd name="T23" fmla="*/ 43 h 86"/>
                <a:gd name="T24" fmla="*/ 42 w 86"/>
                <a:gd name="T25" fmla="*/ 84 h 86"/>
                <a:gd name="T26" fmla="*/ 33 w 86"/>
                <a:gd name="T27" fmla="*/ 86 h 86"/>
                <a:gd name="T28" fmla="*/ 34 w 86"/>
                <a:gd name="T29" fmla="*/ 77 h 86"/>
                <a:gd name="T30" fmla="*/ 52 w 86"/>
                <a:gd name="T31" fmla="*/ 59 h 86"/>
                <a:gd name="T32" fmla="*/ 25 w 86"/>
                <a:gd name="T33" fmla="*/ 3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6">
                  <a:moveTo>
                    <a:pt x="25" y="31"/>
                  </a:moveTo>
                  <a:cubicBezTo>
                    <a:pt x="19" y="39"/>
                    <a:pt x="15" y="46"/>
                    <a:pt x="9" y="51"/>
                  </a:cubicBezTo>
                  <a:cubicBezTo>
                    <a:pt x="8" y="53"/>
                    <a:pt x="4" y="52"/>
                    <a:pt x="1" y="53"/>
                  </a:cubicBezTo>
                  <a:cubicBezTo>
                    <a:pt x="1" y="50"/>
                    <a:pt x="0" y="46"/>
                    <a:pt x="2" y="44"/>
                  </a:cubicBezTo>
                  <a:cubicBezTo>
                    <a:pt x="16" y="30"/>
                    <a:pt x="30" y="16"/>
                    <a:pt x="45" y="2"/>
                  </a:cubicBezTo>
                  <a:cubicBezTo>
                    <a:pt x="46" y="0"/>
                    <a:pt x="50" y="1"/>
                    <a:pt x="53" y="1"/>
                  </a:cubicBezTo>
                  <a:cubicBezTo>
                    <a:pt x="53" y="4"/>
                    <a:pt x="53" y="8"/>
                    <a:pt x="51" y="10"/>
                  </a:cubicBezTo>
                  <a:cubicBezTo>
                    <a:pt x="46" y="15"/>
                    <a:pt x="40" y="19"/>
                    <a:pt x="33" y="25"/>
                  </a:cubicBezTo>
                  <a:cubicBezTo>
                    <a:pt x="44" y="35"/>
                    <a:pt x="52" y="42"/>
                    <a:pt x="63" y="53"/>
                  </a:cubicBezTo>
                  <a:cubicBezTo>
                    <a:pt x="67" y="47"/>
                    <a:pt x="71" y="41"/>
                    <a:pt x="76" y="35"/>
                  </a:cubicBezTo>
                  <a:cubicBezTo>
                    <a:pt x="78" y="34"/>
                    <a:pt x="83" y="34"/>
                    <a:pt x="86" y="34"/>
                  </a:cubicBezTo>
                  <a:cubicBezTo>
                    <a:pt x="86" y="37"/>
                    <a:pt x="86" y="41"/>
                    <a:pt x="84" y="43"/>
                  </a:cubicBezTo>
                  <a:cubicBezTo>
                    <a:pt x="70" y="57"/>
                    <a:pt x="56" y="71"/>
                    <a:pt x="42" y="84"/>
                  </a:cubicBezTo>
                  <a:cubicBezTo>
                    <a:pt x="40" y="86"/>
                    <a:pt x="36" y="85"/>
                    <a:pt x="33" y="86"/>
                  </a:cubicBezTo>
                  <a:cubicBezTo>
                    <a:pt x="33" y="83"/>
                    <a:pt x="32" y="79"/>
                    <a:pt x="34" y="77"/>
                  </a:cubicBezTo>
                  <a:cubicBezTo>
                    <a:pt x="39" y="71"/>
                    <a:pt x="45" y="66"/>
                    <a:pt x="52" y="59"/>
                  </a:cubicBezTo>
                  <a:cubicBezTo>
                    <a:pt x="44" y="51"/>
                    <a:pt x="37" y="43"/>
                    <a:pt x="2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211">
              <a:extLst>
                <a:ext uri="{FF2B5EF4-FFF2-40B4-BE49-F238E27FC236}">
                  <a16:creationId xmlns:a16="http://schemas.microsoft.com/office/drawing/2014/main" id="{D3483B54-B27B-47A3-B5D3-3CDCC8E53BEC}"/>
                </a:ext>
              </a:extLst>
            </p:cNvPr>
            <p:cNvSpPr>
              <a:spLocks/>
            </p:cNvSpPr>
            <p:nvPr/>
          </p:nvSpPr>
          <p:spPr bwMode="auto">
            <a:xfrm>
              <a:off x="8578218" y="8500880"/>
              <a:ext cx="193675" cy="149225"/>
            </a:xfrm>
            <a:custGeom>
              <a:avLst/>
              <a:gdLst>
                <a:gd name="T0" fmla="*/ 33 w 80"/>
                <a:gd name="T1" fmla="*/ 62 h 62"/>
                <a:gd name="T2" fmla="*/ 2 w 80"/>
                <a:gd name="T3" fmla="*/ 36 h 62"/>
                <a:gd name="T4" fmla="*/ 24 w 80"/>
                <a:gd name="T5" fmla="*/ 6 h 62"/>
                <a:gd name="T6" fmla="*/ 64 w 80"/>
                <a:gd name="T7" fmla="*/ 0 h 62"/>
                <a:gd name="T8" fmla="*/ 74 w 80"/>
                <a:gd name="T9" fmla="*/ 4 h 62"/>
                <a:gd name="T10" fmla="*/ 66 w 80"/>
                <a:gd name="T11" fmla="*/ 11 h 62"/>
                <a:gd name="T12" fmla="*/ 30 w 80"/>
                <a:gd name="T13" fmla="*/ 17 h 62"/>
                <a:gd name="T14" fmla="*/ 13 w 80"/>
                <a:gd name="T15" fmla="*/ 36 h 62"/>
                <a:gd name="T16" fmla="*/ 36 w 80"/>
                <a:gd name="T17" fmla="*/ 50 h 62"/>
                <a:gd name="T18" fmla="*/ 69 w 80"/>
                <a:gd name="T19" fmla="*/ 45 h 62"/>
                <a:gd name="T20" fmla="*/ 80 w 80"/>
                <a:gd name="T21" fmla="*/ 49 h 62"/>
                <a:gd name="T22" fmla="*/ 71 w 80"/>
                <a:gd name="T23" fmla="*/ 56 h 62"/>
                <a:gd name="T24" fmla="*/ 33 w 8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2">
                  <a:moveTo>
                    <a:pt x="33" y="62"/>
                  </a:moveTo>
                  <a:cubicBezTo>
                    <a:pt x="15" y="62"/>
                    <a:pt x="4" y="53"/>
                    <a:pt x="2" y="36"/>
                  </a:cubicBezTo>
                  <a:cubicBezTo>
                    <a:pt x="0" y="20"/>
                    <a:pt x="8" y="9"/>
                    <a:pt x="24" y="6"/>
                  </a:cubicBezTo>
                  <a:cubicBezTo>
                    <a:pt x="37" y="3"/>
                    <a:pt x="51" y="1"/>
                    <a:pt x="64" y="0"/>
                  </a:cubicBezTo>
                  <a:cubicBezTo>
                    <a:pt x="67" y="0"/>
                    <a:pt x="70" y="3"/>
                    <a:pt x="74" y="4"/>
                  </a:cubicBezTo>
                  <a:cubicBezTo>
                    <a:pt x="71" y="7"/>
                    <a:pt x="69" y="10"/>
                    <a:pt x="66" y="11"/>
                  </a:cubicBezTo>
                  <a:cubicBezTo>
                    <a:pt x="54" y="13"/>
                    <a:pt x="42" y="15"/>
                    <a:pt x="30" y="17"/>
                  </a:cubicBezTo>
                  <a:cubicBezTo>
                    <a:pt x="19" y="18"/>
                    <a:pt x="11" y="23"/>
                    <a:pt x="13" y="36"/>
                  </a:cubicBezTo>
                  <a:cubicBezTo>
                    <a:pt x="15" y="50"/>
                    <a:pt x="25" y="52"/>
                    <a:pt x="36" y="50"/>
                  </a:cubicBezTo>
                  <a:cubicBezTo>
                    <a:pt x="47" y="48"/>
                    <a:pt x="58" y="46"/>
                    <a:pt x="69" y="45"/>
                  </a:cubicBezTo>
                  <a:cubicBezTo>
                    <a:pt x="72" y="45"/>
                    <a:pt x="76" y="48"/>
                    <a:pt x="80" y="49"/>
                  </a:cubicBezTo>
                  <a:cubicBezTo>
                    <a:pt x="77" y="51"/>
                    <a:pt x="74" y="55"/>
                    <a:pt x="71" y="56"/>
                  </a:cubicBezTo>
                  <a:cubicBezTo>
                    <a:pt x="58" y="59"/>
                    <a:pt x="44" y="60"/>
                    <a:pt x="3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212">
              <a:extLst>
                <a:ext uri="{FF2B5EF4-FFF2-40B4-BE49-F238E27FC236}">
                  <a16:creationId xmlns:a16="http://schemas.microsoft.com/office/drawing/2014/main" id="{8A8AFA51-3C9C-4E14-B874-8F104EA2D21B}"/>
                </a:ext>
              </a:extLst>
            </p:cNvPr>
            <p:cNvSpPr>
              <a:spLocks noEditPoints="1"/>
            </p:cNvSpPr>
            <p:nvPr/>
          </p:nvSpPr>
          <p:spPr bwMode="auto">
            <a:xfrm>
              <a:off x="8600443" y="8686618"/>
              <a:ext cx="200025" cy="153987"/>
            </a:xfrm>
            <a:custGeom>
              <a:avLst/>
              <a:gdLst>
                <a:gd name="T0" fmla="*/ 13 w 83"/>
                <a:gd name="T1" fmla="*/ 60 h 64"/>
                <a:gd name="T2" fmla="*/ 21 w 83"/>
                <a:gd name="T3" fmla="*/ 49 h 64"/>
                <a:gd name="T4" fmla="*/ 27 w 83"/>
                <a:gd name="T5" fmla="*/ 27 h 64"/>
                <a:gd name="T6" fmla="*/ 12 w 83"/>
                <a:gd name="T7" fmla="*/ 12 h 64"/>
                <a:gd name="T8" fmla="*/ 0 w 83"/>
                <a:gd name="T9" fmla="*/ 5 h 64"/>
                <a:gd name="T10" fmla="*/ 2 w 83"/>
                <a:gd name="T11" fmla="*/ 0 h 64"/>
                <a:gd name="T12" fmla="*/ 74 w 83"/>
                <a:gd name="T13" fmla="*/ 9 h 64"/>
                <a:gd name="T14" fmla="*/ 77 w 83"/>
                <a:gd name="T15" fmla="*/ 24 h 64"/>
                <a:gd name="T16" fmla="*/ 18 w 83"/>
                <a:gd name="T17" fmla="*/ 64 h 64"/>
                <a:gd name="T18" fmla="*/ 13 w 83"/>
                <a:gd name="T19" fmla="*/ 60 h 64"/>
                <a:gd name="T20" fmla="*/ 63 w 83"/>
                <a:gd name="T21" fmla="*/ 20 h 64"/>
                <a:gd name="T22" fmla="*/ 61 w 83"/>
                <a:gd name="T23" fmla="*/ 17 h 64"/>
                <a:gd name="T24" fmla="*/ 35 w 83"/>
                <a:gd name="T25" fmla="*/ 15 h 64"/>
                <a:gd name="T26" fmla="*/ 40 w 83"/>
                <a:gd name="T27" fmla="*/ 35 h 64"/>
                <a:gd name="T28" fmla="*/ 63 w 83"/>
                <a:gd name="T29"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64">
                  <a:moveTo>
                    <a:pt x="13" y="60"/>
                  </a:moveTo>
                  <a:cubicBezTo>
                    <a:pt x="16" y="56"/>
                    <a:pt x="17" y="51"/>
                    <a:pt x="21" y="49"/>
                  </a:cubicBezTo>
                  <a:cubicBezTo>
                    <a:pt x="31" y="43"/>
                    <a:pt x="29" y="36"/>
                    <a:pt x="27" y="27"/>
                  </a:cubicBezTo>
                  <a:cubicBezTo>
                    <a:pt x="25" y="19"/>
                    <a:pt x="23" y="13"/>
                    <a:pt x="12" y="12"/>
                  </a:cubicBezTo>
                  <a:cubicBezTo>
                    <a:pt x="8" y="12"/>
                    <a:pt x="4" y="8"/>
                    <a:pt x="0" y="5"/>
                  </a:cubicBezTo>
                  <a:cubicBezTo>
                    <a:pt x="1" y="4"/>
                    <a:pt x="1" y="2"/>
                    <a:pt x="2" y="0"/>
                  </a:cubicBezTo>
                  <a:cubicBezTo>
                    <a:pt x="26" y="3"/>
                    <a:pt x="50" y="5"/>
                    <a:pt x="74" y="9"/>
                  </a:cubicBezTo>
                  <a:cubicBezTo>
                    <a:pt x="83" y="11"/>
                    <a:pt x="83" y="18"/>
                    <a:pt x="77" y="24"/>
                  </a:cubicBezTo>
                  <a:cubicBezTo>
                    <a:pt x="57" y="37"/>
                    <a:pt x="38" y="51"/>
                    <a:pt x="18" y="64"/>
                  </a:cubicBezTo>
                  <a:cubicBezTo>
                    <a:pt x="16" y="63"/>
                    <a:pt x="15" y="61"/>
                    <a:pt x="13" y="60"/>
                  </a:cubicBezTo>
                  <a:close/>
                  <a:moveTo>
                    <a:pt x="63" y="20"/>
                  </a:moveTo>
                  <a:cubicBezTo>
                    <a:pt x="62" y="19"/>
                    <a:pt x="62" y="18"/>
                    <a:pt x="61" y="17"/>
                  </a:cubicBezTo>
                  <a:cubicBezTo>
                    <a:pt x="53" y="17"/>
                    <a:pt x="44" y="16"/>
                    <a:pt x="35" y="15"/>
                  </a:cubicBezTo>
                  <a:cubicBezTo>
                    <a:pt x="36" y="23"/>
                    <a:pt x="38" y="28"/>
                    <a:pt x="40" y="35"/>
                  </a:cubicBezTo>
                  <a:cubicBezTo>
                    <a:pt x="48" y="30"/>
                    <a:pt x="56" y="25"/>
                    <a:pt x="6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213">
              <a:extLst>
                <a:ext uri="{FF2B5EF4-FFF2-40B4-BE49-F238E27FC236}">
                  <a16:creationId xmlns:a16="http://schemas.microsoft.com/office/drawing/2014/main" id="{E879DB54-9B75-4B65-93E1-A72A3B0D1863}"/>
                </a:ext>
              </a:extLst>
            </p:cNvPr>
            <p:cNvSpPr>
              <a:spLocks/>
            </p:cNvSpPr>
            <p:nvPr/>
          </p:nvSpPr>
          <p:spPr bwMode="auto">
            <a:xfrm>
              <a:off x="9232268" y="9499418"/>
              <a:ext cx="188912" cy="196850"/>
            </a:xfrm>
            <a:custGeom>
              <a:avLst/>
              <a:gdLst>
                <a:gd name="T0" fmla="*/ 41 w 78"/>
                <a:gd name="T1" fmla="*/ 82 h 82"/>
                <a:gd name="T2" fmla="*/ 8 w 78"/>
                <a:gd name="T3" fmla="*/ 42 h 82"/>
                <a:gd name="T4" fmla="*/ 27 w 78"/>
                <a:gd name="T5" fmla="*/ 5 h 82"/>
                <a:gd name="T6" fmla="*/ 35 w 78"/>
                <a:gd name="T7" fmla="*/ 0 h 82"/>
                <a:gd name="T8" fmla="*/ 37 w 78"/>
                <a:gd name="T9" fmla="*/ 10 h 82"/>
                <a:gd name="T10" fmla="*/ 20 w 78"/>
                <a:gd name="T11" fmla="*/ 43 h 82"/>
                <a:gd name="T12" fmla="*/ 26 w 78"/>
                <a:gd name="T13" fmla="*/ 69 h 82"/>
                <a:gd name="T14" fmla="*/ 50 w 78"/>
                <a:gd name="T15" fmla="*/ 58 h 82"/>
                <a:gd name="T16" fmla="*/ 66 w 78"/>
                <a:gd name="T17" fmla="*/ 28 h 82"/>
                <a:gd name="T18" fmla="*/ 76 w 78"/>
                <a:gd name="T19" fmla="*/ 21 h 82"/>
                <a:gd name="T20" fmla="*/ 76 w 78"/>
                <a:gd name="T21" fmla="*/ 32 h 82"/>
                <a:gd name="T22" fmla="*/ 58 w 78"/>
                <a:gd name="T23" fmla="*/ 66 h 82"/>
                <a:gd name="T24" fmla="*/ 41 w 78"/>
                <a:gd name="T25"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82">
                  <a:moveTo>
                    <a:pt x="41" y="82"/>
                  </a:moveTo>
                  <a:cubicBezTo>
                    <a:pt x="14" y="82"/>
                    <a:pt x="0" y="62"/>
                    <a:pt x="8" y="42"/>
                  </a:cubicBezTo>
                  <a:cubicBezTo>
                    <a:pt x="14" y="29"/>
                    <a:pt x="20" y="17"/>
                    <a:pt x="27" y="5"/>
                  </a:cubicBezTo>
                  <a:cubicBezTo>
                    <a:pt x="28" y="3"/>
                    <a:pt x="32" y="2"/>
                    <a:pt x="35" y="0"/>
                  </a:cubicBezTo>
                  <a:cubicBezTo>
                    <a:pt x="36" y="3"/>
                    <a:pt x="38" y="7"/>
                    <a:pt x="37" y="10"/>
                  </a:cubicBezTo>
                  <a:cubicBezTo>
                    <a:pt x="32" y="21"/>
                    <a:pt x="26" y="32"/>
                    <a:pt x="20" y="43"/>
                  </a:cubicBezTo>
                  <a:cubicBezTo>
                    <a:pt x="15" y="53"/>
                    <a:pt x="15" y="63"/>
                    <a:pt x="26" y="69"/>
                  </a:cubicBezTo>
                  <a:cubicBezTo>
                    <a:pt x="38" y="75"/>
                    <a:pt x="45" y="68"/>
                    <a:pt x="50" y="58"/>
                  </a:cubicBezTo>
                  <a:cubicBezTo>
                    <a:pt x="56" y="48"/>
                    <a:pt x="61" y="38"/>
                    <a:pt x="66" y="28"/>
                  </a:cubicBezTo>
                  <a:cubicBezTo>
                    <a:pt x="68" y="25"/>
                    <a:pt x="73" y="23"/>
                    <a:pt x="76" y="21"/>
                  </a:cubicBezTo>
                  <a:cubicBezTo>
                    <a:pt x="76" y="25"/>
                    <a:pt x="78" y="29"/>
                    <a:pt x="76" y="32"/>
                  </a:cubicBezTo>
                  <a:cubicBezTo>
                    <a:pt x="71" y="44"/>
                    <a:pt x="66" y="56"/>
                    <a:pt x="58" y="66"/>
                  </a:cubicBezTo>
                  <a:cubicBezTo>
                    <a:pt x="53" y="74"/>
                    <a:pt x="45" y="79"/>
                    <a:pt x="41"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214">
              <a:extLst>
                <a:ext uri="{FF2B5EF4-FFF2-40B4-BE49-F238E27FC236}">
                  <a16:creationId xmlns:a16="http://schemas.microsoft.com/office/drawing/2014/main" id="{DD9814E1-CE4D-4ABE-BFCF-8A707137073F}"/>
                </a:ext>
              </a:extLst>
            </p:cNvPr>
            <p:cNvSpPr>
              <a:spLocks/>
            </p:cNvSpPr>
            <p:nvPr/>
          </p:nvSpPr>
          <p:spPr bwMode="auto">
            <a:xfrm>
              <a:off x="10053005" y="9664518"/>
              <a:ext cx="111125" cy="187325"/>
            </a:xfrm>
            <a:custGeom>
              <a:avLst/>
              <a:gdLst>
                <a:gd name="T0" fmla="*/ 12 w 46"/>
                <a:gd name="T1" fmla="*/ 13 h 78"/>
                <a:gd name="T2" fmla="*/ 13 w 46"/>
                <a:gd name="T3" fmla="*/ 34 h 78"/>
                <a:gd name="T4" fmla="*/ 32 w 46"/>
                <a:gd name="T5" fmla="*/ 32 h 78"/>
                <a:gd name="T6" fmla="*/ 39 w 46"/>
                <a:gd name="T7" fmla="*/ 36 h 78"/>
                <a:gd name="T8" fmla="*/ 33 w 46"/>
                <a:gd name="T9" fmla="*/ 42 h 78"/>
                <a:gd name="T10" fmla="*/ 17 w 46"/>
                <a:gd name="T11" fmla="*/ 45 h 78"/>
                <a:gd name="T12" fmla="*/ 17 w 46"/>
                <a:gd name="T13" fmla="*/ 65 h 78"/>
                <a:gd name="T14" fmla="*/ 46 w 46"/>
                <a:gd name="T15" fmla="*/ 66 h 78"/>
                <a:gd name="T16" fmla="*/ 46 w 46"/>
                <a:gd name="T17" fmla="*/ 74 h 78"/>
                <a:gd name="T18" fmla="*/ 6 w 46"/>
                <a:gd name="T19" fmla="*/ 78 h 78"/>
                <a:gd name="T20" fmla="*/ 0 w 46"/>
                <a:gd name="T21" fmla="*/ 11 h 78"/>
                <a:gd name="T22" fmla="*/ 6 w 46"/>
                <a:gd name="T23" fmla="*/ 3 h 78"/>
                <a:gd name="T24" fmla="*/ 32 w 46"/>
                <a:gd name="T25" fmla="*/ 0 h 78"/>
                <a:gd name="T26" fmla="*/ 38 w 46"/>
                <a:gd name="T27" fmla="*/ 5 h 78"/>
                <a:gd name="T28" fmla="*/ 33 w 46"/>
                <a:gd name="T29" fmla="*/ 10 h 78"/>
                <a:gd name="T30" fmla="*/ 12 w 46"/>
                <a:gd name="T31" fmla="*/ 1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78">
                  <a:moveTo>
                    <a:pt x="12" y="13"/>
                  </a:moveTo>
                  <a:cubicBezTo>
                    <a:pt x="13" y="21"/>
                    <a:pt x="13" y="27"/>
                    <a:pt x="13" y="34"/>
                  </a:cubicBezTo>
                  <a:cubicBezTo>
                    <a:pt x="20" y="33"/>
                    <a:pt x="26" y="32"/>
                    <a:pt x="32" y="32"/>
                  </a:cubicBezTo>
                  <a:cubicBezTo>
                    <a:pt x="34" y="32"/>
                    <a:pt x="37" y="35"/>
                    <a:pt x="39" y="36"/>
                  </a:cubicBezTo>
                  <a:cubicBezTo>
                    <a:pt x="37" y="38"/>
                    <a:pt x="35" y="41"/>
                    <a:pt x="33" y="42"/>
                  </a:cubicBezTo>
                  <a:cubicBezTo>
                    <a:pt x="28" y="43"/>
                    <a:pt x="22" y="44"/>
                    <a:pt x="17" y="45"/>
                  </a:cubicBezTo>
                  <a:cubicBezTo>
                    <a:pt x="17" y="52"/>
                    <a:pt x="17" y="58"/>
                    <a:pt x="17" y="65"/>
                  </a:cubicBezTo>
                  <a:cubicBezTo>
                    <a:pt x="27" y="65"/>
                    <a:pt x="37" y="66"/>
                    <a:pt x="46" y="66"/>
                  </a:cubicBezTo>
                  <a:cubicBezTo>
                    <a:pt x="46" y="69"/>
                    <a:pt x="46" y="71"/>
                    <a:pt x="46" y="74"/>
                  </a:cubicBezTo>
                  <a:cubicBezTo>
                    <a:pt x="33" y="75"/>
                    <a:pt x="21" y="77"/>
                    <a:pt x="6" y="78"/>
                  </a:cubicBezTo>
                  <a:cubicBezTo>
                    <a:pt x="4" y="54"/>
                    <a:pt x="2" y="33"/>
                    <a:pt x="0" y="11"/>
                  </a:cubicBezTo>
                  <a:cubicBezTo>
                    <a:pt x="0" y="8"/>
                    <a:pt x="4" y="4"/>
                    <a:pt x="6" y="3"/>
                  </a:cubicBezTo>
                  <a:cubicBezTo>
                    <a:pt x="15" y="1"/>
                    <a:pt x="23" y="1"/>
                    <a:pt x="32" y="0"/>
                  </a:cubicBezTo>
                  <a:cubicBezTo>
                    <a:pt x="34" y="0"/>
                    <a:pt x="36" y="3"/>
                    <a:pt x="38" y="5"/>
                  </a:cubicBezTo>
                  <a:cubicBezTo>
                    <a:pt x="36" y="7"/>
                    <a:pt x="35" y="10"/>
                    <a:pt x="33" y="10"/>
                  </a:cubicBezTo>
                  <a:cubicBezTo>
                    <a:pt x="27" y="12"/>
                    <a:pt x="20" y="12"/>
                    <a:pt x="1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215">
              <a:extLst>
                <a:ext uri="{FF2B5EF4-FFF2-40B4-BE49-F238E27FC236}">
                  <a16:creationId xmlns:a16="http://schemas.microsoft.com/office/drawing/2014/main" id="{1B9551B8-9CCB-4C66-9AFD-213AA73D0036}"/>
                </a:ext>
              </a:extLst>
            </p:cNvPr>
            <p:cNvSpPr>
              <a:spLocks/>
            </p:cNvSpPr>
            <p:nvPr/>
          </p:nvSpPr>
          <p:spPr bwMode="auto">
            <a:xfrm>
              <a:off x="10345105" y="9599430"/>
              <a:ext cx="138112" cy="190500"/>
            </a:xfrm>
            <a:custGeom>
              <a:avLst/>
              <a:gdLst>
                <a:gd name="T0" fmla="*/ 13 w 57"/>
                <a:gd name="T1" fmla="*/ 16 h 79"/>
                <a:gd name="T2" fmla="*/ 18 w 57"/>
                <a:gd name="T3" fmla="*/ 34 h 79"/>
                <a:gd name="T4" fmla="*/ 46 w 57"/>
                <a:gd name="T5" fmla="*/ 38 h 79"/>
                <a:gd name="T6" fmla="*/ 21 w 57"/>
                <a:gd name="T7" fmla="*/ 47 h 79"/>
                <a:gd name="T8" fmla="*/ 27 w 57"/>
                <a:gd name="T9" fmla="*/ 68 h 79"/>
                <a:gd name="T10" fmla="*/ 50 w 57"/>
                <a:gd name="T11" fmla="*/ 62 h 79"/>
                <a:gd name="T12" fmla="*/ 57 w 57"/>
                <a:gd name="T13" fmla="*/ 66 h 79"/>
                <a:gd name="T14" fmla="*/ 53 w 57"/>
                <a:gd name="T15" fmla="*/ 71 h 79"/>
                <a:gd name="T16" fmla="*/ 25 w 57"/>
                <a:gd name="T17" fmla="*/ 79 h 79"/>
                <a:gd name="T18" fmla="*/ 17 w 57"/>
                <a:gd name="T19" fmla="*/ 73 h 79"/>
                <a:gd name="T20" fmla="*/ 1 w 57"/>
                <a:gd name="T21" fmla="*/ 17 h 79"/>
                <a:gd name="T22" fmla="*/ 5 w 57"/>
                <a:gd name="T23" fmla="*/ 8 h 79"/>
                <a:gd name="T24" fmla="*/ 31 w 57"/>
                <a:gd name="T25" fmla="*/ 0 h 79"/>
                <a:gd name="T26" fmla="*/ 37 w 57"/>
                <a:gd name="T27" fmla="*/ 3 h 79"/>
                <a:gd name="T28" fmla="*/ 34 w 57"/>
                <a:gd name="T29" fmla="*/ 10 h 79"/>
                <a:gd name="T30" fmla="*/ 13 w 57"/>
                <a:gd name="T31"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9">
                  <a:moveTo>
                    <a:pt x="13" y="16"/>
                  </a:moveTo>
                  <a:cubicBezTo>
                    <a:pt x="15" y="23"/>
                    <a:pt x="16" y="29"/>
                    <a:pt x="18" y="34"/>
                  </a:cubicBezTo>
                  <a:cubicBezTo>
                    <a:pt x="27" y="39"/>
                    <a:pt x="37" y="24"/>
                    <a:pt x="46" y="38"/>
                  </a:cubicBezTo>
                  <a:cubicBezTo>
                    <a:pt x="38" y="41"/>
                    <a:pt x="30" y="44"/>
                    <a:pt x="21" y="47"/>
                  </a:cubicBezTo>
                  <a:cubicBezTo>
                    <a:pt x="23" y="54"/>
                    <a:pt x="25" y="60"/>
                    <a:pt x="27" y="68"/>
                  </a:cubicBezTo>
                  <a:cubicBezTo>
                    <a:pt x="36" y="66"/>
                    <a:pt x="43" y="63"/>
                    <a:pt x="50" y="62"/>
                  </a:cubicBezTo>
                  <a:cubicBezTo>
                    <a:pt x="52" y="62"/>
                    <a:pt x="54" y="65"/>
                    <a:pt x="57" y="66"/>
                  </a:cubicBezTo>
                  <a:cubicBezTo>
                    <a:pt x="55" y="68"/>
                    <a:pt x="54" y="71"/>
                    <a:pt x="53" y="71"/>
                  </a:cubicBezTo>
                  <a:cubicBezTo>
                    <a:pt x="44" y="74"/>
                    <a:pt x="34" y="77"/>
                    <a:pt x="25" y="79"/>
                  </a:cubicBezTo>
                  <a:cubicBezTo>
                    <a:pt x="23" y="79"/>
                    <a:pt x="18" y="76"/>
                    <a:pt x="17" y="73"/>
                  </a:cubicBezTo>
                  <a:cubicBezTo>
                    <a:pt x="11" y="55"/>
                    <a:pt x="6" y="36"/>
                    <a:pt x="1" y="17"/>
                  </a:cubicBezTo>
                  <a:cubicBezTo>
                    <a:pt x="0" y="14"/>
                    <a:pt x="3" y="9"/>
                    <a:pt x="5" y="8"/>
                  </a:cubicBezTo>
                  <a:cubicBezTo>
                    <a:pt x="13" y="4"/>
                    <a:pt x="22" y="2"/>
                    <a:pt x="31" y="0"/>
                  </a:cubicBezTo>
                  <a:cubicBezTo>
                    <a:pt x="33" y="0"/>
                    <a:pt x="35" y="2"/>
                    <a:pt x="37" y="3"/>
                  </a:cubicBezTo>
                  <a:cubicBezTo>
                    <a:pt x="36" y="5"/>
                    <a:pt x="35" y="9"/>
                    <a:pt x="34" y="10"/>
                  </a:cubicBezTo>
                  <a:cubicBezTo>
                    <a:pt x="27" y="12"/>
                    <a:pt x="21" y="14"/>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216">
              <a:extLst>
                <a:ext uri="{FF2B5EF4-FFF2-40B4-BE49-F238E27FC236}">
                  <a16:creationId xmlns:a16="http://schemas.microsoft.com/office/drawing/2014/main" id="{81037045-150B-4936-82B0-58D0A5992969}"/>
                </a:ext>
              </a:extLst>
            </p:cNvPr>
            <p:cNvSpPr>
              <a:spLocks/>
            </p:cNvSpPr>
            <p:nvPr/>
          </p:nvSpPr>
          <p:spPr bwMode="auto">
            <a:xfrm>
              <a:off x="8797293" y="9131118"/>
              <a:ext cx="227012" cy="190500"/>
            </a:xfrm>
            <a:custGeom>
              <a:avLst/>
              <a:gdLst>
                <a:gd name="T0" fmla="*/ 0 w 94"/>
                <a:gd name="T1" fmla="*/ 33 h 79"/>
                <a:gd name="T2" fmla="*/ 75 w 94"/>
                <a:gd name="T3" fmla="*/ 33 h 79"/>
                <a:gd name="T4" fmla="*/ 62 w 94"/>
                <a:gd name="T5" fmla="*/ 11 h 79"/>
                <a:gd name="T6" fmla="*/ 62 w 94"/>
                <a:gd name="T7" fmla="*/ 0 h 79"/>
                <a:gd name="T8" fmla="*/ 70 w 94"/>
                <a:gd name="T9" fmla="*/ 5 h 79"/>
                <a:gd name="T10" fmla="*/ 94 w 94"/>
                <a:gd name="T11" fmla="*/ 44 h 79"/>
                <a:gd name="T12" fmla="*/ 19 w 94"/>
                <a:gd name="T13" fmla="*/ 44 h 79"/>
                <a:gd name="T14" fmla="*/ 35 w 94"/>
                <a:gd name="T15" fmla="*/ 72 h 79"/>
                <a:gd name="T16" fmla="*/ 34 w 94"/>
                <a:gd name="T17" fmla="*/ 79 h 79"/>
                <a:gd name="T18" fmla="*/ 27 w 94"/>
                <a:gd name="T19" fmla="*/ 77 h 79"/>
                <a:gd name="T20" fmla="*/ 0 w 94"/>
                <a:gd name="T21" fmla="*/ 3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79">
                  <a:moveTo>
                    <a:pt x="0" y="33"/>
                  </a:moveTo>
                  <a:cubicBezTo>
                    <a:pt x="27" y="33"/>
                    <a:pt x="50" y="33"/>
                    <a:pt x="75" y="33"/>
                  </a:cubicBezTo>
                  <a:cubicBezTo>
                    <a:pt x="70" y="25"/>
                    <a:pt x="66" y="18"/>
                    <a:pt x="62" y="11"/>
                  </a:cubicBezTo>
                  <a:cubicBezTo>
                    <a:pt x="61" y="8"/>
                    <a:pt x="62" y="4"/>
                    <a:pt x="62" y="0"/>
                  </a:cubicBezTo>
                  <a:cubicBezTo>
                    <a:pt x="65" y="2"/>
                    <a:pt x="68" y="3"/>
                    <a:pt x="70" y="5"/>
                  </a:cubicBezTo>
                  <a:cubicBezTo>
                    <a:pt x="78" y="17"/>
                    <a:pt x="85" y="29"/>
                    <a:pt x="94" y="44"/>
                  </a:cubicBezTo>
                  <a:cubicBezTo>
                    <a:pt x="68" y="44"/>
                    <a:pt x="45" y="44"/>
                    <a:pt x="19" y="44"/>
                  </a:cubicBezTo>
                  <a:cubicBezTo>
                    <a:pt x="25" y="55"/>
                    <a:pt x="31" y="63"/>
                    <a:pt x="35" y="72"/>
                  </a:cubicBezTo>
                  <a:cubicBezTo>
                    <a:pt x="36" y="74"/>
                    <a:pt x="35" y="77"/>
                    <a:pt x="34" y="79"/>
                  </a:cubicBezTo>
                  <a:cubicBezTo>
                    <a:pt x="32" y="79"/>
                    <a:pt x="28" y="78"/>
                    <a:pt x="27" y="77"/>
                  </a:cubicBezTo>
                  <a:cubicBezTo>
                    <a:pt x="18" y="63"/>
                    <a:pt x="10" y="49"/>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217">
              <a:extLst>
                <a:ext uri="{FF2B5EF4-FFF2-40B4-BE49-F238E27FC236}">
                  <a16:creationId xmlns:a16="http://schemas.microsoft.com/office/drawing/2014/main" id="{47F2C314-95A5-4A5D-860E-48C2DBFA9B1B}"/>
                </a:ext>
              </a:extLst>
            </p:cNvPr>
            <p:cNvSpPr>
              <a:spLocks/>
            </p:cNvSpPr>
            <p:nvPr/>
          </p:nvSpPr>
          <p:spPr bwMode="auto">
            <a:xfrm>
              <a:off x="11235693" y="8262755"/>
              <a:ext cx="192087" cy="101600"/>
            </a:xfrm>
            <a:custGeom>
              <a:avLst/>
              <a:gdLst>
                <a:gd name="T0" fmla="*/ 31 w 79"/>
                <a:gd name="T1" fmla="*/ 28 h 42"/>
                <a:gd name="T2" fmla="*/ 35 w 79"/>
                <a:gd name="T3" fmla="*/ 3 h 42"/>
                <a:gd name="T4" fmla="*/ 40 w 79"/>
                <a:gd name="T5" fmla="*/ 3 h 42"/>
                <a:gd name="T6" fmla="*/ 44 w 79"/>
                <a:gd name="T7" fmla="*/ 28 h 42"/>
                <a:gd name="T8" fmla="*/ 64 w 79"/>
                <a:gd name="T9" fmla="*/ 29 h 42"/>
                <a:gd name="T10" fmla="*/ 67 w 79"/>
                <a:gd name="T11" fmla="*/ 0 h 42"/>
                <a:gd name="T12" fmla="*/ 71 w 79"/>
                <a:gd name="T13" fmla="*/ 0 h 42"/>
                <a:gd name="T14" fmla="*/ 75 w 79"/>
                <a:gd name="T15" fmla="*/ 35 h 42"/>
                <a:gd name="T16" fmla="*/ 59 w 79"/>
                <a:gd name="T17" fmla="*/ 40 h 42"/>
                <a:gd name="T18" fmla="*/ 14 w 79"/>
                <a:gd name="T19" fmla="*/ 41 h 42"/>
                <a:gd name="T20" fmla="*/ 1 w 79"/>
                <a:gd name="T21" fmla="*/ 28 h 42"/>
                <a:gd name="T22" fmla="*/ 1 w 79"/>
                <a:gd name="T23" fmla="*/ 12 h 42"/>
                <a:gd name="T24" fmla="*/ 6 w 79"/>
                <a:gd name="T25" fmla="*/ 2 h 42"/>
                <a:gd name="T26" fmla="*/ 11 w 79"/>
                <a:gd name="T27" fmla="*/ 11 h 42"/>
                <a:gd name="T28" fmla="*/ 12 w 79"/>
                <a:gd name="T29" fmla="*/ 28 h 42"/>
                <a:gd name="T30" fmla="*/ 31 w 79"/>
                <a:gd name="T3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42">
                  <a:moveTo>
                    <a:pt x="31" y="28"/>
                  </a:moveTo>
                  <a:cubicBezTo>
                    <a:pt x="32" y="19"/>
                    <a:pt x="34" y="11"/>
                    <a:pt x="35" y="3"/>
                  </a:cubicBezTo>
                  <a:cubicBezTo>
                    <a:pt x="36" y="3"/>
                    <a:pt x="38" y="3"/>
                    <a:pt x="40" y="3"/>
                  </a:cubicBezTo>
                  <a:cubicBezTo>
                    <a:pt x="41" y="11"/>
                    <a:pt x="43" y="18"/>
                    <a:pt x="44" y="28"/>
                  </a:cubicBezTo>
                  <a:cubicBezTo>
                    <a:pt x="50" y="28"/>
                    <a:pt x="57" y="29"/>
                    <a:pt x="64" y="29"/>
                  </a:cubicBezTo>
                  <a:cubicBezTo>
                    <a:pt x="65" y="18"/>
                    <a:pt x="66" y="9"/>
                    <a:pt x="67" y="0"/>
                  </a:cubicBezTo>
                  <a:cubicBezTo>
                    <a:pt x="68" y="0"/>
                    <a:pt x="70" y="0"/>
                    <a:pt x="71" y="0"/>
                  </a:cubicBezTo>
                  <a:cubicBezTo>
                    <a:pt x="79" y="10"/>
                    <a:pt x="75" y="23"/>
                    <a:pt x="75" y="35"/>
                  </a:cubicBezTo>
                  <a:cubicBezTo>
                    <a:pt x="74" y="37"/>
                    <a:pt x="64" y="40"/>
                    <a:pt x="59" y="40"/>
                  </a:cubicBezTo>
                  <a:cubicBezTo>
                    <a:pt x="44" y="41"/>
                    <a:pt x="29" y="40"/>
                    <a:pt x="14" y="41"/>
                  </a:cubicBezTo>
                  <a:cubicBezTo>
                    <a:pt x="4" y="42"/>
                    <a:pt x="0" y="38"/>
                    <a:pt x="1" y="28"/>
                  </a:cubicBezTo>
                  <a:cubicBezTo>
                    <a:pt x="1" y="23"/>
                    <a:pt x="0" y="17"/>
                    <a:pt x="1" y="12"/>
                  </a:cubicBezTo>
                  <a:cubicBezTo>
                    <a:pt x="1" y="9"/>
                    <a:pt x="4" y="6"/>
                    <a:pt x="6" y="2"/>
                  </a:cubicBezTo>
                  <a:cubicBezTo>
                    <a:pt x="7" y="5"/>
                    <a:pt x="10" y="8"/>
                    <a:pt x="11" y="11"/>
                  </a:cubicBezTo>
                  <a:cubicBezTo>
                    <a:pt x="12" y="16"/>
                    <a:pt x="12" y="22"/>
                    <a:pt x="12" y="28"/>
                  </a:cubicBezTo>
                  <a:cubicBezTo>
                    <a:pt x="19" y="28"/>
                    <a:pt x="25" y="28"/>
                    <a:pt x="3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218">
              <a:extLst>
                <a:ext uri="{FF2B5EF4-FFF2-40B4-BE49-F238E27FC236}">
                  <a16:creationId xmlns:a16="http://schemas.microsoft.com/office/drawing/2014/main" id="{5AA1A422-7A77-4396-9559-989DD89B63A7}"/>
                </a:ext>
              </a:extLst>
            </p:cNvPr>
            <p:cNvSpPr>
              <a:spLocks noEditPoints="1"/>
            </p:cNvSpPr>
            <p:nvPr/>
          </p:nvSpPr>
          <p:spPr bwMode="auto">
            <a:xfrm>
              <a:off x="11137268" y="7705543"/>
              <a:ext cx="147637" cy="138112"/>
            </a:xfrm>
            <a:custGeom>
              <a:avLst/>
              <a:gdLst>
                <a:gd name="T0" fmla="*/ 13 w 61"/>
                <a:gd name="T1" fmla="*/ 23 h 58"/>
                <a:gd name="T2" fmla="*/ 2 w 61"/>
                <a:gd name="T3" fmla="*/ 21 h 58"/>
                <a:gd name="T4" fmla="*/ 0 w 61"/>
                <a:gd name="T5" fmla="*/ 16 h 58"/>
                <a:gd name="T6" fmla="*/ 33 w 61"/>
                <a:gd name="T7" fmla="*/ 0 h 58"/>
                <a:gd name="T8" fmla="*/ 43 w 61"/>
                <a:gd name="T9" fmla="*/ 20 h 58"/>
                <a:gd name="T10" fmla="*/ 58 w 61"/>
                <a:gd name="T11" fmla="*/ 0 h 58"/>
                <a:gd name="T12" fmla="*/ 61 w 61"/>
                <a:gd name="T13" fmla="*/ 5 h 58"/>
                <a:gd name="T14" fmla="*/ 55 w 61"/>
                <a:gd name="T15" fmla="*/ 54 h 58"/>
                <a:gd name="T16" fmla="*/ 43 w 61"/>
                <a:gd name="T17" fmla="*/ 57 h 58"/>
                <a:gd name="T18" fmla="*/ 20 w 61"/>
                <a:gd name="T19" fmla="*/ 43 h 58"/>
                <a:gd name="T20" fmla="*/ 13 w 61"/>
                <a:gd name="T21" fmla="*/ 23 h 58"/>
                <a:gd name="T22" fmla="*/ 42 w 61"/>
                <a:gd name="T23" fmla="*/ 46 h 58"/>
                <a:gd name="T24" fmla="*/ 17 w 61"/>
                <a:gd name="T25" fmla="*/ 19 h 58"/>
                <a:gd name="T26" fmla="*/ 42 w 61"/>
                <a:gd name="T27" fmla="*/ 4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58">
                  <a:moveTo>
                    <a:pt x="13" y="23"/>
                  </a:moveTo>
                  <a:cubicBezTo>
                    <a:pt x="8" y="22"/>
                    <a:pt x="5" y="22"/>
                    <a:pt x="2" y="21"/>
                  </a:cubicBezTo>
                  <a:cubicBezTo>
                    <a:pt x="1" y="20"/>
                    <a:pt x="1" y="18"/>
                    <a:pt x="0" y="16"/>
                  </a:cubicBezTo>
                  <a:cubicBezTo>
                    <a:pt x="11" y="11"/>
                    <a:pt x="22" y="5"/>
                    <a:pt x="33" y="0"/>
                  </a:cubicBezTo>
                  <a:cubicBezTo>
                    <a:pt x="37" y="8"/>
                    <a:pt x="40" y="13"/>
                    <a:pt x="43" y="20"/>
                  </a:cubicBezTo>
                  <a:cubicBezTo>
                    <a:pt x="49" y="12"/>
                    <a:pt x="53" y="6"/>
                    <a:pt x="58" y="0"/>
                  </a:cubicBezTo>
                  <a:cubicBezTo>
                    <a:pt x="59" y="2"/>
                    <a:pt x="61" y="4"/>
                    <a:pt x="61" y="5"/>
                  </a:cubicBezTo>
                  <a:cubicBezTo>
                    <a:pt x="59" y="22"/>
                    <a:pt x="58" y="38"/>
                    <a:pt x="55" y="54"/>
                  </a:cubicBezTo>
                  <a:cubicBezTo>
                    <a:pt x="55" y="56"/>
                    <a:pt x="47" y="58"/>
                    <a:pt x="43" y="57"/>
                  </a:cubicBezTo>
                  <a:cubicBezTo>
                    <a:pt x="35" y="53"/>
                    <a:pt x="28" y="48"/>
                    <a:pt x="20" y="43"/>
                  </a:cubicBezTo>
                  <a:cubicBezTo>
                    <a:pt x="13" y="39"/>
                    <a:pt x="5" y="34"/>
                    <a:pt x="13" y="23"/>
                  </a:cubicBezTo>
                  <a:close/>
                  <a:moveTo>
                    <a:pt x="42" y="46"/>
                  </a:moveTo>
                  <a:cubicBezTo>
                    <a:pt x="41" y="25"/>
                    <a:pt x="34" y="19"/>
                    <a:pt x="17" y="19"/>
                  </a:cubicBezTo>
                  <a:cubicBezTo>
                    <a:pt x="26" y="29"/>
                    <a:pt x="34" y="37"/>
                    <a:pt x="4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219">
              <a:extLst>
                <a:ext uri="{FF2B5EF4-FFF2-40B4-BE49-F238E27FC236}">
                  <a16:creationId xmlns:a16="http://schemas.microsoft.com/office/drawing/2014/main" id="{8922213C-CB1E-4DAA-B372-7001C3FE638B}"/>
                </a:ext>
              </a:extLst>
            </p:cNvPr>
            <p:cNvSpPr>
              <a:spLocks/>
            </p:cNvSpPr>
            <p:nvPr/>
          </p:nvSpPr>
          <p:spPr bwMode="auto">
            <a:xfrm>
              <a:off x="11192830" y="8696143"/>
              <a:ext cx="190500" cy="128587"/>
            </a:xfrm>
            <a:custGeom>
              <a:avLst/>
              <a:gdLst>
                <a:gd name="T0" fmla="*/ 0 w 79"/>
                <a:gd name="T1" fmla="*/ 38 h 54"/>
                <a:gd name="T2" fmla="*/ 6 w 79"/>
                <a:gd name="T3" fmla="*/ 6 h 54"/>
                <a:gd name="T4" fmla="*/ 12 w 79"/>
                <a:gd name="T5" fmla="*/ 0 h 54"/>
                <a:gd name="T6" fmla="*/ 16 w 79"/>
                <a:gd name="T7" fmla="*/ 8 h 54"/>
                <a:gd name="T8" fmla="*/ 13 w 79"/>
                <a:gd name="T9" fmla="*/ 27 h 54"/>
                <a:gd name="T10" fmla="*/ 36 w 79"/>
                <a:gd name="T11" fmla="*/ 17 h 54"/>
                <a:gd name="T12" fmla="*/ 43 w 79"/>
                <a:gd name="T13" fmla="*/ 8 h 54"/>
                <a:gd name="T14" fmla="*/ 47 w 79"/>
                <a:gd name="T15" fmla="*/ 10 h 54"/>
                <a:gd name="T16" fmla="*/ 44 w 79"/>
                <a:gd name="T17" fmla="*/ 33 h 54"/>
                <a:gd name="T18" fmla="*/ 69 w 79"/>
                <a:gd name="T19" fmla="*/ 22 h 54"/>
                <a:gd name="T20" fmla="*/ 76 w 79"/>
                <a:gd name="T21" fmla="*/ 12 h 54"/>
                <a:gd name="T22" fmla="*/ 79 w 79"/>
                <a:gd name="T23" fmla="*/ 23 h 54"/>
                <a:gd name="T24" fmla="*/ 45 w 79"/>
                <a:gd name="T25" fmla="*/ 47 h 54"/>
                <a:gd name="T26" fmla="*/ 0 w 79"/>
                <a:gd name="T27"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54">
                  <a:moveTo>
                    <a:pt x="0" y="38"/>
                  </a:moveTo>
                  <a:cubicBezTo>
                    <a:pt x="2" y="26"/>
                    <a:pt x="4" y="16"/>
                    <a:pt x="6" y="6"/>
                  </a:cubicBezTo>
                  <a:cubicBezTo>
                    <a:pt x="7" y="4"/>
                    <a:pt x="10" y="2"/>
                    <a:pt x="12" y="0"/>
                  </a:cubicBezTo>
                  <a:cubicBezTo>
                    <a:pt x="13" y="3"/>
                    <a:pt x="16" y="6"/>
                    <a:pt x="16" y="8"/>
                  </a:cubicBezTo>
                  <a:cubicBezTo>
                    <a:pt x="16" y="15"/>
                    <a:pt x="14" y="21"/>
                    <a:pt x="13" y="27"/>
                  </a:cubicBezTo>
                  <a:cubicBezTo>
                    <a:pt x="31" y="35"/>
                    <a:pt x="31" y="35"/>
                    <a:pt x="36" y="17"/>
                  </a:cubicBezTo>
                  <a:cubicBezTo>
                    <a:pt x="37" y="14"/>
                    <a:pt x="40" y="11"/>
                    <a:pt x="43" y="8"/>
                  </a:cubicBezTo>
                  <a:cubicBezTo>
                    <a:pt x="44" y="9"/>
                    <a:pt x="45" y="9"/>
                    <a:pt x="47" y="10"/>
                  </a:cubicBezTo>
                  <a:cubicBezTo>
                    <a:pt x="46" y="17"/>
                    <a:pt x="45" y="25"/>
                    <a:pt x="44" y="33"/>
                  </a:cubicBezTo>
                  <a:cubicBezTo>
                    <a:pt x="62" y="43"/>
                    <a:pt x="64" y="42"/>
                    <a:pt x="69" y="22"/>
                  </a:cubicBezTo>
                  <a:cubicBezTo>
                    <a:pt x="70" y="18"/>
                    <a:pt x="73" y="15"/>
                    <a:pt x="76" y="12"/>
                  </a:cubicBezTo>
                  <a:cubicBezTo>
                    <a:pt x="77" y="16"/>
                    <a:pt x="79" y="19"/>
                    <a:pt x="79" y="23"/>
                  </a:cubicBezTo>
                  <a:cubicBezTo>
                    <a:pt x="75" y="54"/>
                    <a:pt x="75" y="54"/>
                    <a:pt x="45" y="47"/>
                  </a:cubicBezTo>
                  <a:cubicBezTo>
                    <a:pt x="30" y="44"/>
                    <a:pt x="16" y="41"/>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220">
              <a:extLst>
                <a:ext uri="{FF2B5EF4-FFF2-40B4-BE49-F238E27FC236}">
                  <a16:creationId xmlns:a16="http://schemas.microsoft.com/office/drawing/2014/main" id="{FE8018DB-0385-4EC6-ABA3-9E6E02ED58C2}"/>
                </a:ext>
              </a:extLst>
            </p:cNvPr>
            <p:cNvSpPr>
              <a:spLocks/>
            </p:cNvSpPr>
            <p:nvPr/>
          </p:nvSpPr>
          <p:spPr bwMode="auto">
            <a:xfrm>
              <a:off x="10807068" y="9305743"/>
              <a:ext cx="200025" cy="204787"/>
            </a:xfrm>
            <a:custGeom>
              <a:avLst/>
              <a:gdLst>
                <a:gd name="T0" fmla="*/ 76 w 83"/>
                <a:gd name="T1" fmla="*/ 48 h 85"/>
                <a:gd name="T2" fmla="*/ 66 w 83"/>
                <a:gd name="T3" fmla="*/ 72 h 85"/>
                <a:gd name="T4" fmla="*/ 19 w 83"/>
                <a:gd name="T5" fmla="*/ 70 h 85"/>
                <a:gd name="T6" fmla="*/ 14 w 83"/>
                <a:gd name="T7" fmla="*/ 17 h 85"/>
                <a:gd name="T8" fmla="*/ 37 w 83"/>
                <a:gd name="T9" fmla="*/ 6 h 85"/>
                <a:gd name="T10" fmla="*/ 17 w 83"/>
                <a:gd name="T11" fmla="*/ 39 h 85"/>
                <a:gd name="T12" fmla="*/ 27 w 83"/>
                <a:gd name="T13" fmla="*/ 60 h 85"/>
                <a:gd name="T14" fmla="*/ 76 w 83"/>
                <a:gd name="T15" fmla="*/ 48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85">
                  <a:moveTo>
                    <a:pt x="76" y="48"/>
                  </a:moveTo>
                  <a:cubicBezTo>
                    <a:pt x="83" y="61"/>
                    <a:pt x="72" y="66"/>
                    <a:pt x="66" y="72"/>
                  </a:cubicBezTo>
                  <a:cubicBezTo>
                    <a:pt x="52" y="85"/>
                    <a:pt x="34" y="84"/>
                    <a:pt x="19" y="70"/>
                  </a:cubicBezTo>
                  <a:cubicBezTo>
                    <a:pt x="3" y="54"/>
                    <a:pt x="0" y="33"/>
                    <a:pt x="14" y="17"/>
                  </a:cubicBezTo>
                  <a:cubicBezTo>
                    <a:pt x="20" y="10"/>
                    <a:pt x="26" y="0"/>
                    <a:pt x="37" y="6"/>
                  </a:cubicBezTo>
                  <a:cubicBezTo>
                    <a:pt x="29" y="18"/>
                    <a:pt x="21" y="28"/>
                    <a:pt x="17" y="39"/>
                  </a:cubicBezTo>
                  <a:cubicBezTo>
                    <a:pt x="15" y="45"/>
                    <a:pt x="22" y="54"/>
                    <a:pt x="27" y="60"/>
                  </a:cubicBezTo>
                  <a:cubicBezTo>
                    <a:pt x="40" y="75"/>
                    <a:pt x="51" y="72"/>
                    <a:pt x="7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221">
              <a:extLst>
                <a:ext uri="{FF2B5EF4-FFF2-40B4-BE49-F238E27FC236}">
                  <a16:creationId xmlns:a16="http://schemas.microsoft.com/office/drawing/2014/main" id="{F018F333-E5AD-443C-9699-532C93BF085D}"/>
                </a:ext>
              </a:extLst>
            </p:cNvPr>
            <p:cNvSpPr>
              <a:spLocks/>
            </p:cNvSpPr>
            <p:nvPr/>
          </p:nvSpPr>
          <p:spPr bwMode="auto">
            <a:xfrm>
              <a:off x="11226168" y="8394518"/>
              <a:ext cx="196850" cy="147637"/>
            </a:xfrm>
            <a:custGeom>
              <a:avLst/>
              <a:gdLst>
                <a:gd name="T0" fmla="*/ 15 w 81"/>
                <a:gd name="T1" fmla="*/ 0 h 61"/>
                <a:gd name="T2" fmla="*/ 45 w 81"/>
                <a:gd name="T3" fmla="*/ 47 h 61"/>
                <a:gd name="T4" fmla="*/ 69 w 81"/>
                <a:gd name="T5" fmla="*/ 4 h 61"/>
                <a:gd name="T6" fmla="*/ 81 w 81"/>
                <a:gd name="T7" fmla="*/ 21 h 61"/>
                <a:gd name="T8" fmla="*/ 51 w 81"/>
                <a:gd name="T9" fmla="*/ 58 h 61"/>
                <a:gd name="T10" fmla="*/ 6 w 81"/>
                <a:gd name="T11" fmla="*/ 31 h 61"/>
                <a:gd name="T12" fmla="*/ 15 w 81"/>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81" h="61">
                  <a:moveTo>
                    <a:pt x="15" y="0"/>
                  </a:moveTo>
                  <a:cubicBezTo>
                    <a:pt x="15" y="37"/>
                    <a:pt x="23" y="48"/>
                    <a:pt x="45" y="47"/>
                  </a:cubicBezTo>
                  <a:cubicBezTo>
                    <a:pt x="66" y="45"/>
                    <a:pt x="72" y="34"/>
                    <a:pt x="69" y="4"/>
                  </a:cubicBezTo>
                  <a:cubicBezTo>
                    <a:pt x="79" y="4"/>
                    <a:pt x="80" y="7"/>
                    <a:pt x="81" y="21"/>
                  </a:cubicBezTo>
                  <a:cubicBezTo>
                    <a:pt x="81" y="42"/>
                    <a:pt x="70" y="55"/>
                    <a:pt x="51" y="58"/>
                  </a:cubicBezTo>
                  <a:cubicBezTo>
                    <a:pt x="29" y="61"/>
                    <a:pt x="10" y="50"/>
                    <a:pt x="6" y="31"/>
                  </a:cubicBezTo>
                  <a:cubicBezTo>
                    <a:pt x="3" y="20"/>
                    <a:pt x="0" y="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222">
              <a:extLst>
                <a:ext uri="{FF2B5EF4-FFF2-40B4-BE49-F238E27FC236}">
                  <a16:creationId xmlns:a16="http://schemas.microsoft.com/office/drawing/2014/main" id="{FC906DA2-FA25-47E2-8F8C-01F39EF46DBD}"/>
                </a:ext>
              </a:extLst>
            </p:cNvPr>
            <p:cNvSpPr>
              <a:spLocks/>
            </p:cNvSpPr>
            <p:nvPr/>
          </p:nvSpPr>
          <p:spPr bwMode="auto">
            <a:xfrm>
              <a:off x="9449755" y="9602605"/>
              <a:ext cx="168275" cy="192087"/>
            </a:xfrm>
            <a:custGeom>
              <a:avLst/>
              <a:gdLst>
                <a:gd name="T0" fmla="*/ 70 w 70"/>
                <a:gd name="T1" fmla="*/ 23 h 80"/>
                <a:gd name="T2" fmla="*/ 28 w 70"/>
                <a:gd name="T3" fmla="*/ 20 h 80"/>
                <a:gd name="T4" fmla="*/ 17 w 70"/>
                <a:gd name="T5" fmla="*/ 50 h 80"/>
                <a:gd name="T6" fmla="*/ 49 w 70"/>
                <a:gd name="T7" fmla="*/ 71 h 80"/>
                <a:gd name="T8" fmla="*/ 50 w 70"/>
                <a:gd name="T9" fmla="*/ 75 h 80"/>
                <a:gd name="T10" fmla="*/ 38 w 70"/>
                <a:gd name="T11" fmla="*/ 80 h 80"/>
                <a:gd name="T12" fmla="*/ 6 w 70"/>
                <a:gd name="T13" fmla="*/ 57 h 80"/>
                <a:gd name="T14" fmla="*/ 15 w 70"/>
                <a:gd name="T15" fmla="*/ 15 h 80"/>
                <a:gd name="T16" fmla="*/ 53 w 70"/>
                <a:gd name="T17" fmla="*/ 5 h 80"/>
                <a:gd name="T18" fmla="*/ 67 w 70"/>
                <a:gd name="T19" fmla="*/ 12 h 80"/>
                <a:gd name="T20" fmla="*/ 70 w 70"/>
                <a:gd name="T21"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80">
                  <a:moveTo>
                    <a:pt x="70" y="23"/>
                  </a:moveTo>
                  <a:cubicBezTo>
                    <a:pt x="55" y="16"/>
                    <a:pt x="41" y="7"/>
                    <a:pt x="28" y="20"/>
                  </a:cubicBezTo>
                  <a:cubicBezTo>
                    <a:pt x="21" y="27"/>
                    <a:pt x="16" y="40"/>
                    <a:pt x="17" y="50"/>
                  </a:cubicBezTo>
                  <a:cubicBezTo>
                    <a:pt x="18" y="68"/>
                    <a:pt x="35" y="69"/>
                    <a:pt x="49" y="71"/>
                  </a:cubicBezTo>
                  <a:cubicBezTo>
                    <a:pt x="50" y="73"/>
                    <a:pt x="50" y="74"/>
                    <a:pt x="50" y="75"/>
                  </a:cubicBezTo>
                  <a:cubicBezTo>
                    <a:pt x="46" y="77"/>
                    <a:pt x="42" y="80"/>
                    <a:pt x="38" y="80"/>
                  </a:cubicBezTo>
                  <a:cubicBezTo>
                    <a:pt x="24" y="78"/>
                    <a:pt x="11" y="72"/>
                    <a:pt x="6" y="57"/>
                  </a:cubicBezTo>
                  <a:cubicBezTo>
                    <a:pt x="0" y="42"/>
                    <a:pt x="5" y="27"/>
                    <a:pt x="15" y="15"/>
                  </a:cubicBezTo>
                  <a:cubicBezTo>
                    <a:pt x="26" y="4"/>
                    <a:pt x="39" y="0"/>
                    <a:pt x="53" y="5"/>
                  </a:cubicBezTo>
                  <a:cubicBezTo>
                    <a:pt x="58" y="7"/>
                    <a:pt x="63" y="9"/>
                    <a:pt x="67" y="12"/>
                  </a:cubicBezTo>
                  <a:cubicBezTo>
                    <a:pt x="69" y="14"/>
                    <a:pt x="69" y="19"/>
                    <a:pt x="7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223">
              <a:extLst>
                <a:ext uri="{FF2B5EF4-FFF2-40B4-BE49-F238E27FC236}">
                  <a16:creationId xmlns:a16="http://schemas.microsoft.com/office/drawing/2014/main" id="{D7B33D8E-845E-4D74-970C-4E175D29CE0D}"/>
                </a:ext>
              </a:extLst>
            </p:cNvPr>
            <p:cNvSpPr>
              <a:spLocks/>
            </p:cNvSpPr>
            <p:nvPr/>
          </p:nvSpPr>
          <p:spPr bwMode="auto">
            <a:xfrm>
              <a:off x="10661018" y="9439093"/>
              <a:ext cx="123825" cy="187325"/>
            </a:xfrm>
            <a:custGeom>
              <a:avLst/>
              <a:gdLst>
                <a:gd name="T0" fmla="*/ 0 w 51"/>
                <a:gd name="T1" fmla="*/ 18 h 78"/>
                <a:gd name="T2" fmla="*/ 28 w 51"/>
                <a:gd name="T3" fmla="*/ 1 h 78"/>
                <a:gd name="T4" fmla="*/ 36 w 51"/>
                <a:gd name="T5" fmla="*/ 1 h 78"/>
                <a:gd name="T6" fmla="*/ 33 w 51"/>
                <a:gd name="T7" fmla="*/ 9 h 78"/>
                <a:gd name="T8" fmla="*/ 16 w 51"/>
                <a:gd name="T9" fmla="*/ 21 h 78"/>
                <a:gd name="T10" fmla="*/ 27 w 51"/>
                <a:gd name="T11" fmla="*/ 39 h 78"/>
                <a:gd name="T12" fmla="*/ 44 w 51"/>
                <a:gd name="T13" fmla="*/ 30 h 78"/>
                <a:gd name="T14" fmla="*/ 51 w 51"/>
                <a:gd name="T15" fmla="*/ 31 h 78"/>
                <a:gd name="T16" fmla="*/ 49 w 51"/>
                <a:gd name="T17" fmla="*/ 38 h 78"/>
                <a:gd name="T18" fmla="*/ 33 w 51"/>
                <a:gd name="T19" fmla="*/ 48 h 78"/>
                <a:gd name="T20" fmla="*/ 43 w 51"/>
                <a:gd name="T21" fmla="*/ 67 h 78"/>
                <a:gd name="T22" fmla="*/ 44 w 51"/>
                <a:gd name="T23" fmla="*/ 78 h 78"/>
                <a:gd name="T24" fmla="*/ 34 w 51"/>
                <a:gd name="T25" fmla="*/ 72 h 78"/>
                <a:gd name="T26" fmla="*/ 0 w 51"/>
                <a:gd name="T27"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8">
                  <a:moveTo>
                    <a:pt x="0" y="18"/>
                  </a:moveTo>
                  <a:cubicBezTo>
                    <a:pt x="10" y="11"/>
                    <a:pt x="19" y="6"/>
                    <a:pt x="28" y="1"/>
                  </a:cubicBezTo>
                  <a:cubicBezTo>
                    <a:pt x="30" y="0"/>
                    <a:pt x="33" y="1"/>
                    <a:pt x="36" y="1"/>
                  </a:cubicBezTo>
                  <a:cubicBezTo>
                    <a:pt x="35" y="4"/>
                    <a:pt x="35" y="8"/>
                    <a:pt x="33" y="9"/>
                  </a:cubicBezTo>
                  <a:cubicBezTo>
                    <a:pt x="28" y="13"/>
                    <a:pt x="22" y="16"/>
                    <a:pt x="16" y="21"/>
                  </a:cubicBezTo>
                  <a:cubicBezTo>
                    <a:pt x="20" y="27"/>
                    <a:pt x="23" y="33"/>
                    <a:pt x="27" y="39"/>
                  </a:cubicBezTo>
                  <a:cubicBezTo>
                    <a:pt x="33" y="36"/>
                    <a:pt x="38" y="32"/>
                    <a:pt x="44" y="30"/>
                  </a:cubicBezTo>
                  <a:cubicBezTo>
                    <a:pt x="46" y="29"/>
                    <a:pt x="49" y="30"/>
                    <a:pt x="51" y="31"/>
                  </a:cubicBezTo>
                  <a:cubicBezTo>
                    <a:pt x="50" y="33"/>
                    <a:pt x="50" y="36"/>
                    <a:pt x="49" y="38"/>
                  </a:cubicBezTo>
                  <a:cubicBezTo>
                    <a:pt x="44" y="41"/>
                    <a:pt x="39" y="44"/>
                    <a:pt x="33" y="48"/>
                  </a:cubicBezTo>
                  <a:cubicBezTo>
                    <a:pt x="37" y="55"/>
                    <a:pt x="41" y="61"/>
                    <a:pt x="43" y="67"/>
                  </a:cubicBezTo>
                  <a:cubicBezTo>
                    <a:pt x="45" y="70"/>
                    <a:pt x="43" y="74"/>
                    <a:pt x="44" y="78"/>
                  </a:cubicBezTo>
                  <a:cubicBezTo>
                    <a:pt x="40" y="76"/>
                    <a:pt x="36" y="75"/>
                    <a:pt x="34" y="72"/>
                  </a:cubicBezTo>
                  <a:cubicBezTo>
                    <a:pt x="23" y="55"/>
                    <a:pt x="12" y="37"/>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224">
              <a:extLst>
                <a:ext uri="{FF2B5EF4-FFF2-40B4-BE49-F238E27FC236}">
                  <a16:creationId xmlns:a16="http://schemas.microsoft.com/office/drawing/2014/main" id="{FAE81BD0-E9F5-469B-9BA5-5E6BB20D2EFE}"/>
                </a:ext>
              </a:extLst>
            </p:cNvPr>
            <p:cNvSpPr>
              <a:spLocks/>
            </p:cNvSpPr>
            <p:nvPr/>
          </p:nvSpPr>
          <p:spPr bwMode="auto">
            <a:xfrm>
              <a:off x="9932355" y="9677218"/>
              <a:ext cx="98425" cy="177800"/>
            </a:xfrm>
            <a:custGeom>
              <a:avLst/>
              <a:gdLst>
                <a:gd name="T0" fmla="*/ 41 w 41"/>
                <a:gd name="T1" fmla="*/ 73 h 74"/>
                <a:gd name="T2" fmla="*/ 6 w 41"/>
                <a:gd name="T3" fmla="*/ 73 h 74"/>
                <a:gd name="T4" fmla="*/ 1 w 41"/>
                <a:gd name="T5" fmla="*/ 64 h 74"/>
                <a:gd name="T6" fmla="*/ 1 w 41"/>
                <a:gd name="T7" fmla="*/ 9 h 74"/>
                <a:gd name="T8" fmla="*/ 6 w 41"/>
                <a:gd name="T9" fmla="*/ 0 h 74"/>
                <a:gd name="T10" fmla="*/ 12 w 41"/>
                <a:gd name="T11" fmla="*/ 10 h 74"/>
                <a:gd name="T12" fmla="*/ 12 w 41"/>
                <a:gd name="T13" fmla="*/ 50 h 74"/>
                <a:gd name="T14" fmla="*/ 26 w 41"/>
                <a:gd name="T15" fmla="*/ 64 h 74"/>
                <a:gd name="T16" fmla="*/ 41 w 41"/>
                <a:gd name="T17" fmla="*/ 66 h 74"/>
                <a:gd name="T18" fmla="*/ 41 w 41"/>
                <a:gd name="T19"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74">
                  <a:moveTo>
                    <a:pt x="41" y="73"/>
                  </a:moveTo>
                  <a:cubicBezTo>
                    <a:pt x="29" y="73"/>
                    <a:pt x="17" y="74"/>
                    <a:pt x="6" y="73"/>
                  </a:cubicBezTo>
                  <a:cubicBezTo>
                    <a:pt x="4" y="73"/>
                    <a:pt x="1" y="67"/>
                    <a:pt x="1" y="64"/>
                  </a:cubicBezTo>
                  <a:cubicBezTo>
                    <a:pt x="0" y="46"/>
                    <a:pt x="0" y="27"/>
                    <a:pt x="1" y="9"/>
                  </a:cubicBezTo>
                  <a:cubicBezTo>
                    <a:pt x="1" y="6"/>
                    <a:pt x="4" y="3"/>
                    <a:pt x="6" y="0"/>
                  </a:cubicBezTo>
                  <a:cubicBezTo>
                    <a:pt x="8" y="3"/>
                    <a:pt x="12" y="6"/>
                    <a:pt x="12" y="10"/>
                  </a:cubicBezTo>
                  <a:cubicBezTo>
                    <a:pt x="12" y="23"/>
                    <a:pt x="13" y="37"/>
                    <a:pt x="12" y="50"/>
                  </a:cubicBezTo>
                  <a:cubicBezTo>
                    <a:pt x="12" y="60"/>
                    <a:pt x="15" y="65"/>
                    <a:pt x="26" y="64"/>
                  </a:cubicBezTo>
                  <a:cubicBezTo>
                    <a:pt x="31" y="63"/>
                    <a:pt x="36" y="65"/>
                    <a:pt x="41" y="66"/>
                  </a:cubicBezTo>
                  <a:cubicBezTo>
                    <a:pt x="41" y="69"/>
                    <a:pt x="41" y="71"/>
                    <a:pt x="4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225">
              <a:extLst>
                <a:ext uri="{FF2B5EF4-FFF2-40B4-BE49-F238E27FC236}">
                  <a16:creationId xmlns:a16="http://schemas.microsoft.com/office/drawing/2014/main" id="{9C9D67F8-C2D2-4134-9265-FEFB7E927EAD}"/>
                </a:ext>
              </a:extLst>
            </p:cNvPr>
            <p:cNvSpPr>
              <a:spLocks/>
            </p:cNvSpPr>
            <p:nvPr/>
          </p:nvSpPr>
          <p:spPr bwMode="auto">
            <a:xfrm>
              <a:off x="9805355" y="9669280"/>
              <a:ext cx="95250" cy="182562"/>
            </a:xfrm>
            <a:custGeom>
              <a:avLst/>
              <a:gdLst>
                <a:gd name="T0" fmla="*/ 12 w 40"/>
                <a:gd name="T1" fmla="*/ 62 h 76"/>
                <a:gd name="T2" fmla="*/ 40 w 40"/>
                <a:gd name="T3" fmla="*/ 69 h 76"/>
                <a:gd name="T4" fmla="*/ 38 w 40"/>
                <a:gd name="T5" fmla="*/ 76 h 76"/>
                <a:gd name="T6" fmla="*/ 7 w 40"/>
                <a:gd name="T7" fmla="*/ 74 h 76"/>
                <a:gd name="T8" fmla="*/ 0 w 40"/>
                <a:gd name="T9" fmla="*/ 63 h 76"/>
                <a:gd name="T10" fmla="*/ 5 w 40"/>
                <a:gd name="T11" fmla="*/ 8 h 76"/>
                <a:gd name="T12" fmla="*/ 11 w 40"/>
                <a:gd name="T13" fmla="*/ 0 h 76"/>
                <a:gd name="T14" fmla="*/ 16 w 40"/>
                <a:gd name="T15" fmla="*/ 9 h 76"/>
                <a:gd name="T16" fmla="*/ 12 w 40"/>
                <a:gd name="T17"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6">
                  <a:moveTo>
                    <a:pt x="12" y="62"/>
                  </a:moveTo>
                  <a:cubicBezTo>
                    <a:pt x="22" y="65"/>
                    <a:pt x="31" y="67"/>
                    <a:pt x="40" y="69"/>
                  </a:cubicBezTo>
                  <a:cubicBezTo>
                    <a:pt x="39" y="72"/>
                    <a:pt x="39" y="74"/>
                    <a:pt x="38" y="76"/>
                  </a:cubicBezTo>
                  <a:cubicBezTo>
                    <a:pt x="28" y="75"/>
                    <a:pt x="17" y="75"/>
                    <a:pt x="7" y="74"/>
                  </a:cubicBezTo>
                  <a:cubicBezTo>
                    <a:pt x="4" y="73"/>
                    <a:pt x="0" y="67"/>
                    <a:pt x="0" y="63"/>
                  </a:cubicBezTo>
                  <a:cubicBezTo>
                    <a:pt x="1" y="45"/>
                    <a:pt x="3" y="26"/>
                    <a:pt x="5" y="8"/>
                  </a:cubicBezTo>
                  <a:cubicBezTo>
                    <a:pt x="5" y="5"/>
                    <a:pt x="9" y="3"/>
                    <a:pt x="11" y="0"/>
                  </a:cubicBezTo>
                  <a:cubicBezTo>
                    <a:pt x="13" y="3"/>
                    <a:pt x="16" y="6"/>
                    <a:pt x="16" y="9"/>
                  </a:cubicBezTo>
                  <a:cubicBezTo>
                    <a:pt x="15" y="27"/>
                    <a:pt x="13" y="45"/>
                    <a:pt x="1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226">
              <a:extLst>
                <a:ext uri="{FF2B5EF4-FFF2-40B4-BE49-F238E27FC236}">
                  <a16:creationId xmlns:a16="http://schemas.microsoft.com/office/drawing/2014/main" id="{9F3D270A-EF85-4230-A2ED-852206AFD4FD}"/>
                </a:ext>
              </a:extLst>
            </p:cNvPr>
            <p:cNvSpPr>
              <a:spLocks/>
            </p:cNvSpPr>
            <p:nvPr/>
          </p:nvSpPr>
          <p:spPr bwMode="auto">
            <a:xfrm>
              <a:off x="8705218" y="7675380"/>
              <a:ext cx="82550" cy="44450"/>
            </a:xfrm>
            <a:custGeom>
              <a:avLst/>
              <a:gdLst>
                <a:gd name="T0" fmla="*/ 0 w 34"/>
                <a:gd name="T1" fmla="*/ 13 h 18"/>
                <a:gd name="T2" fmla="*/ 20 w 34"/>
                <a:gd name="T3" fmla="*/ 2 h 18"/>
                <a:gd name="T4" fmla="*/ 33 w 34"/>
                <a:gd name="T5" fmla="*/ 6 h 18"/>
                <a:gd name="T6" fmla="*/ 31 w 34"/>
                <a:gd name="T7" fmla="*/ 14 h 18"/>
                <a:gd name="T8" fmla="*/ 19 w 34"/>
                <a:gd name="T9" fmla="*/ 18 h 18"/>
                <a:gd name="T10" fmla="*/ 3 w 34"/>
                <a:gd name="T11" fmla="*/ 18 h 18"/>
                <a:gd name="T12" fmla="*/ 0 w 34"/>
                <a:gd name="T13" fmla="*/ 13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0" y="13"/>
                  </a:moveTo>
                  <a:cubicBezTo>
                    <a:pt x="7" y="9"/>
                    <a:pt x="13" y="4"/>
                    <a:pt x="20" y="2"/>
                  </a:cubicBezTo>
                  <a:cubicBezTo>
                    <a:pt x="24" y="0"/>
                    <a:pt x="29" y="4"/>
                    <a:pt x="33" y="6"/>
                  </a:cubicBezTo>
                  <a:cubicBezTo>
                    <a:pt x="34" y="6"/>
                    <a:pt x="33" y="13"/>
                    <a:pt x="31" y="14"/>
                  </a:cubicBezTo>
                  <a:cubicBezTo>
                    <a:pt x="28" y="16"/>
                    <a:pt x="23" y="17"/>
                    <a:pt x="19" y="18"/>
                  </a:cubicBezTo>
                  <a:cubicBezTo>
                    <a:pt x="14" y="18"/>
                    <a:pt x="8" y="18"/>
                    <a:pt x="3" y="18"/>
                  </a:cubicBezTo>
                  <a:cubicBezTo>
                    <a:pt x="2" y="16"/>
                    <a:pt x="1" y="15"/>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227">
              <a:extLst>
                <a:ext uri="{FF2B5EF4-FFF2-40B4-BE49-F238E27FC236}">
                  <a16:creationId xmlns:a16="http://schemas.microsoft.com/office/drawing/2014/main" id="{B051A05A-3BE6-48F3-A59F-2893AE573CD4}"/>
                </a:ext>
              </a:extLst>
            </p:cNvPr>
            <p:cNvSpPr>
              <a:spLocks noEditPoints="1"/>
            </p:cNvSpPr>
            <p:nvPr/>
          </p:nvSpPr>
          <p:spPr bwMode="auto">
            <a:xfrm>
              <a:off x="9389430" y="7553143"/>
              <a:ext cx="1211262" cy="1593850"/>
            </a:xfrm>
            <a:custGeom>
              <a:avLst/>
              <a:gdLst>
                <a:gd name="T0" fmla="*/ 93 w 502"/>
                <a:gd name="T1" fmla="*/ 37 h 663"/>
                <a:gd name="T2" fmla="*/ 94 w 502"/>
                <a:gd name="T3" fmla="*/ 26 h 663"/>
                <a:gd name="T4" fmla="*/ 1 w 502"/>
                <a:gd name="T5" fmla="*/ 0 h 663"/>
                <a:gd name="T6" fmla="*/ 500 w 502"/>
                <a:gd name="T7" fmla="*/ 26 h 663"/>
                <a:gd name="T8" fmla="*/ 408 w 502"/>
                <a:gd name="T9" fmla="*/ 26 h 663"/>
                <a:gd name="T10" fmla="*/ 408 w 502"/>
                <a:gd name="T11" fmla="*/ 37 h 663"/>
                <a:gd name="T12" fmla="*/ 500 w 502"/>
                <a:gd name="T13" fmla="*/ 54 h 663"/>
                <a:gd name="T14" fmla="*/ 405 w 502"/>
                <a:gd name="T15" fmla="*/ 570 h 663"/>
                <a:gd name="T16" fmla="*/ 243 w 502"/>
                <a:gd name="T17" fmla="*/ 661 h 663"/>
                <a:gd name="T18" fmla="*/ 6 w 502"/>
                <a:gd name="T19" fmla="*/ 445 h 663"/>
                <a:gd name="T20" fmla="*/ 1 w 502"/>
                <a:gd name="T21" fmla="*/ 51 h 663"/>
                <a:gd name="T22" fmla="*/ 9 w 502"/>
                <a:gd name="T23" fmla="*/ 237 h 663"/>
                <a:gd name="T24" fmla="*/ 120 w 502"/>
                <a:gd name="T25" fmla="*/ 225 h 663"/>
                <a:gd name="T26" fmla="*/ 288 w 502"/>
                <a:gd name="T27" fmla="*/ 226 h 663"/>
                <a:gd name="T28" fmla="*/ 450 w 502"/>
                <a:gd name="T29" fmla="*/ 223 h 663"/>
                <a:gd name="T30" fmla="*/ 492 w 502"/>
                <a:gd name="T31" fmla="*/ 46 h 663"/>
                <a:gd name="T32" fmla="*/ 395 w 502"/>
                <a:gd name="T33" fmla="*/ 49 h 663"/>
                <a:gd name="T34" fmla="*/ 118 w 502"/>
                <a:gd name="T35" fmla="*/ 55 h 663"/>
                <a:gd name="T36" fmla="*/ 94 w 502"/>
                <a:gd name="T37" fmla="*/ 46 h 663"/>
                <a:gd name="T38" fmla="*/ 9 w 502"/>
                <a:gd name="T39" fmla="*/ 45 h 663"/>
                <a:gd name="T40" fmla="*/ 227 w 502"/>
                <a:gd name="T41" fmla="*/ 363 h 663"/>
                <a:gd name="T42" fmla="*/ 158 w 502"/>
                <a:gd name="T43" fmla="*/ 352 h 663"/>
                <a:gd name="T44" fmla="*/ 150 w 502"/>
                <a:gd name="T45" fmla="*/ 364 h 663"/>
                <a:gd name="T46" fmla="*/ 222 w 502"/>
                <a:gd name="T47" fmla="*/ 379 h 663"/>
                <a:gd name="T48" fmla="*/ 221 w 502"/>
                <a:gd name="T49" fmla="*/ 392 h 663"/>
                <a:gd name="T50" fmla="*/ 117 w 502"/>
                <a:gd name="T51" fmla="*/ 448 h 663"/>
                <a:gd name="T52" fmla="*/ 114 w 502"/>
                <a:gd name="T53" fmla="*/ 520 h 663"/>
                <a:gd name="T54" fmla="*/ 130 w 502"/>
                <a:gd name="T55" fmla="*/ 490 h 663"/>
                <a:gd name="T56" fmla="*/ 291 w 502"/>
                <a:gd name="T57" fmla="*/ 444 h 663"/>
                <a:gd name="T58" fmla="*/ 365 w 502"/>
                <a:gd name="T59" fmla="*/ 504 h 663"/>
                <a:gd name="T60" fmla="*/ 371 w 502"/>
                <a:gd name="T61" fmla="*/ 423 h 663"/>
                <a:gd name="T62" fmla="*/ 270 w 502"/>
                <a:gd name="T63" fmla="*/ 392 h 663"/>
                <a:gd name="T64" fmla="*/ 270 w 502"/>
                <a:gd name="T65" fmla="*/ 379 h 663"/>
                <a:gd name="T66" fmla="*/ 336 w 502"/>
                <a:gd name="T67" fmla="*/ 371 h 663"/>
                <a:gd name="T68" fmla="*/ 328 w 502"/>
                <a:gd name="T69" fmla="*/ 354 h 663"/>
                <a:gd name="T70" fmla="*/ 265 w 502"/>
                <a:gd name="T71" fmla="*/ 362 h 663"/>
                <a:gd name="T72" fmla="*/ 353 w 502"/>
                <a:gd name="T73" fmla="*/ 331 h 663"/>
                <a:gd name="T74" fmla="*/ 371 w 502"/>
                <a:gd name="T75" fmla="*/ 316 h 663"/>
                <a:gd name="T76" fmla="*/ 140 w 502"/>
                <a:gd name="T77" fmla="*/ 331 h 663"/>
                <a:gd name="T78" fmla="*/ 227 w 502"/>
                <a:gd name="T79" fmla="*/ 363 h 663"/>
                <a:gd name="T80" fmla="*/ 8 w 502"/>
                <a:gd name="T81" fmla="*/ 294 h 663"/>
                <a:gd name="T82" fmla="*/ 15 w 502"/>
                <a:gd name="T83" fmla="*/ 257 h 663"/>
                <a:gd name="T84" fmla="*/ 207 w 502"/>
                <a:gd name="T85" fmla="*/ 250 h 663"/>
                <a:gd name="T86" fmla="*/ 372 w 502"/>
                <a:gd name="T87" fmla="*/ 250 h 663"/>
                <a:gd name="T88" fmla="*/ 492 w 502"/>
                <a:gd name="T89" fmla="*/ 258 h 663"/>
                <a:gd name="T90" fmla="*/ 377 w 502"/>
                <a:gd name="T91" fmla="*/ 237 h 663"/>
                <a:gd name="T92" fmla="*/ 209 w 502"/>
                <a:gd name="T93" fmla="*/ 238 h 663"/>
                <a:gd name="T94" fmla="*/ 43 w 502"/>
                <a:gd name="T95" fmla="*/ 236 h 663"/>
                <a:gd name="T96" fmla="*/ 7 w 502"/>
                <a:gd name="T97" fmla="*/ 294 h 663"/>
                <a:gd name="T98" fmla="*/ 314 w 502"/>
                <a:gd name="T99" fmla="*/ 483 h 663"/>
                <a:gd name="T100" fmla="*/ 303 w 502"/>
                <a:gd name="T101" fmla="*/ 469 h 663"/>
                <a:gd name="T102" fmla="*/ 177 w 502"/>
                <a:gd name="T103" fmla="*/ 471 h 663"/>
                <a:gd name="T104" fmla="*/ 229 w 502"/>
                <a:gd name="T105" fmla="*/ 52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2" h="663">
                  <a:moveTo>
                    <a:pt x="2" y="38"/>
                  </a:moveTo>
                  <a:cubicBezTo>
                    <a:pt x="33" y="38"/>
                    <a:pt x="63" y="38"/>
                    <a:pt x="93" y="37"/>
                  </a:cubicBezTo>
                  <a:cubicBezTo>
                    <a:pt x="97" y="37"/>
                    <a:pt x="102" y="33"/>
                    <a:pt x="106" y="31"/>
                  </a:cubicBezTo>
                  <a:cubicBezTo>
                    <a:pt x="102" y="30"/>
                    <a:pt x="98" y="27"/>
                    <a:pt x="94" y="26"/>
                  </a:cubicBezTo>
                  <a:cubicBezTo>
                    <a:pt x="63" y="26"/>
                    <a:pt x="33" y="26"/>
                    <a:pt x="1" y="26"/>
                  </a:cubicBezTo>
                  <a:cubicBezTo>
                    <a:pt x="1" y="17"/>
                    <a:pt x="1" y="9"/>
                    <a:pt x="1" y="0"/>
                  </a:cubicBezTo>
                  <a:cubicBezTo>
                    <a:pt x="167" y="0"/>
                    <a:pt x="333" y="0"/>
                    <a:pt x="500" y="0"/>
                  </a:cubicBezTo>
                  <a:cubicBezTo>
                    <a:pt x="500" y="9"/>
                    <a:pt x="500" y="16"/>
                    <a:pt x="500" y="26"/>
                  </a:cubicBezTo>
                  <a:cubicBezTo>
                    <a:pt x="486" y="26"/>
                    <a:pt x="472" y="26"/>
                    <a:pt x="459" y="26"/>
                  </a:cubicBezTo>
                  <a:cubicBezTo>
                    <a:pt x="442" y="26"/>
                    <a:pt x="425" y="26"/>
                    <a:pt x="408" y="26"/>
                  </a:cubicBezTo>
                  <a:cubicBezTo>
                    <a:pt x="404" y="27"/>
                    <a:pt x="399" y="30"/>
                    <a:pt x="395" y="32"/>
                  </a:cubicBezTo>
                  <a:cubicBezTo>
                    <a:pt x="399" y="34"/>
                    <a:pt x="403" y="37"/>
                    <a:pt x="408" y="37"/>
                  </a:cubicBezTo>
                  <a:cubicBezTo>
                    <a:pt x="438" y="38"/>
                    <a:pt x="468" y="38"/>
                    <a:pt x="499" y="38"/>
                  </a:cubicBezTo>
                  <a:cubicBezTo>
                    <a:pt x="499" y="44"/>
                    <a:pt x="500" y="49"/>
                    <a:pt x="500" y="54"/>
                  </a:cubicBezTo>
                  <a:cubicBezTo>
                    <a:pt x="500" y="163"/>
                    <a:pt x="498" y="271"/>
                    <a:pt x="501" y="380"/>
                  </a:cubicBezTo>
                  <a:cubicBezTo>
                    <a:pt x="502" y="461"/>
                    <a:pt x="470" y="525"/>
                    <a:pt x="405" y="570"/>
                  </a:cubicBezTo>
                  <a:cubicBezTo>
                    <a:pt x="358" y="604"/>
                    <a:pt x="307" y="631"/>
                    <a:pt x="257" y="661"/>
                  </a:cubicBezTo>
                  <a:cubicBezTo>
                    <a:pt x="253" y="663"/>
                    <a:pt x="247" y="663"/>
                    <a:pt x="243" y="661"/>
                  </a:cubicBezTo>
                  <a:cubicBezTo>
                    <a:pt x="196" y="633"/>
                    <a:pt x="149" y="607"/>
                    <a:pt x="103" y="577"/>
                  </a:cubicBezTo>
                  <a:cubicBezTo>
                    <a:pt x="56" y="545"/>
                    <a:pt x="20" y="502"/>
                    <a:pt x="6" y="445"/>
                  </a:cubicBezTo>
                  <a:cubicBezTo>
                    <a:pt x="3" y="432"/>
                    <a:pt x="1" y="418"/>
                    <a:pt x="1" y="405"/>
                  </a:cubicBezTo>
                  <a:cubicBezTo>
                    <a:pt x="0" y="287"/>
                    <a:pt x="0" y="169"/>
                    <a:pt x="1" y="51"/>
                  </a:cubicBezTo>
                  <a:cubicBezTo>
                    <a:pt x="1" y="47"/>
                    <a:pt x="1" y="43"/>
                    <a:pt x="2" y="38"/>
                  </a:cubicBezTo>
                  <a:close/>
                  <a:moveTo>
                    <a:pt x="9" y="237"/>
                  </a:moveTo>
                  <a:cubicBezTo>
                    <a:pt x="23" y="232"/>
                    <a:pt x="35" y="228"/>
                    <a:pt x="46" y="224"/>
                  </a:cubicBezTo>
                  <a:cubicBezTo>
                    <a:pt x="71" y="216"/>
                    <a:pt x="96" y="214"/>
                    <a:pt x="120" y="225"/>
                  </a:cubicBezTo>
                  <a:cubicBezTo>
                    <a:pt x="151" y="240"/>
                    <a:pt x="182" y="239"/>
                    <a:pt x="214" y="226"/>
                  </a:cubicBezTo>
                  <a:cubicBezTo>
                    <a:pt x="238" y="215"/>
                    <a:pt x="264" y="215"/>
                    <a:pt x="288" y="226"/>
                  </a:cubicBezTo>
                  <a:cubicBezTo>
                    <a:pt x="319" y="240"/>
                    <a:pt x="350" y="239"/>
                    <a:pt x="381" y="225"/>
                  </a:cubicBezTo>
                  <a:cubicBezTo>
                    <a:pt x="403" y="215"/>
                    <a:pt x="426" y="216"/>
                    <a:pt x="450" y="223"/>
                  </a:cubicBezTo>
                  <a:cubicBezTo>
                    <a:pt x="463" y="227"/>
                    <a:pt x="477" y="232"/>
                    <a:pt x="492" y="236"/>
                  </a:cubicBezTo>
                  <a:cubicBezTo>
                    <a:pt x="492" y="172"/>
                    <a:pt x="492" y="110"/>
                    <a:pt x="492" y="46"/>
                  </a:cubicBezTo>
                  <a:cubicBezTo>
                    <a:pt x="461" y="46"/>
                    <a:pt x="431" y="46"/>
                    <a:pt x="401" y="46"/>
                  </a:cubicBezTo>
                  <a:cubicBezTo>
                    <a:pt x="399" y="46"/>
                    <a:pt x="397" y="48"/>
                    <a:pt x="395" y="49"/>
                  </a:cubicBezTo>
                  <a:cubicBezTo>
                    <a:pt x="391" y="51"/>
                    <a:pt x="387" y="54"/>
                    <a:pt x="383" y="54"/>
                  </a:cubicBezTo>
                  <a:cubicBezTo>
                    <a:pt x="295" y="55"/>
                    <a:pt x="206" y="55"/>
                    <a:pt x="118" y="55"/>
                  </a:cubicBezTo>
                  <a:cubicBezTo>
                    <a:pt x="114" y="54"/>
                    <a:pt x="111" y="53"/>
                    <a:pt x="107" y="52"/>
                  </a:cubicBezTo>
                  <a:cubicBezTo>
                    <a:pt x="103" y="50"/>
                    <a:pt x="98" y="46"/>
                    <a:pt x="94" y="46"/>
                  </a:cubicBezTo>
                  <a:cubicBezTo>
                    <a:pt x="83" y="45"/>
                    <a:pt x="73" y="45"/>
                    <a:pt x="62" y="45"/>
                  </a:cubicBezTo>
                  <a:cubicBezTo>
                    <a:pt x="44" y="45"/>
                    <a:pt x="27" y="45"/>
                    <a:pt x="9" y="45"/>
                  </a:cubicBezTo>
                  <a:cubicBezTo>
                    <a:pt x="9" y="110"/>
                    <a:pt x="9" y="172"/>
                    <a:pt x="9" y="237"/>
                  </a:cubicBezTo>
                  <a:close/>
                  <a:moveTo>
                    <a:pt x="227" y="363"/>
                  </a:moveTo>
                  <a:cubicBezTo>
                    <a:pt x="213" y="362"/>
                    <a:pt x="199" y="361"/>
                    <a:pt x="185" y="359"/>
                  </a:cubicBezTo>
                  <a:cubicBezTo>
                    <a:pt x="176" y="358"/>
                    <a:pt x="167" y="354"/>
                    <a:pt x="158" y="352"/>
                  </a:cubicBezTo>
                  <a:cubicBezTo>
                    <a:pt x="155" y="352"/>
                    <a:pt x="150" y="353"/>
                    <a:pt x="149" y="355"/>
                  </a:cubicBezTo>
                  <a:cubicBezTo>
                    <a:pt x="147" y="357"/>
                    <a:pt x="148" y="363"/>
                    <a:pt x="150" y="364"/>
                  </a:cubicBezTo>
                  <a:cubicBezTo>
                    <a:pt x="158" y="369"/>
                    <a:pt x="166" y="375"/>
                    <a:pt x="175" y="376"/>
                  </a:cubicBezTo>
                  <a:cubicBezTo>
                    <a:pt x="191" y="379"/>
                    <a:pt x="206" y="378"/>
                    <a:pt x="222" y="379"/>
                  </a:cubicBezTo>
                  <a:cubicBezTo>
                    <a:pt x="225" y="380"/>
                    <a:pt x="228" y="384"/>
                    <a:pt x="231" y="386"/>
                  </a:cubicBezTo>
                  <a:cubicBezTo>
                    <a:pt x="228" y="388"/>
                    <a:pt x="225" y="392"/>
                    <a:pt x="221" y="392"/>
                  </a:cubicBezTo>
                  <a:cubicBezTo>
                    <a:pt x="205" y="394"/>
                    <a:pt x="188" y="394"/>
                    <a:pt x="172" y="396"/>
                  </a:cubicBezTo>
                  <a:cubicBezTo>
                    <a:pt x="121" y="400"/>
                    <a:pt x="127" y="392"/>
                    <a:pt x="117" y="448"/>
                  </a:cubicBezTo>
                  <a:cubicBezTo>
                    <a:pt x="113" y="471"/>
                    <a:pt x="112" y="494"/>
                    <a:pt x="109" y="517"/>
                  </a:cubicBezTo>
                  <a:cubicBezTo>
                    <a:pt x="111" y="518"/>
                    <a:pt x="113" y="519"/>
                    <a:pt x="114" y="520"/>
                  </a:cubicBezTo>
                  <a:cubicBezTo>
                    <a:pt x="118" y="516"/>
                    <a:pt x="123" y="512"/>
                    <a:pt x="126" y="508"/>
                  </a:cubicBezTo>
                  <a:cubicBezTo>
                    <a:pt x="128" y="502"/>
                    <a:pt x="128" y="496"/>
                    <a:pt x="130" y="490"/>
                  </a:cubicBezTo>
                  <a:cubicBezTo>
                    <a:pt x="134" y="477"/>
                    <a:pt x="136" y="459"/>
                    <a:pt x="152" y="455"/>
                  </a:cubicBezTo>
                  <a:cubicBezTo>
                    <a:pt x="198" y="445"/>
                    <a:pt x="243" y="426"/>
                    <a:pt x="291" y="444"/>
                  </a:cubicBezTo>
                  <a:cubicBezTo>
                    <a:pt x="294" y="445"/>
                    <a:pt x="298" y="446"/>
                    <a:pt x="301" y="446"/>
                  </a:cubicBezTo>
                  <a:cubicBezTo>
                    <a:pt x="338" y="448"/>
                    <a:pt x="363" y="463"/>
                    <a:pt x="365" y="504"/>
                  </a:cubicBezTo>
                  <a:cubicBezTo>
                    <a:pt x="366" y="512"/>
                    <a:pt x="370" y="519"/>
                    <a:pt x="384" y="517"/>
                  </a:cubicBezTo>
                  <a:cubicBezTo>
                    <a:pt x="380" y="485"/>
                    <a:pt x="376" y="454"/>
                    <a:pt x="371" y="423"/>
                  </a:cubicBezTo>
                  <a:cubicBezTo>
                    <a:pt x="367" y="401"/>
                    <a:pt x="364" y="398"/>
                    <a:pt x="340" y="397"/>
                  </a:cubicBezTo>
                  <a:cubicBezTo>
                    <a:pt x="317" y="395"/>
                    <a:pt x="293" y="394"/>
                    <a:pt x="270" y="392"/>
                  </a:cubicBezTo>
                  <a:cubicBezTo>
                    <a:pt x="267" y="392"/>
                    <a:pt x="264" y="389"/>
                    <a:pt x="261" y="387"/>
                  </a:cubicBezTo>
                  <a:cubicBezTo>
                    <a:pt x="264" y="384"/>
                    <a:pt x="267" y="380"/>
                    <a:pt x="270" y="379"/>
                  </a:cubicBezTo>
                  <a:cubicBezTo>
                    <a:pt x="286" y="378"/>
                    <a:pt x="301" y="378"/>
                    <a:pt x="316" y="377"/>
                  </a:cubicBezTo>
                  <a:cubicBezTo>
                    <a:pt x="323" y="376"/>
                    <a:pt x="331" y="375"/>
                    <a:pt x="336" y="371"/>
                  </a:cubicBezTo>
                  <a:cubicBezTo>
                    <a:pt x="340" y="367"/>
                    <a:pt x="341" y="360"/>
                    <a:pt x="344" y="355"/>
                  </a:cubicBezTo>
                  <a:cubicBezTo>
                    <a:pt x="339" y="355"/>
                    <a:pt x="333" y="353"/>
                    <a:pt x="328" y="354"/>
                  </a:cubicBezTo>
                  <a:cubicBezTo>
                    <a:pt x="319" y="355"/>
                    <a:pt x="311" y="359"/>
                    <a:pt x="303" y="360"/>
                  </a:cubicBezTo>
                  <a:cubicBezTo>
                    <a:pt x="290" y="361"/>
                    <a:pt x="278" y="361"/>
                    <a:pt x="265" y="362"/>
                  </a:cubicBezTo>
                  <a:cubicBezTo>
                    <a:pt x="267" y="346"/>
                    <a:pt x="270" y="342"/>
                    <a:pt x="288" y="339"/>
                  </a:cubicBezTo>
                  <a:cubicBezTo>
                    <a:pt x="310" y="335"/>
                    <a:pt x="332" y="334"/>
                    <a:pt x="353" y="331"/>
                  </a:cubicBezTo>
                  <a:cubicBezTo>
                    <a:pt x="360" y="330"/>
                    <a:pt x="366" y="326"/>
                    <a:pt x="373" y="324"/>
                  </a:cubicBezTo>
                  <a:cubicBezTo>
                    <a:pt x="372" y="321"/>
                    <a:pt x="372" y="319"/>
                    <a:pt x="371" y="316"/>
                  </a:cubicBezTo>
                  <a:cubicBezTo>
                    <a:pt x="288" y="311"/>
                    <a:pt x="204" y="311"/>
                    <a:pt x="119" y="316"/>
                  </a:cubicBezTo>
                  <a:cubicBezTo>
                    <a:pt x="123" y="331"/>
                    <a:pt x="132" y="330"/>
                    <a:pt x="140" y="331"/>
                  </a:cubicBezTo>
                  <a:cubicBezTo>
                    <a:pt x="164" y="334"/>
                    <a:pt x="188" y="337"/>
                    <a:pt x="211" y="341"/>
                  </a:cubicBezTo>
                  <a:cubicBezTo>
                    <a:pt x="220" y="342"/>
                    <a:pt x="229" y="346"/>
                    <a:pt x="227" y="363"/>
                  </a:cubicBezTo>
                  <a:close/>
                  <a:moveTo>
                    <a:pt x="7" y="294"/>
                  </a:moveTo>
                  <a:cubicBezTo>
                    <a:pt x="8" y="294"/>
                    <a:pt x="8" y="294"/>
                    <a:pt x="8" y="294"/>
                  </a:cubicBezTo>
                  <a:cubicBezTo>
                    <a:pt x="8" y="286"/>
                    <a:pt x="8" y="277"/>
                    <a:pt x="9" y="269"/>
                  </a:cubicBezTo>
                  <a:cubicBezTo>
                    <a:pt x="9" y="265"/>
                    <a:pt x="12" y="258"/>
                    <a:pt x="15" y="257"/>
                  </a:cubicBezTo>
                  <a:cubicBezTo>
                    <a:pt x="51" y="244"/>
                    <a:pt x="87" y="232"/>
                    <a:pt x="125" y="249"/>
                  </a:cubicBezTo>
                  <a:cubicBezTo>
                    <a:pt x="152" y="262"/>
                    <a:pt x="180" y="262"/>
                    <a:pt x="207" y="250"/>
                  </a:cubicBezTo>
                  <a:cubicBezTo>
                    <a:pt x="236" y="237"/>
                    <a:pt x="266" y="238"/>
                    <a:pt x="295" y="251"/>
                  </a:cubicBezTo>
                  <a:cubicBezTo>
                    <a:pt x="321" y="261"/>
                    <a:pt x="347" y="262"/>
                    <a:pt x="372" y="250"/>
                  </a:cubicBezTo>
                  <a:cubicBezTo>
                    <a:pt x="403" y="237"/>
                    <a:pt x="434" y="238"/>
                    <a:pt x="464" y="250"/>
                  </a:cubicBezTo>
                  <a:cubicBezTo>
                    <a:pt x="473" y="253"/>
                    <a:pt x="483" y="255"/>
                    <a:pt x="492" y="258"/>
                  </a:cubicBezTo>
                  <a:cubicBezTo>
                    <a:pt x="493" y="252"/>
                    <a:pt x="492" y="247"/>
                    <a:pt x="489" y="247"/>
                  </a:cubicBezTo>
                  <a:cubicBezTo>
                    <a:pt x="453" y="234"/>
                    <a:pt x="416" y="219"/>
                    <a:pt x="377" y="237"/>
                  </a:cubicBezTo>
                  <a:cubicBezTo>
                    <a:pt x="349" y="250"/>
                    <a:pt x="320" y="250"/>
                    <a:pt x="292" y="238"/>
                  </a:cubicBezTo>
                  <a:cubicBezTo>
                    <a:pt x="264" y="226"/>
                    <a:pt x="236" y="226"/>
                    <a:pt x="209" y="238"/>
                  </a:cubicBezTo>
                  <a:cubicBezTo>
                    <a:pt x="181" y="250"/>
                    <a:pt x="153" y="250"/>
                    <a:pt x="124" y="237"/>
                  </a:cubicBezTo>
                  <a:cubicBezTo>
                    <a:pt x="97" y="225"/>
                    <a:pt x="70" y="227"/>
                    <a:pt x="43" y="236"/>
                  </a:cubicBezTo>
                  <a:cubicBezTo>
                    <a:pt x="7" y="247"/>
                    <a:pt x="7" y="247"/>
                    <a:pt x="7" y="285"/>
                  </a:cubicBezTo>
                  <a:cubicBezTo>
                    <a:pt x="7" y="288"/>
                    <a:pt x="7" y="291"/>
                    <a:pt x="7" y="294"/>
                  </a:cubicBezTo>
                  <a:close/>
                  <a:moveTo>
                    <a:pt x="247" y="531"/>
                  </a:moveTo>
                  <a:cubicBezTo>
                    <a:pt x="273" y="520"/>
                    <a:pt x="298" y="508"/>
                    <a:pt x="314" y="483"/>
                  </a:cubicBezTo>
                  <a:cubicBezTo>
                    <a:pt x="317" y="480"/>
                    <a:pt x="316" y="474"/>
                    <a:pt x="314" y="470"/>
                  </a:cubicBezTo>
                  <a:cubicBezTo>
                    <a:pt x="314" y="468"/>
                    <a:pt x="306" y="468"/>
                    <a:pt x="303" y="469"/>
                  </a:cubicBezTo>
                  <a:cubicBezTo>
                    <a:pt x="266" y="477"/>
                    <a:pt x="229" y="476"/>
                    <a:pt x="193" y="470"/>
                  </a:cubicBezTo>
                  <a:cubicBezTo>
                    <a:pt x="188" y="469"/>
                    <a:pt x="182" y="470"/>
                    <a:pt x="177" y="471"/>
                  </a:cubicBezTo>
                  <a:cubicBezTo>
                    <a:pt x="178" y="477"/>
                    <a:pt x="177" y="485"/>
                    <a:pt x="181" y="488"/>
                  </a:cubicBezTo>
                  <a:cubicBezTo>
                    <a:pt x="196" y="501"/>
                    <a:pt x="212" y="512"/>
                    <a:pt x="229" y="523"/>
                  </a:cubicBezTo>
                  <a:cubicBezTo>
                    <a:pt x="234" y="527"/>
                    <a:pt x="241" y="528"/>
                    <a:pt x="247" y="5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5" name="Freeform 228">
              <a:extLst>
                <a:ext uri="{FF2B5EF4-FFF2-40B4-BE49-F238E27FC236}">
                  <a16:creationId xmlns:a16="http://schemas.microsoft.com/office/drawing/2014/main" id="{763D8C87-5739-466B-967B-5663D6971E75}"/>
                </a:ext>
              </a:extLst>
            </p:cNvPr>
            <p:cNvSpPr>
              <a:spLocks noEditPoints="1"/>
            </p:cNvSpPr>
            <p:nvPr/>
          </p:nvSpPr>
          <p:spPr bwMode="auto">
            <a:xfrm>
              <a:off x="9125905" y="8477068"/>
              <a:ext cx="1738312" cy="973137"/>
            </a:xfrm>
            <a:custGeom>
              <a:avLst/>
              <a:gdLst>
                <a:gd name="T0" fmla="*/ 549 w 720"/>
                <a:gd name="T1" fmla="*/ 210 h 405"/>
                <a:gd name="T2" fmla="*/ 655 w 720"/>
                <a:gd name="T3" fmla="*/ 9 h 405"/>
                <a:gd name="T4" fmla="*/ 712 w 720"/>
                <a:gd name="T5" fmla="*/ 89 h 405"/>
                <a:gd name="T6" fmla="*/ 690 w 720"/>
                <a:gd name="T7" fmla="*/ 199 h 405"/>
                <a:gd name="T8" fmla="*/ 36 w 720"/>
                <a:gd name="T9" fmla="*/ 285 h 405"/>
                <a:gd name="T10" fmla="*/ 28 w 720"/>
                <a:gd name="T11" fmla="*/ 175 h 405"/>
                <a:gd name="T12" fmla="*/ 51 w 720"/>
                <a:gd name="T13" fmla="*/ 6 h 405"/>
                <a:gd name="T14" fmla="*/ 142 w 720"/>
                <a:gd name="T15" fmla="*/ 148 h 405"/>
                <a:gd name="T16" fmla="*/ 155 w 720"/>
                <a:gd name="T17" fmla="*/ 236 h 405"/>
                <a:gd name="T18" fmla="*/ 512 w 720"/>
                <a:gd name="T19" fmla="*/ 310 h 405"/>
                <a:gd name="T20" fmla="*/ 539 w 720"/>
                <a:gd name="T21" fmla="*/ 331 h 405"/>
                <a:gd name="T22" fmla="*/ 568 w 720"/>
                <a:gd name="T23" fmla="*/ 332 h 405"/>
                <a:gd name="T24" fmla="*/ 537 w 720"/>
                <a:gd name="T25" fmla="*/ 273 h 405"/>
                <a:gd name="T26" fmla="*/ 197 w 720"/>
                <a:gd name="T27" fmla="*/ 287 h 405"/>
                <a:gd name="T28" fmla="*/ 170 w 720"/>
                <a:gd name="T29" fmla="*/ 286 h 405"/>
                <a:gd name="T30" fmla="*/ 130 w 720"/>
                <a:gd name="T31" fmla="*/ 313 h 405"/>
                <a:gd name="T32" fmla="*/ 142 w 720"/>
                <a:gd name="T33" fmla="*/ 335 h 405"/>
                <a:gd name="T34" fmla="*/ 175 w 720"/>
                <a:gd name="T35" fmla="*/ 348 h 405"/>
                <a:gd name="T36" fmla="*/ 197 w 720"/>
                <a:gd name="T37" fmla="*/ 333 h 405"/>
                <a:gd name="T38" fmla="*/ 93 w 720"/>
                <a:gd name="T39" fmla="*/ 289 h 405"/>
                <a:gd name="T40" fmla="*/ 110 w 720"/>
                <a:gd name="T41" fmla="*/ 261 h 405"/>
                <a:gd name="T42" fmla="*/ 88 w 720"/>
                <a:gd name="T43" fmla="*/ 258 h 405"/>
                <a:gd name="T44" fmla="*/ 73 w 720"/>
                <a:gd name="T45" fmla="*/ 236 h 405"/>
                <a:gd name="T46" fmla="*/ 74 w 720"/>
                <a:gd name="T47" fmla="*/ 239 h 405"/>
                <a:gd name="T48" fmla="*/ 52 w 720"/>
                <a:gd name="T49" fmla="*/ 265 h 405"/>
                <a:gd name="T50" fmla="*/ 56 w 720"/>
                <a:gd name="T51" fmla="*/ 274 h 405"/>
                <a:gd name="T52" fmla="*/ 82 w 720"/>
                <a:gd name="T53" fmla="*/ 272 h 405"/>
                <a:gd name="T54" fmla="*/ 392 w 720"/>
                <a:gd name="T55" fmla="*/ 384 h 405"/>
                <a:gd name="T56" fmla="*/ 435 w 720"/>
                <a:gd name="T57" fmla="*/ 320 h 405"/>
                <a:gd name="T58" fmla="*/ 371 w 720"/>
                <a:gd name="T59" fmla="*/ 343 h 405"/>
                <a:gd name="T60" fmla="*/ 300 w 720"/>
                <a:gd name="T61" fmla="*/ 365 h 405"/>
                <a:gd name="T62" fmla="*/ 286 w 720"/>
                <a:gd name="T63" fmla="*/ 365 h 405"/>
                <a:gd name="T64" fmla="*/ 332 w 720"/>
                <a:gd name="T65" fmla="*/ 375 h 405"/>
                <a:gd name="T66" fmla="*/ 625 w 720"/>
                <a:gd name="T67" fmla="*/ 299 h 405"/>
                <a:gd name="T68" fmla="*/ 596 w 720"/>
                <a:gd name="T69" fmla="*/ 235 h 405"/>
                <a:gd name="T70" fmla="*/ 625 w 720"/>
                <a:gd name="T71" fmla="*/ 299 h 405"/>
                <a:gd name="T72" fmla="*/ 660 w 720"/>
                <a:gd name="T73" fmla="*/ 287 h 405"/>
                <a:gd name="T74" fmla="*/ 643 w 720"/>
                <a:gd name="T75" fmla="*/ 230 h 405"/>
                <a:gd name="T76" fmla="*/ 633 w 720"/>
                <a:gd name="T77" fmla="*/ 254 h 405"/>
                <a:gd name="T78" fmla="*/ 413 w 720"/>
                <a:gd name="T79" fmla="*/ 374 h 405"/>
                <a:gd name="T80" fmla="*/ 325 w 720"/>
                <a:gd name="T81" fmla="*/ 335 h 405"/>
                <a:gd name="T82" fmla="*/ 303 w 720"/>
                <a:gd name="T83" fmla="*/ 312 h 405"/>
                <a:gd name="T84" fmla="*/ 286 w 720"/>
                <a:gd name="T85" fmla="*/ 3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0" h="405">
                  <a:moveTo>
                    <a:pt x="155" y="236"/>
                  </a:moveTo>
                  <a:cubicBezTo>
                    <a:pt x="273" y="317"/>
                    <a:pt x="464" y="308"/>
                    <a:pt x="563" y="238"/>
                  </a:cubicBezTo>
                  <a:cubicBezTo>
                    <a:pt x="558" y="229"/>
                    <a:pt x="554" y="219"/>
                    <a:pt x="549" y="210"/>
                  </a:cubicBezTo>
                  <a:cubicBezTo>
                    <a:pt x="541" y="197"/>
                    <a:pt x="542" y="184"/>
                    <a:pt x="551" y="173"/>
                  </a:cubicBezTo>
                  <a:cubicBezTo>
                    <a:pt x="557" y="164"/>
                    <a:pt x="565" y="157"/>
                    <a:pt x="573" y="150"/>
                  </a:cubicBezTo>
                  <a:cubicBezTo>
                    <a:pt x="617" y="113"/>
                    <a:pt x="649" y="68"/>
                    <a:pt x="655" y="9"/>
                  </a:cubicBezTo>
                  <a:cubicBezTo>
                    <a:pt x="655" y="5"/>
                    <a:pt x="658" y="3"/>
                    <a:pt x="660" y="0"/>
                  </a:cubicBezTo>
                  <a:cubicBezTo>
                    <a:pt x="663" y="2"/>
                    <a:pt x="667" y="3"/>
                    <a:pt x="669" y="6"/>
                  </a:cubicBezTo>
                  <a:cubicBezTo>
                    <a:pt x="684" y="33"/>
                    <a:pt x="699" y="60"/>
                    <a:pt x="712" y="89"/>
                  </a:cubicBezTo>
                  <a:cubicBezTo>
                    <a:pt x="716" y="97"/>
                    <a:pt x="716" y="110"/>
                    <a:pt x="713" y="119"/>
                  </a:cubicBezTo>
                  <a:cubicBezTo>
                    <a:pt x="707" y="139"/>
                    <a:pt x="697" y="159"/>
                    <a:pt x="690" y="179"/>
                  </a:cubicBezTo>
                  <a:cubicBezTo>
                    <a:pt x="688" y="185"/>
                    <a:pt x="687" y="194"/>
                    <a:pt x="690" y="199"/>
                  </a:cubicBezTo>
                  <a:cubicBezTo>
                    <a:pt x="720" y="244"/>
                    <a:pt x="707" y="273"/>
                    <a:pt x="666" y="302"/>
                  </a:cubicBezTo>
                  <a:cubicBezTo>
                    <a:pt x="564" y="373"/>
                    <a:pt x="452" y="405"/>
                    <a:pt x="329" y="398"/>
                  </a:cubicBezTo>
                  <a:cubicBezTo>
                    <a:pt x="219" y="391"/>
                    <a:pt x="121" y="354"/>
                    <a:pt x="36" y="285"/>
                  </a:cubicBezTo>
                  <a:cubicBezTo>
                    <a:pt x="11" y="265"/>
                    <a:pt x="6" y="241"/>
                    <a:pt x="21" y="212"/>
                  </a:cubicBezTo>
                  <a:cubicBezTo>
                    <a:pt x="24" y="208"/>
                    <a:pt x="25" y="204"/>
                    <a:pt x="28" y="200"/>
                  </a:cubicBezTo>
                  <a:cubicBezTo>
                    <a:pt x="34" y="192"/>
                    <a:pt x="34" y="184"/>
                    <a:pt x="28" y="175"/>
                  </a:cubicBezTo>
                  <a:cubicBezTo>
                    <a:pt x="22" y="166"/>
                    <a:pt x="18" y="156"/>
                    <a:pt x="14" y="146"/>
                  </a:cubicBezTo>
                  <a:cubicBezTo>
                    <a:pt x="3" y="119"/>
                    <a:pt x="0" y="93"/>
                    <a:pt x="18" y="67"/>
                  </a:cubicBezTo>
                  <a:cubicBezTo>
                    <a:pt x="31" y="48"/>
                    <a:pt x="40" y="26"/>
                    <a:pt x="51" y="6"/>
                  </a:cubicBezTo>
                  <a:cubicBezTo>
                    <a:pt x="53" y="4"/>
                    <a:pt x="56" y="2"/>
                    <a:pt x="58" y="0"/>
                  </a:cubicBezTo>
                  <a:cubicBezTo>
                    <a:pt x="60" y="3"/>
                    <a:pt x="63" y="6"/>
                    <a:pt x="63" y="8"/>
                  </a:cubicBezTo>
                  <a:cubicBezTo>
                    <a:pt x="68" y="67"/>
                    <a:pt x="99" y="111"/>
                    <a:pt x="142" y="148"/>
                  </a:cubicBezTo>
                  <a:cubicBezTo>
                    <a:pt x="150" y="155"/>
                    <a:pt x="158" y="162"/>
                    <a:pt x="165" y="170"/>
                  </a:cubicBezTo>
                  <a:cubicBezTo>
                    <a:pt x="176" y="183"/>
                    <a:pt x="178" y="196"/>
                    <a:pt x="168" y="211"/>
                  </a:cubicBezTo>
                  <a:cubicBezTo>
                    <a:pt x="163" y="219"/>
                    <a:pt x="160" y="227"/>
                    <a:pt x="155" y="236"/>
                  </a:cubicBezTo>
                  <a:close/>
                  <a:moveTo>
                    <a:pt x="532" y="301"/>
                  </a:moveTo>
                  <a:cubicBezTo>
                    <a:pt x="535" y="285"/>
                    <a:pt x="522" y="290"/>
                    <a:pt x="514" y="287"/>
                  </a:cubicBezTo>
                  <a:cubicBezTo>
                    <a:pt x="513" y="296"/>
                    <a:pt x="513" y="303"/>
                    <a:pt x="512" y="310"/>
                  </a:cubicBezTo>
                  <a:cubicBezTo>
                    <a:pt x="520" y="308"/>
                    <a:pt x="526" y="306"/>
                    <a:pt x="532" y="304"/>
                  </a:cubicBezTo>
                  <a:cubicBezTo>
                    <a:pt x="530" y="307"/>
                    <a:pt x="527" y="311"/>
                    <a:pt x="526" y="312"/>
                  </a:cubicBezTo>
                  <a:cubicBezTo>
                    <a:pt x="531" y="319"/>
                    <a:pt x="535" y="325"/>
                    <a:pt x="539" y="331"/>
                  </a:cubicBezTo>
                  <a:cubicBezTo>
                    <a:pt x="546" y="327"/>
                    <a:pt x="551" y="323"/>
                    <a:pt x="560" y="317"/>
                  </a:cubicBezTo>
                  <a:cubicBezTo>
                    <a:pt x="559" y="329"/>
                    <a:pt x="558" y="336"/>
                    <a:pt x="557" y="343"/>
                  </a:cubicBezTo>
                  <a:cubicBezTo>
                    <a:pt x="568" y="342"/>
                    <a:pt x="569" y="341"/>
                    <a:pt x="568" y="332"/>
                  </a:cubicBezTo>
                  <a:cubicBezTo>
                    <a:pt x="567" y="321"/>
                    <a:pt x="567" y="310"/>
                    <a:pt x="550" y="314"/>
                  </a:cubicBezTo>
                  <a:cubicBezTo>
                    <a:pt x="548" y="306"/>
                    <a:pt x="548" y="298"/>
                    <a:pt x="546" y="290"/>
                  </a:cubicBezTo>
                  <a:cubicBezTo>
                    <a:pt x="544" y="284"/>
                    <a:pt x="540" y="278"/>
                    <a:pt x="537" y="273"/>
                  </a:cubicBezTo>
                  <a:cubicBezTo>
                    <a:pt x="537" y="273"/>
                    <a:pt x="536" y="274"/>
                    <a:pt x="535" y="275"/>
                  </a:cubicBezTo>
                  <a:cubicBezTo>
                    <a:pt x="534" y="283"/>
                    <a:pt x="533" y="292"/>
                    <a:pt x="532" y="301"/>
                  </a:cubicBezTo>
                  <a:close/>
                  <a:moveTo>
                    <a:pt x="197" y="287"/>
                  </a:moveTo>
                  <a:cubicBezTo>
                    <a:pt x="194" y="284"/>
                    <a:pt x="191" y="279"/>
                    <a:pt x="189" y="276"/>
                  </a:cubicBezTo>
                  <a:cubicBezTo>
                    <a:pt x="180" y="277"/>
                    <a:pt x="172" y="278"/>
                    <a:pt x="164" y="279"/>
                  </a:cubicBezTo>
                  <a:cubicBezTo>
                    <a:pt x="167" y="282"/>
                    <a:pt x="169" y="285"/>
                    <a:pt x="170" y="286"/>
                  </a:cubicBezTo>
                  <a:cubicBezTo>
                    <a:pt x="165" y="296"/>
                    <a:pt x="160" y="306"/>
                    <a:pt x="155" y="315"/>
                  </a:cubicBezTo>
                  <a:cubicBezTo>
                    <a:pt x="147" y="313"/>
                    <a:pt x="139" y="311"/>
                    <a:pt x="130" y="309"/>
                  </a:cubicBezTo>
                  <a:cubicBezTo>
                    <a:pt x="130" y="311"/>
                    <a:pt x="130" y="312"/>
                    <a:pt x="130" y="313"/>
                  </a:cubicBezTo>
                  <a:cubicBezTo>
                    <a:pt x="138" y="316"/>
                    <a:pt x="147" y="319"/>
                    <a:pt x="159" y="323"/>
                  </a:cubicBezTo>
                  <a:cubicBezTo>
                    <a:pt x="151" y="327"/>
                    <a:pt x="146" y="329"/>
                    <a:pt x="141" y="331"/>
                  </a:cubicBezTo>
                  <a:cubicBezTo>
                    <a:pt x="141" y="332"/>
                    <a:pt x="142" y="334"/>
                    <a:pt x="142" y="335"/>
                  </a:cubicBezTo>
                  <a:cubicBezTo>
                    <a:pt x="150" y="333"/>
                    <a:pt x="157" y="331"/>
                    <a:pt x="162" y="329"/>
                  </a:cubicBezTo>
                  <a:cubicBezTo>
                    <a:pt x="165" y="336"/>
                    <a:pt x="167" y="343"/>
                    <a:pt x="169" y="349"/>
                  </a:cubicBezTo>
                  <a:cubicBezTo>
                    <a:pt x="171" y="349"/>
                    <a:pt x="173" y="348"/>
                    <a:pt x="175" y="348"/>
                  </a:cubicBezTo>
                  <a:cubicBezTo>
                    <a:pt x="174" y="343"/>
                    <a:pt x="172" y="338"/>
                    <a:pt x="170" y="329"/>
                  </a:cubicBezTo>
                  <a:cubicBezTo>
                    <a:pt x="180" y="332"/>
                    <a:pt x="188" y="333"/>
                    <a:pt x="196" y="335"/>
                  </a:cubicBezTo>
                  <a:cubicBezTo>
                    <a:pt x="196" y="334"/>
                    <a:pt x="196" y="334"/>
                    <a:pt x="197" y="333"/>
                  </a:cubicBezTo>
                  <a:cubicBezTo>
                    <a:pt x="192" y="329"/>
                    <a:pt x="186" y="325"/>
                    <a:pt x="180" y="321"/>
                  </a:cubicBezTo>
                  <a:cubicBezTo>
                    <a:pt x="186" y="310"/>
                    <a:pt x="191" y="299"/>
                    <a:pt x="197" y="287"/>
                  </a:cubicBezTo>
                  <a:close/>
                  <a:moveTo>
                    <a:pt x="93" y="289"/>
                  </a:moveTo>
                  <a:cubicBezTo>
                    <a:pt x="94" y="288"/>
                    <a:pt x="96" y="288"/>
                    <a:pt x="97" y="287"/>
                  </a:cubicBezTo>
                  <a:cubicBezTo>
                    <a:pt x="95" y="281"/>
                    <a:pt x="92" y="274"/>
                    <a:pt x="90" y="268"/>
                  </a:cubicBezTo>
                  <a:cubicBezTo>
                    <a:pt x="97" y="266"/>
                    <a:pt x="104" y="263"/>
                    <a:pt x="110" y="261"/>
                  </a:cubicBezTo>
                  <a:cubicBezTo>
                    <a:pt x="109" y="259"/>
                    <a:pt x="109" y="258"/>
                    <a:pt x="108" y="256"/>
                  </a:cubicBezTo>
                  <a:cubicBezTo>
                    <a:pt x="102" y="258"/>
                    <a:pt x="96" y="259"/>
                    <a:pt x="89" y="261"/>
                  </a:cubicBezTo>
                  <a:cubicBezTo>
                    <a:pt x="89" y="260"/>
                    <a:pt x="88" y="259"/>
                    <a:pt x="88" y="258"/>
                  </a:cubicBezTo>
                  <a:cubicBezTo>
                    <a:pt x="94" y="253"/>
                    <a:pt x="100" y="248"/>
                    <a:pt x="107" y="243"/>
                  </a:cubicBezTo>
                  <a:cubicBezTo>
                    <a:pt x="107" y="239"/>
                    <a:pt x="107" y="233"/>
                    <a:pt x="107" y="229"/>
                  </a:cubicBezTo>
                  <a:cubicBezTo>
                    <a:pt x="97" y="231"/>
                    <a:pt x="88" y="233"/>
                    <a:pt x="73" y="236"/>
                  </a:cubicBezTo>
                  <a:cubicBezTo>
                    <a:pt x="81" y="240"/>
                    <a:pt x="86" y="242"/>
                    <a:pt x="91" y="244"/>
                  </a:cubicBezTo>
                  <a:cubicBezTo>
                    <a:pt x="87" y="249"/>
                    <a:pt x="85" y="251"/>
                    <a:pt x="83" y="253"/>
                  </a:cubicBezTo>
                  <a:cubicBezTo>
                    <a:pt x="80" y="249"/>
                    <a:pt x="78" y="245"/>
                    <a:pt x="74" y="239"/>
                  </a:cubicBezTo>
                  <a:cubicBezTo>
                    <a:pt x="73" y="246"/>
                    <a:pt x="72" y="250"/>
                    <a:pt x="71" y="254"/>
                  </a:cubicBezTo>
                  <a:cubicBezTo>
                    <a:pt x="64" y="256"/>
                    <a:pt x="58" y="258"/>
                    <a:pt x="51" y="260"/>
                  </a:cubicBezTo>
                  <a:cubicBezTo>
                    <a:pt x="52" y="262"/>
                    <a:pt x="52" y="263"/>
                    <a:pt x="52" y="265"/>
                  </a:cubicBezTo>
                  <a:cubicBezTo>
                    <a:pt x="59" y="264"/>
                    <a:pt x="66" y="264"/>
                    <a:pt x="76" y="264"/>
                  </a:cubicBezTo>
                  <a:cubicBezTo>
                    <a:pt x="72" y="270"/>
                    <a:pt x="69" y="274"/>
                    <a:pt x="66" y="278"/>
                  </a:cubicBezTo>
                  <a:cubicBezTo>
                    <a:pt x="62" y="276"/>
                    <a:pt x="59" y="275"/>
                    <a:pt x="56" y="274"/>
                  </a:cubicBezTo>
                  <a:cubicBezTo>
                    <a:pt x="55" y="274"/>
                    <a:pt x="55" y="275"/>
                    <a:pt x="54" y="276"/>
                  </a:cubicBezTo>
                  <a:cubicBezTo>
                    <a:pt x="57" y="280"/>
                    <a:pt x="60" y="284"/>
                    <a:pt x="64" y="288"/>
                  </a:cubicBezTo>
                  <a:cubicBezTo>
                    <a:pt x="69" y="283"/>
                    <a:pt x="75" y="278"/>
                    <a:pt x="82" y="272"/>
                  </a:cubicBezTo>
                  <a:cubicBezTo>
                    <a:pt x="86" y="278"/>
                    <a:pt x="89" y="283"/>
                    <a:pt x="93" y="289"/>
                  </a:cubicBezTo>
                  <a:close/>
                  <a:moveTo>
                    <a:pt x="371" y="343"/>
                  </a:moveTo>
                  <a:cubicBezTo>
                    <a:pt x="393" y="350"/>
                    <a:pt x="375" y="372"/>
                    <a:pt x="392" y="384"/>
                  </a:cubicBezTo>
                  <a:cubicBezTo>
                    <a:pt x="391" y="366"/>
                    <a:pt x="390" y="351"/>
                    <a:pt x="389" y="336"/>
                  </a:cubicBezTo>
                  <a:cubicBezTo>
                    <a:pt x="405" y="332"/>
                    <a:pt x="421" y="328"/>
                    <a:pt x="436" y="325"/>
                  </a:cubicBezTo>
                  <a:cubicBezTo>
                    <a:pt x="436" y="323"/>
                    <a:pt x="435" y="322"/>
                    <a:pt x="435" y="320"/>
                  </a:cubicBezTo>
                  <a:cubicBezTo>
                    <a:pt x="421" y="323"/>
                    <a:pt x="407" y="326"/>
                    <a:pt x="393" y="328"/>
                  </a:cubicBezTo>
                  <a:cubicBezTo>
                    <a:pt x="391" y="323"/>
                    <a:pt x="390" y="319"/>
                    <a:pt x="388" y="311"/>
                  </a:cubicBezTo>
                  <a:cubicBezTo>
                    <a:pt x="381" y="324"/>
                    <a:pt x="377" y="333"/>
                    <a:pt x="371" y="343"/>
                  </a:cubicBezTo>
                  <a:close/>
                  <a:moveTo>
                    <a:pt x="311" y="365"/>
                  </a:moveTo>
                  <a:cubicBezTo>
                    <a:pt x="313" y="357"/>
                    <a:pt x="327" y="351"/>
                    <a:pt x="320" y="338"/>
                  </a:cubicBezTo>
                  <a:cubicBezTo>
                    <a:pt x="312" y="349"/>
                    <a:pt x="306" y="357"/>
                    <a:pt x="300" y="365"/>
                  </a:cubicBezTo>
                  <a:cubicBezTo>
                    <a:pt x="299" y="356"/>
                    <a:pt x="298" y="349"/>
                    <a:pt x="298" y="341"/>
                  </a:cubicBezTo>
                  <a:cubicBezTo>
                    <a:pt x="296" y="341"/>
                    <a:pt x="294" y="341"/>
                    <a:pt x="292" y="341"/>
                  </a:cubicBezTo>
                  <a:cubicBezTo>
                    <a:pt x="290" y="349"/>
                    <a:pt x="288" y="357"/>
                    <a:pt x="286" y="365"/>
                  </a:cubicBezTo>
                  <a:cubicBezTo>
                    <a:pt x="282" y="366"/>
                    <a:pt x="277" y="367"/>
                    <a:pt x="271" y="368"/>
                  </a:cubicBezTo>
                  <a:cubicBezTo>
                    <a:pt x="271" y="369"/>
                    <a:pt x="272" y="370"/>
                    <a:pt x="272" y="371"/>
                  </a:cubicBezTo>
                  <a:cubicBezTo>
                    <a:pt x="292" y="373"/>
                    <a:pt x="312" y="374"/>
                    <a:pt x="332" y="375"/>
                  </a:cubicBezTo>
                  <a:cubicBezTo>
                    <a:pt x="333" y="374"/>
                    <a:pt x="333" y="372"/>
                    <a:pt x="333" y="371"/>
                  </a:cubicBezTo>
                  <a:cubicBezTo>
                    <a:pt x="326" y="369"/>
                    <a:pt x="319" y="367"/>
                    <a:pt x="311" y="365"/>
                  </a:cubicBezTo>
                  <a:close/>
                  <a:moveTo>
                    <a:pt x="625" y="299"/>
                  </a:moveTo>
                  <a:cubicBezTo>
                    <a:pt x="627" y="298"/>
                    <a:pt x="628" y="297"/>
                    <a:pt x="630" y="296"/>
                  </a:cubicBezTo>
                  <a:cubicBezTo>
                    <a:pt x="620" y="275"/>
                    <a:pt x="610" y="254"/>
                    <a:pt x="601" y="233"/>
                  </a:cubicBezTo>
                  <a:cubicBezTo>
                    <a:pt x="599" y="234"/>
                    <a:pt x="597" y="234"/>
                    <a:pt x="596" y="235"/>
                  </a:cubicBezTo>
                  <a:cubicBezTo>
                    <a:pt x="597" y="245"/>
                    <a:pt x="585" y="258"/>
                    <a:pt x="603" y="262"/>
                  </a:cubicBezTo>
                  <a:cubicBezTo>
                    <a:pt x="599" y="286"/>
                    <a:pt x="599" y="287"/>
                    <a:pt x="613" y="284"/>
                  </a:cubicBezTo>
                  <a:cubicBezTo>
                    <a:pt x="617" y="289"/>
                    <a:pt x="621" y="294"/>
                    <a:pt x="625" y="299"/>
                  </a:cubicBezTo>
                  <a:close/>
                  <a:moveTo>
                    <a:pt x="633" y="254"/>
                  </a:moveTo>
                  <a:cubicBezTo>
                    <a:pt x="640" y="266"/>
                    <a:pt x="647" y="278"/>
                    <a:pt x="654" y="290"/>
                  </a:cubicBezTo>
                  <a:cubicBezTo>
                    <a:pt x="656" y="289"/>
                    <a:pt x="658" y="288"/>
                    <a:pt x="660" y="287"/>
                  </a:cubicBezTo>
                  <a:cubicBezTo>
                    <a:pt x="652" y="273"/>
                    <a:pt x="645" y="260"/>
                    <a:pt x="637" y="247"/>
                  </a:cubicBezTo>
                  <a:cubicBezTo>
                    <a:pt x="641" y="242"/>
                    <a:pt x="644" y="238"/>
                    <a:pt x="647" y="234"/>
                  </a:cubicBezTo>
                  <a:cubicBezTo>
                    <a:pt x="646" y="233"/>
                    <a:pt x="644" y="231"/>
                    <a:pt x="643" y="230"/>
                  </a:cubicBezTo>
                  <a:cubicBezTo>
                    <a:pt x="634" y="239"/>
                    <a:pt x="625" y="249"/>
                    <a:pt x="617" y="258"/>
                  </a:cubicBezTo>
                  <a:cubicBezTo>
                    <a:pt x="618" y="259"/>
                    <a:pt x="619" y="260"/>
                    <a:pt x="620" y="262"/>
                  </a:cubicBezTo>
                  <a:cubicBezTo>
                    <a:pt x="624" y="259"/>
                    <a:pt x="628" y="257"/>
                    <a:pt x="633" y="254"/>
                  </a:cubicBezTo>
                  <a:close/>
                  <a:moveTo>
                    <a:pt x="402" y="357"/>
                  </a:moveTo>
                  <a:cubicBezTo>
                    <a:pt x="401" y="359"/>
                    <a:pt x="400" y="361"/>
                    <a:pt x="399" y="362"/>
                  </a:cubicBezTo>
                  <a:cubicBezTo>
                    <a:pt x="404" y="367"/>
                    <a:pt x="408" y="374"/>
                    <a:pt x="413" y="374"/>
                  </a:cubicBezTo>
                  <a:cubicBezTo>
                    <a:pt x="426" y="375"/>
                    <a:pt x="430" y="366"/>
                    <a:pt x="431" y="351"/>
                  </a:cubicBezTo>
                  <a:cubicBezTo>
                    <a:pt x="420" y="353"/>
                    <a:pt x="411" y="355"/>
                    <a:pt x="402" y="357"/>
                  </a:cubicBezTo>
                  <a:close/>
                  <a:moveTo>
                    <a:pt x="325" y="335"/>
                  </a:moveTo>
                  <a:cubicBezTo>
                    <a:pt x="325" y="333"/>
                    <a:pt x="326" y="332"/>
                    <a:pt x="326" y="331"/>
                  </a:cubicBezTo>
                  <a:cubicBezTo>
                    <a:pt x="319" y="324"/>
                    <a:pt x="312" y="317"/>
                    <a:pt x="305" y="309"/>
                  </a:cubicBezTo>
                  <a:cubicBezTo>
                    <a:pt x="304" y="310"/>
                    <a:pt x="304" y="311"/>
                    <a:pt x="303" y="312"/>
                  </a:cubicBezTo>
                  <a:cubicBezTo>
                    <a:pt x="303" y="317"/>
                    <a:pt x="304" y="322"/>
                    <a:pt x="305" y="327"/>
                  </a:cubicBezTo>
                  <a:cubicBezTo>
                    <a:pt x="298" y="328"/>
                    <a:pt x="292" y="329"/>
                    <a:pt x="286" y="330"/>
                  </a:cubicBezTo>
                  <a:cubicBezTo>
                    <a:pt x="286" y="332"/>
                    <a:pt x="286" y="333"/>
                    <a:pt x="286" y="335"/>
                  </a:cubicBezTo>
                  <a:cubicBezTo>
                    <a:pt x="299" y="335"/>
                    <a:pt x="312" y="335"/>
                    <a:pt x="325" y="33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6" name="Freeform 237">
              <a:extLst>
                <a:ext uri="{FF2B5EF4-FFF2-40B4-BE49-F238E27FC236}">
                  <a16:creationId xmlns:a16="http://schemas.microsoft.com/office/drawing/2014/main" id="{3B4F72AE-65A3-46B7-B236-C34C689C4459}"/>
                </a:ext>
              </a:extLst>
            </p:cNvPr>
            <p:cNvSpPr>
              <a:spLocks noEditPoints="1"/>
            </p:cNvSpPr>
            <p:nvPr/>
          </p:nvSpPr>
          <p:spPr bwMode="auto">
            <a:xfrm>
              <a:off x="9411655" y="7661093"/>
              <a:ext cx="1165225" cy="469900"/>
            </a:xfrm>
            <a:custGeom>
              <a:avLst/>
              <a:gdLst>
                <a:gd name="T0" fmla="*/ 0 w 483"/>
                <a:gd name="T1" fmla="*/ 192 h 195"/>
                <a:gd name="T2" fmla="*/ 0 w 483"/>
                <a:gd name="T3" fmla="*/ 0 h 195"/>
                <a:gd name="T4" fmla="*/ 53 w 483"/>
                <a:gd name="T5" fmla="*/ 0 h 195"/>
                <a:gd name="T6" fmla="*/ 85 w 483"/>
                <a:gd name="T7" fmla="*/ 1 h 195"/>
                <a:gd name="T8" fmla="*/ 98 w 483"/>
                <a:gd name="T9" fmla="*/ 7 h 195"/>
                <a:gd name="T10" fmla="*/ 109 w 483"/>
                <a:gd name="T11" fmla="*/ 10 h 195"/>
                <a:gd name="T12" fmla="*/ 374 w 483"/>
                <a:gd name="T13" fmla="*/ 9 h 195"/>
                <a:gd name="T14" fmla="*/ 386 w 483"/>
                <a:gd name="T15" fmla="*/ 4 h 195"/>
                <a:gd name="T16" fmla="*/ 392 w 483"/>
                <a:gd name="T17" fmla="*/ 1 h 195"/>
                <a:gd name="T18" fmla="*/ 483 w 483"/>
                <a:gd name="T19" fmla="*/ 1 h 195"/>
                <a:gd name="T20" fmla="*/ 483 w 483"/>
                <a:gd name="T21" fmla="*/ 191 h 195"/>
                <a:gd name="T22" fmla="*/ 441 w 483"/>
                <a:gd name="T23" fmla="*/ 178 h 195"/>
                <a:gd name="T24" fmla="*/ 372 w 483"/>
                <a:gd name="T25" fmla="*/ 180 h 195"/>
                <a:gd name="T26" fmla="*/ 279 w 483"/>
                <a:gd name="T27" fmla="*/ 181 h 195"/>
                <a:gd name="T28" fmla="*/ 205 w 483"/>
                <a:gd name="T29" fmla="*/ 181 h 195"/>
                <a:gd name="T30" fmla="*/ 111 w 483"/>
                <a:gd name="T31" fmla="*/ 180 h 195"/>
                <a:gd name="T32" fmla="*/ 37 w 483"/>
                <a:gd name="T33" fmla="*/ 179 h 195"/>
                <a:gd name="T34" fmla="*/ 0 w 483"/>
                <a:gd name="T35" fmla="*/ 192 h 195"/>
                <a:gd name="T36" fmla="*/ 140 w 483"/>
                <a:gd name="T37" fmla="*/ 109 h 195"/>
                <a:gd name="T38" fmla="*/ 137 w 483"/>
                <a:gd name="T39" fmla="*/ 125 h 195"/>
                <a:gd name="T40" fmla="*/ 107 w 483"/>
                <a:gd name="T41" fmla="*/ 143 h 195"/>
                <a:gd name="T42" fmla="*/ 78 w 483"/>
                <a:gd name="T43" fmla="*/ 100 h 195"/>
                <a:gd name="T44" fmla="*/ 105 w 483"/>
                <a:gd name="T45" fmla="*/ 53 h 195"/>
                <a:gd name="T46" fmla="*/ 137 w 483"/>
                <a:gd name="T47" fmla="*/ 56 h 195"/>
                <a:gd name="T48" fmla="*/ 145 w 483"/>
                <a:gd name="T49" fmla="*/ 61 h 195"/>
                <a:gd name="T50" fmla="*/ 138 w 483"/>
                <a:gd name="T51" fmla="*/ 45 h 195"/>
                <a:gd name="T52" fmla="*/ 100 w 483"/>
                <a:gd name="T53" fmla="*/ 43 h 195"/>
                <a:gd name="T54" fmla="*/ 52 w 483"/>
                <a:gd name="T55" fmla="*/ 95 h 195"/>
                <a:gd name="T56" fmla="*/ 91 w 483"/>
                <a:gd name="T57" fmla="*/ 148 h 195"/>
                <a:gd name="T58" fmla="*/ 137 w 483"/>
                <a:gd name="T59" fmla="*/ 148 h 195"/>
                <a:gd name="T60" fmla="*/ 146 w 483"/>
                <a:gd name="T61" fmla="*/ 140 h 195"/>
                <a:gd name="T62" fmla="*/ 156 w 483"/>
                <a:gd name="T63" fmla="*/ 97 h 195"/>
                <a:gd name="T64" fmla="*/ 113 w 483"/>
                <a:gd name="T65" fmla="*/ 109 h 195"/>
                <a:gd name="T66" fmla="*/ 140 w 483"/>
                <a:gd name="T67" fmla="*/ 109 h 195"/>
                <a:gd name="T68" fmla="*/ 290 w 483"/>
                <a:gd name="T69" fmla="*/ 61 h 195"/>
                <a:gd name="T70" fmla="*/ 283 w 483"/>
                <a:gd name="T71" fmla="*/ 45 h 195"/>
                <a:gd name="T72" fmla="*/ 246 w 483"/>
                <a:gd name="T73" fmla="*/ 43 h 195"/>
                <a:gd name="T74" fmla="*/ 197 w 483"/>
                <a:gd name="T75" fmla="*/ 98 h 195"/>
                <a:gd name="T76" fmla="*/ 224 w 483"/>
                <a:gd name="T77" fmla="*/ 144 h 195"/>
                <a:gd name="T78" fmla="*/ 288 w 483"/>
                <a:gd name="T79" fmla="*/ 145 h 195"/>
                <a:gd name="T80" fmla="*/ 293 w 483"/>
                <a:gd name="T81" fmla="*/ 134 h 195"/>
                <a:gd name="T82" fmla="*/ 231 w 483"/>
                <a:gd name="T83" fmla="*/ 127 h 195"/>
                <a:gd name="T84" fmla="*/ 234 w 483"/>
                <a:gd name="T85" fmla="*/ 63 h 195"/>
                <a:gd name="T86" fmla="*/ 290 w 483"/>
                <a:gd name="T87" fmla="*/ 61 h 195"/>
                <a:gd name="T88" fmla="*/ 430 w 483"/>
                <a:gd name="T89" fmla="*/ 139 h 195"/>
                <a:gd name="T90" fmla="*/ 368 w 483"/>
                <a:gd name="T91" fmla="*/ 127 h 195"/>
                <a:gd name="T92" fmla="*/ 371 w 483"/>
                <a:gd name="T93" fmla="*/ 64 h 195"/>
                <a:gd name="T94" fmla="*/ 428 w 483"/>
                <a:gd name="T95" fmla="*/ 61 h 195"/>
                <a:gd name="T96" fmla="*/ 420 w 483"/>
                <a:gd name="T97" fmla="*/ 45 h 195"/>
                <a:gd name="T98" fmla="*/ 384 w 483"/>
                <a:gd name="T99" fmla="*/ 43 h 195"/>
                <a:gd name="T100" fmla="*/ 334 w 483"/>
                <a:gd name="T101" fmla="*/ 96 h 195"/>
                <a:gd name="T102" fmla="*/ 377 w 483"/>
                <a:gd name="T103" fmla="*/ 149 h 195"/>
                <a:gd name="T104" fmla="*/ 419 w 483"/>
                <a:gd name="T105" fmla="*/ 148 h 195"/>
                <a:gd name="T106" fmla="*/ 430 w 483"/>
                <a:gd name="T107" fmla="*/ 13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3" h="195">
                  <a:moveTo>
                    <a:pt x="0" y="192"/>
                  </a:moveTo>
                  <a:cubicBezTo>
                    <a:pt x="0" y="127"/>
                    <a:pt x="0" y="65"/>
                    <a:pt x="0" y="0"/>
                  </a:cubicBezTo>
                  <a:cubicBezTo>
                    <a:pt x="18" y="0"/>
                    <a:pt x="35" y="0"/>
                    <a:pt x="53" y="0"/>
                  </a:cubicBezTo>
                  <a:cubicBezTo>
                    <a:pt x="64" y="0"/>
                    <a:pt x="74" y="0"/>
                    <a:pt x="85" y="1"/>
                  </a:cubicBezTo>
                  <a:cubicBezTo>
                    <a:pt x="89" y="1"/>
                    <a:pt x="94" y="5"/>
                    <a:pt x="98" y="7"/>
                  </a:cubicBezTo>
                  <a:cubicBezTo>
                    <a:pt x="102" y="8"/>
                    <a:pt x="105" y="9"/>
                    <a:pt x="109" y="10"/>
                  </a:cubicBezTo>
                  <a:cubicBezTo>
                    <a:pt x="197" y="10"/>
                    <a:pt x="286" y="10"/>
                    <a:pt x="374" y="9"/>
                  </a:cubicBezTo>
                  <a:cubicBezTo>
                    <a:pt x="378" y="9"/>
                    <a:pt x="382" y="6"/>
                    <a:pt x="386" y="4"/>
                  </a:cubicBezTo>
                  <a:cubicBezTo>
                    <a:pt x="388" y="3"/>
                    <a:pt x="390" y="1"/>
                    <a:pt x="392" y="1"/>
                  </a:cubicBezTo>
                  <a:cubicBezTo>
                    <a:pt x="422" y="1"/>
                    <a:pt x="452" y="1"/>
                    <a:pt x="483" y="1"/>
                  </a:cubicBezTo>
                  <a:cubicBezTo>
                    <a:pt x="483" y="65"/>
                    <a:pt x="483" y="127"/>
                    <a:pt x="483" y="191"/>
                  </a:cubicBezTo>
                  <a:cubicBezTo>
                    <a:pt x="468" y="187"/>
                    <a:pt x="454" y="182"/>
                    <a:pt x="441" y="178"/>
                  </a:cubicBezTo>
                  <a:cubicBezTo>
                    <a:pt x="417" y="171"/>
                    <a:pt x="394" y="170"/>
                    <a:pt x="372" y="180"/>
                  </a:cubicBezTo>
                  <a:cubicBezTo>
                    <a:pt x="341" y="194"/>
                    <a:pt x="310" y="195"/>
                    <a:pt x="279" y="181"/>
                  </a:cubicBezTo>
                  <a:cubicBezTo>
                    <a:pt x="255" y="170"/>
                    <a:pt x="229" y="170"/>
                    <a:pt x="205" y="181"/>
                  </a:cubicBezTo>
                  <a:cubicBezTo>
                    <a:pt x="173" y="194"/>
                    <a:pt x="142" y="195"/>
                    <a:pt x="111" y="180"/>
                  </a:cubicBezTo>
                  <a:cubicBezTo>
                    <a:pt x="87" y="169"/>
                    <a:pt x="62" y="171"/>
                    <a:pt x="37" y="179"/>
                  </a:cubicBezTo>
                  <a:cubicBezTo>
                    <a:pt x="26" y="183"/>
                    <a:pt x="14" y="187"/>
                    <a:pt x="0" y="192"/>
                  </a:cubicBezTo>
                  <a:close/>
                  <a:moveTo>
                    <a:pt x="140" y="109"/>
                  </a:moveTo>
                  <a:cubicBezTo>
                    <a:pt x="138" y="116"/>
                    <a:pt x="138" y="120"/>
                    <a:pt x="137" y="125"/>
                  </a:cubicBezTo>
                  <a:cubicBezTo>
                    <a:pt x="133" y="143"/>
                    <a:pt x="125" y="148"/>
                    <a:pt x="107" y="143"/>
                  </a:cubicBezTo>
                  <a:cubicBezTo>
                    <a:pt x="90" y="138"/>
                    <a:pt x="78" y="121"/>
                    <a:pt x="78" y="100"/>
                  </a:cubicBezTo>
                  <a:cubicBezTo>
                    <a:pt x="77" y="77"/>
                    <a:pt x="88" y="57"/>
                    <a:pt x="105" y="53"/>
                  </a:cubicBezTo>
                  <a:cubicBezTo>
                    <a:pt x="115" y="51"/>
                    <a:pt x="126" y="55"/>
                    <a:pt x="137" y="56"/>
                  </a:cubicBezTo>
                  <a:cubicBezTo>
                    <a:pt x="140" y="57"/>
                    <a:pt x="142" y="59"/>
                    <a:pt x="145" y="61"/>
                  </a:cubicBezTo>
                  <a:cubicBezTo>
                    <a:pt x="151" y="51"/>
                    <a:pt x="147" y="46"/>
                    <a:pt x="138" y="45"/>
                  </a:cubicBezTo>
                  <a:cubicBezTo>
                    <a:pt x="126" y="44"/>
                    <a:pt x="113" y="42"/>
                    <a:pt x="100" y="43"/>
                  </a:cubicBezTo>
                  <a:cubicBezTo>
                    <a:pt x="74" y="46"/>
                    <a:pt x="54" y="69"/>
                    <a:pt x="52" y="95"/>
                  </a:cubicBezTo>
                  <a:cubicBezTo>
                    <a:pt x="50" y="120"/>
                    <a:pt x="64" y="142"/>
                    <a:pt x="91" y="148"/>
                  </a:cubicBezTo>
                  <a:cubicBezTo>
                    <a:pt x="105" y="152"/>
                    <a:pt x="121" y="149"/>
                    <a:pt x="137" y="148"/>
                  </a:cubicBezTo>
                  <a:cubicBezTo>
                    <a:pt x="140" y="148"/>
                    <a:pt x="145" y="144"/>
                    <a:pt x="146" y="140"/>
                  </a:cubicBezTo>
                  <a:cubicBezTo>
                    <a:pt x="150" y="126"/>
                    <a:pt x="153" y="111"/>
                    <a:pt x="156" y="97"/>
                  </a:cubicBezTo>
                  <a:cubicBezTo>
                    <a:pt x="123" y="91"/>
                    <a:pt x="113" y="93"/>
                    <a:pt x="113" y="109"/>
                  </a:cubicBezTo>
                  <a:cubicBezTo>
                    <a:pt x="121" y="109"/>
                    <a:pt x="130" y="109"/>
                    <a:pt x="140" y="109"/>
                  </a:cubicBezTo>
                  <a:close/>
                  <a:moveTo>
                    <a:pt x="290" y="61"/>
                  </a:moveTo>
                  <a:cubicBezTo>
                    <a:pt x="296" y="52"/>
                    <a:pt x="294" y="47"/>
                    <a:pt x="283" y="45"/>
                  </a:cubicBezTo>
                  <a:cubicBezTo>
                    <a:pt x="271" y="44"/>
                    <a:pt x="259" y="42"/>
                    <a:pt x="246" y="43"/>
                  </a:cubicBezTo>
                  <a:cubicBezTo>
                    <a:pt x="218" y="46"/>
                    <a:pt x="197" y="69"/>
                    <a:pt x="197" y="98"/>
                  </a:cubicBezTo>
                  <a:cubicBezTo>
                    <a:pt x="196" y="119"/>
                    <a:pt x="206" y="134"/>
                    <a:pt x="224" y="144"/>
                  </a:cubicBezTo>
                  <a:cubicBezTo>
                    <a:pt x="245" y="155"/>
                    <a:pt x="266" y="155"/>
                    <a:pt x="288" y="145"/>
                  </a:cubicBezTo>
                  <a:cubicBezTo>
                    <a:pt x="290" y="144"/>
                    <a:pt x="290" y="140"/>
                    <a:pt x="293" y="134"/>
                  </a:cubicBezTo>
                  <a:cubicBezTo>
                    <a:pt x="260" y="148"/>
                    <a:pt x="244" y="146"/>
                    <a:pt x="231" y="127"/>
                  </a:cubicBezTo>
                  <a:cubicBezTo>
                    <a:pt x="218" y="109"/>
                    <a:pt x="220" y="80"/>
                    <a:pt x="234" y="63"/>
                  </a:cubicBezTo>
                  <a:cubicBezTo>
                    <a:pt x="248" y="48"/>
                    <a:pt x="266" y="47"/>
                    <a:pt x="290" y="61"/>
                  </a:cubicBezTo>
                  <a:close/>
                  <a:moveTo>
                    <a:pt x="430" y="139"/>
                  </a:moveTo>
                  <a:cubicBezTo>
                    <a:pt x="395" y="147"/>
                    <a:pt x="381" y="145"/>
                    <a:pt x="368" y="127"/>
                  </a:cubicBezTo>
                  <a:cubicBezTo>
                    <a:pt x="356" y="109"/>
                    <a:pt x="357" y="80"/>
                    <a:pt x="371" y="64"/>
                  </a:cubicBezTo>
                  <a:cubicBezTo>
                    <a:pt x="385" y="48"/>
                    <a:pt x="401" y="48"/>
                    <a:pt x="428" y="61"/>
                  </a:cubicBezTo>
                  <a:cubicBezTo>
                    <a:pt x="433" y="51"/>
                    <a:pt x="429" y="46"/>
                    <a:pt x="420" y="45"/>
                  </a:cubicBezTo>
                  <a:cubicBezTo>
                    <a:pt x="408" y="43"/>
                    <a:pt x="396" y="42"/>
                    <a:pt x="384" y="43"/>
                  </a:cubicBezTo>
                  <a:cubicBezTo>
                    <a:pt x="357" y="46"/>
                    <a:pt x="336" y="69"/>
                    <a:pt x="334" y="96"/>
                  </a:cubicBezTo>
                  <a:cubicBezTo>
                    <a:pt x="332" y="121"/>
                    <a:pt x="349" y="144"/>
                    <a:pt x="377" y="149"/>
                  </a:cubicBezTo>
                  <a:cubicBezTo>
                    <a:pt x="390" y="152"/>
                    <a:pt x="405" y="149"/>
                    <a:pt x="419" y="148"/>
                  </a:cubicBezTo>
                  <a:cubicBezTo>
                    <a:pt x="423" y="147"/>
                    <a:pt x="427" y="142"/>
                    <a:pt x="430" y="1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254">
              <a:extLst>
                <a:ext uri="{FF2B5EF4-FFF2-40B4-BE49-F238E27FC236}">
                  <a16:creationId xmlns:a16="http://schemas.microsoft.com/office/drawing/2014/main" id="{6E6DDF6D-5C2C-4088-B9D3-33E6C4796C24}"/>
                </a:ext>
              </a:extLst>
            </p:cNvPr>
            <p:cNvSpPr>
              <a:spLocks/>
            </p:cNvSpPr>
            <p:nvPr/>
          </p:nvSpPr>
          <p:spPr bwMode="auto">
            <a:xfrm>
              <a:off x="10024269" y="8546735"/>
              <a:ext cx="203200" cy="60325"/>
            </a:xfrm>
            <a:custGeom>
              <a:avLst/>
              <a:gdLst>
                <a:gd name="T0" fmla="*/ 1 w 84"/>
                <a:gd name="T1" fmla="*/ 0 h 25"/>
                <a:gd name="T2" fmla="*/ 76 w 84"/>
                <a:gd name="T3" fmla="*/ 5 h 25"/>
                <a:gd name="T4" fmla="*/ 84 w 84"/>
                <a:gd name="T5" fmla="*/ 16 h 25"/>
                <a:gd name="T6" fmla="*/ 76 w 84"/>
                <a:gd name="T7" fmla="*/ 23 h 25"/>
                <a:gd name="T8" fmla="*/ 0 w 84"/>
                <a:gd name="T9" fmla="*/ 7 h 25"/>
                <a:gd name="T10" fmla="*/ 1 w 84"/>
                <a:gd name="T11" fmla="*/ 0 h 25"/>
              </a:gdLst>
              <a:ahLst/>
              <a:cxnLst>
                <a:cxn ang="0">
                  <a:pos x="T0" y="T1"/>
                </a:cxn>
                <a:cxn ang="0">
                  <a:pos x="T2" y="T3"/>
                </a:cxn>
                <a:cxn ang="0">
                  <a:pos x="T4" y="T5"/>
                </a:cxn>
                <a:cxn ang="0">
                  <a:pos x="T6" y="T7"/>
                </a:cxn>
                <a:cxn ang="0">
                  <a:pos x="T8" y="T9"/>
                </a:cxn>
                <a:cxn ang="0">
                  <a:pos x="T10" y="T11"/>
                </a:cxn>
              </a:cxnLst>
              <a:rect l="0" t="0" r="r" b="b"/>
              <a:pathLst>
                <a:path w="84" h="25">
                  <a:moveTo>
                    <a:pt x="1" y="0"/>
                  </a:moveTo>
                  <a:cubicBezTo>
                    <a:pt x="26" y="2"/>
                    <a:pt x="51" y="3"/>
                    <a:pt x="76" y="5"/>
                  </a:cubicBezTo>
                  <a:cubicBezTo>
                    <a:pt x="79" y="5"/>
                    <a:pt x="83" y="12"/>
                    <a:pt x="84" y="16"/>
                  </a:cubicBezTo>
                  <a:cubicBezTo>
                    <a:pt x="84" y="18"/>
                    <a:pt x="79" y="23"/>
                    <a:pt x="76" y="23"/>
                  </a:cubicBezTo>
                  <a:cubicBezTo>
                    <a:pt x="49" y="25"/>
                    <a:pt x="24" y="18"/>
                    <a:pt x="0" y="7"/>
                  </a:cubicBezTo>
                  <a:cubicBezTo>
                    <a:pt x="0" y="5"/>
                    <a:pt x="0" y="3"/>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255">
              <a:extLst>
                <a:ext uri="{FF2B5EF4-FFF2-40B4-BE49-F238E27FC236}">
                  <a16:creationId xmlns:a16="http://schemas.microsoft.com/office/drawing/2014/main" id="{F3ACD655-A442-44D1-A8A3-E69C8CF66F4E}"/>
                </a:ext>
              </a:extLst>
            </p:cNvPr>
            <p:cNvSpPr>
              <a:spLocks/>
            </p:cNvSpPr>
            <p:nvPr/>
          </p:nvSpPr>
          <p:spPr bwMode="auto">
            <a:xfrm>
              <a:off x="9741063" y="8543563"/>
              <a:ext cx="203200" cy="58737"/>
            </a:xfrm>
            <a:custGeom>
              <a:avLst/>
              <a:gdLst>
                <a:gd name="T0" fmla="*/ 84 w 84"/>
                <a:gd name="T1" fmla="*/ 7 h 24"/>
                <a:gd name="T2" fmla="*/ 10 w 84"/>
                <a:gd name="T3" fmla="*/ 23 h 24"/>
                <a:gd name="T4" fmla="*/ 1 w 84"/>
                <a:gd name="T5" fmla="*/ 16 h 24"/>
                <a:gd name="T6" fmla="*/ 10 w 84"/>
                <a:gd name="T7" fmla="*/ 4 h 24"/>
                <a:gd name="T8" fmla="*/ 84 w 84"/>
                <a:gd name="T9" fmla="*/ 0 h 24"/>
                <a:gd name="T10" fmla="*/ 84 w 84"/>
                <a:gd name="T11" fmla="*/ 7 h 24"/>
              </a:gdLst>
              <a:ahLst/>
              <a:cxnLst>
                <a:cxn ang="0">
                  <a:pos x="T0" y="T1"/>
                </a:cxn>
                <a:cxn ang="0">
                  <a:pos x="T2" y="T3"/>
                </a:cxn>
                <a:cxn ang="0">
                  <a:pos x="T4" y="T5"/>
                </a:cxn>
                <a:cxn ang="0">
                  <a:pos x="T6" y="T7"/>
                </a:cxn>
                <a:cxn ang="0">
                  <a:pos x="T8" y="T9"/>
                </a:cxn>
                <a:cxn ang="0">
                  <a:pos x="T10" y="T11"/>
                </a:cxn>
              </a:cxnLst>
              <a:rect l="0" t="0" r="r" b="b"/>
              <a:pathLst>
                <a:path w="84" h="24">
                  <a:moveTo>
                    <a:pt x="84" y="7"/>
                  </a:moveTo>
                  <a:cubicBezTo>
                    <a:pt x="61" y="18"/>
                    <a:pt x="36" y="24"/>
                    <a:pt x="10" y="23"/>
                  </a:cubicBezTo>
                  <a:cubicBezTo>
                    <a:pt x="7" y="23"/>
                    <a:pt x="0" y="17"/>
                    <a:pt x="1" y="16"/>
                  </a:cubicBezTo>
                  <a:cubicBezTo>
                    <a:pt x="3" y="11"/>
                    <a:pt x="6" y="5"/>
                    <a:pt x="10" y="4"/>
                  </a:cubicBezTo>
                  <a:cubicBezTo>
                    <a:pt x="34" y="2"/>
                    <a:pt x="59" y="2"/>
                    <a:pt x="84" y="0"/>
                  </a:cubicBezTo>
                  <a:cubicBezTo>
                    <a:pt x="84" y="3"/>
                    <a:pt x="84" y="5"/>
                    <a:pt x="84"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256">
              <a:extLst>
                <a:ext uri="{FF2B5EF4-FFF2-40B4-BE49-F238E27FC236}">
                  <a16:creationId xmlns:a16="http://schemas.microsoft.com/office/drawing/2014/main" id="{E37629B4-8C82-4FD1-B062-DA3E1132A091}"/>
                </a:ext>
              </a:extLst>
            </p:cNvPr>
            <p:cNvSpPr>
              <a:spLocks/>
            </p:cNvSpPr>
            <p:nvPr/>
          </p:nvSpPr>
          <p:spPr bwMode="auto">
            <a:xfrm>
              <a:off x="9895843" y="8726305"/>
              <a:ext cx="179387" cy="63500"/>
            </a:xfrm>
            <a:custGeom>
              <a:avLst/>
              <a:gdLst>
                <a:gd name="T0" fmla="*/ 1 w 74"/>
                <a:gd name="T1" fmla="*/ 0 h 26"/>
                <a:gd name="T2" fmla="*/ 74 w 74"/>
                <a:gd name="T3" fmla="*/ 0 h 26"/>
                <a:gd name="T4" fmla="*/ 39 w 74"/>
                <a:gd name="T5" fmla="*/ 24 h 26"/>
                <a:gd name="T6" fmla="*/ 0 w 74"/>
                <a:gd name="T7" fmla="*/ 4 h 26"/>
                <a:gd name="T8" fmla="*/ 1 w 74"/>
                <a:gd name="T9" fmla="*/ 0 h 26"/>
              </a:gdLst>
              <a:ahLst/>
              <a:cxnLst>
                <a:cxn ang="0">
                  <a:pos x="T0" y="T1"/>
                </a:cxn>
                <a:cxn ang="0">
                  <a:pos x="T2" y="T3"/>
                </a:cxn>
                <a:cxn ang="0">
                  <a:pos x="T4" y="T5"/>
                </a:cxn>
                <a:cxn ang="0">
                  <a:pos x="T6" y="T7"/>
                </a:cxn>
                <a:cxn ang="0">
                  <a:pos x="T8" y="T9"/>
                </a:cxn>
              </a:cxnLst>
              <a:rect l="0" t="0" r="r" b="b"/>
              <a:pathLst>
                <a:path w="74" h="26">
                  <a:moveTo>
                    <a:pt x="1" y="0"/>
                  </a:moveTo>
                  <a:cubicBezTo>
                    <a:pt x="24" y="0"/>
                    <a:pt x="47" y="0"/>
                    <a:pt x="74" y="0"/>
                  </a:cubicBezTo>
                  <a:cubicBezTo>
                    <a:pt x="64" y="14"/>
                    <a:pt x="53" y="22"/>
                    <a:pt x="39" y="24"/>
                  </a:cubicBezTo>
                  <a:cubicBezTo>
                    <a:pt x="23" y="26"/>
                    <a:pt x="12" y="14"/>
                    <a:pt x="0" y="4"/>
                  </a:cubicBezTo>
                  <a:cubicBezTo>
                    <a:pt x="1" y="3"/>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50" name="矩形 49">
            <a:extLst>
              <a:ext uri="{FF2B5EF4-FFF2-40B4-BE49-F238E27FC236}">
                <a16:creationId xmlns:a16="http://schemas.microsoft.com/office/drawing/2014/main" id="{75FB8652-43F8-4D79-A67B-D67E5291B716}"/>
              </a:ext>
            </a:extLst>
          </p:cNvPr>
          <p:cNvSpPr/>
          <p:nvPr/>
        </p:nvSpPr>
        <p:spPr>
          <a:xfrm>
            <a:off x="7018594" y="0"/>
            <a:ext cx="5195888" cy="6874094"/>
          </a:xfrm>
          <a:prstGeom prst="rect">
            <a:avLst/>
          </a:prstGeom>
          <a:blipFill dpi="0" rotWithShape="1">
            <a:blip r:embed="rId3"/>
            <a:srcRect/>
            <a:tile tx="-85725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1">
            <a:extLst>
              <a:ext uri="{FF2B5EF4-FFF2-40B4-BE49-F238E27FC236}">
                <a16:creationId xmlns:a16="http://schemas.microsoft.com/office/drawing/2014/main" id="{FCBB6F1B-38E7-4CE3-848D-D326B9DEA315}"/>
              </a:ext>
            </a:extLst>
          </p:cNvPr>
          <p:cNvSpPr/>
          <p:nvPr/>
        </p:nvSpPr>
        <p:spPr>
          <a:xfrm>
            <a:off x="7018594" y="0"/>
            <a:ext cx="5173406" cy="6874093"/>
          </a:xfrm>
          <a:prstGeom prst="rect">
            <a:avLst/>
          </a:prstGeom>
          <a:solidFill>
            <a:srgbClr val="4B5161">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椭圆 2">
            <a:extLst>
              <a:ext uri="{FF2B5EF4-FFF2-40B4-BE49-F238E27FC236}">
                <a16:creationId xmlns:a16="http://schemas.microsoft.com/office/drawing/2014/main" id="{233D2097-0D8A-436C-B42F-CBF71F218AD4}"/>
              </a:ext>
            </a:extLst>
          </p:cNvPr>
          <p:cNvSpPr/>
          <p:nvPr/>
        </p:nvSpPr>
        <p:spPr>
          <a:xfrm>
            <a:off x="6260947" y="2657674"/>
            <a:ext cx="1473483" cy="1473483"/>
          </a:xfrm>
          <a:prstGeom prst="ellipse">
            <a:avLst/>
          </a:prstGeom>
          <a:solidFill>
            <a:srgbClr val="4B5161"/>
          </a:solidFill>
          <a:ln>
            <a:noFill/>
          </a:ln>
          <a:effectLst>
            <a:outerShdw blurRad="38100" dist="50800" dir="4200000" sx="103000" sy="103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文本框 50">
            <a:extLst>
              <a:ext uri="{FF2B5EF4-FFF2-40B4-BE49-F238E27FC236}">
                <a16:creationId xmlns:a16="http://schemas.microsoft.com/office/drawing/2014/main" id="{DEA90872-8FF1-4B50-9417-7005FA49D552}"/>
              </a:ext>
            </a:extLst>
          </p:cNvPr>
          <p:cNvSpPr txBox="1"/>
          <p:nvPr/>
        </p:nvSpPr>
        <p:spPr>
          <a:xfrm>
            <a:off x="6422986" y="2901956"/>
            <a:ext cx="1177964" cy="1015663"/>
          </a:xfrm>
          <a:prstGeom prst="rect">
            <a:avLst/>
          </a:prstGeom>
          <a:noFill/>
        </p:spPr>
        <p:txBody>
          <a:bodyPr vert="horz" wrap="square" rtlCol="0">
            <a:spAutoFit/>
          </a:bodyPr>
          <a:lstStyle/>
          <a:p>
            <a:pPr algn="ctr"/>
            <a:r>
              <a:rPr lang="en-US" altLang="zh-CN" sz="6000" spc="300" dirty="0">
                <a:solidFill>
                  <a:schemeClr val="bg1"/>
                </a:solidFill>
                <a:effectLst>
                  <a:outerShdw blurRad="38100" dist="50800" dir="3000000" algn="tl" rotWithShape="0">
                    <a:prstClr val="black">
                      <a:alpha val="30000"/>
                    </a:prstClr>
                  </a:outerShdw>
                </a:effectLst>
                <a:cs typeface="+mn-ea"/>
                <a:sym typeface="+mn-lt"/>
              </a:rPr>
              <a:t>02</a:t>
            </a:r>
            <a:endParaRPr lang="zh-CN" altLang="en-US" sz="6000" spc="300" dirty="0">
              <a:solidFill>
                <a:schemeClr val="bg1"/>
              </a:solidFill>
              <a:effectLst>
                <a:outerShdw blurRad="38100" dist="50800" dir="3000000" algn="tl" rotWithShape="0">
                  <a:prstClr val="black">
                    <a:alpha val="30000"/>
                  </a:prstClr>
                </a:outerShdw>
              </a:effectLst>
              <a:cs typeface="+mn-ea"/>
              <a:sym typeface="+mn-lt"/>
            </a:endParaRPr>
          </a:p>
        </p:txBody>
      </p:sp>
      <p:sp>
        <p:nvSpPr>
          <p:cNvPr id="52" name="文本框 51">
            <a:extLst>
              <a:ext uri="{FF2B5EF4-FFF2-40B4-BE49-F238E27FC236}">
                <a16:creationId xmlns:a16="http://schemas.microsoft.com/office/drawing/2014/main" id="{55A54D07-7F9A-4414-9B63-6E25471CA6D1}"/>
              </a:ext>
            </a:extLst>
          </p:cNvPr>
          <p:cNvSpPr txBox="1"/>
          <p:nvPr/>
        </p:nvSpPr>
        <p:spPr>
          <a:xfrm>
            <a:off x="969839" y="3105472"/>
            <a:ext cx="4632990" cy="523220"/>
          </a:xfrm>
          <a:prstGeom prst="rect">
            <a:avLst/>
          </a:prstGeom>
          <a:noFill/>
        </p:spPr>
        <p:txBody>
          <a:bodyPr vert="horz" wrap="square" rtlCol="0">
            <a:spAutoFit/>
          </a:bodyPr>
          <a:lstStyle/>
          <a:p>
            <a:pPr algn="r"/>
            <a:r>
              <a:rPr lang="zh-CN" altLang="en-US" sz="2800" spc="300" dirty="0">
                <a:solidFill>
                  <a:schemeClr val="bg2">
                    <a:lumMod val="50000"/>
                  </a:schemeClr>
                </a:solidFill>
                <a:latin typeface="+mn-ea"/>
                <a:cs typeface="+mn-ea"/>
                <a:sym typeface="+mn-lt"/>
              </a:rPr>
              <a:t>会议</a:t>
            </a:r>
          </a:p>
        </p:txBody>
      </p:sp>
      <p:sp>
        <p:nvSpPr>
          <p:cNvPr id="53" name="文本框 52">
            <a:extLst>
              <a:ext uri="{FF2B5EF4-FFF2-40B4-BE49-F238E27FC236}">
                <a16:creationId xmlns:a16="http://schemas.microsoft.com/office/drawing/2014/main" id="{59EAA335-F795-4FB8-AD3D-E765DA1E9C89}"/>
              </a:ext>
            </a:extLst>
          </p:cNvPr>
          <p:cNvSpPr txBox="1"/>
          <p:nvPr/>
        </p:nvSpPr>
        <p:spPr>
          <a:xfrm>
            <a:off x="969839" y="3603915"/>
            <a:ext cx="4632990" cy="369332"/>
          </a:xfrm>
          <a:prstGeom prst="rect">
            <a:avLst/>
          </a:prstGeom>
          <a:noFill/>
        </p:spPr>
        <p:txBody>
          <a:bodyPr vert="horz" wrap="square" rtlCol="0">
            <a:spAutoFit/>
          </a:bodyPr>
          <a:lstStyle/>
          <a:p>
            <a:pPr algn="r"/>
            <a:r>
              <a:rPr lang="zh-CN" altLang="en-US" spc="300" dirty="0">
                <a:solidFill>
                  <a:schemeClr val="bg2">
                    <a:lumMod val="50000"/>
                  </a:schemeClr>
                </a:solidFill>
                <a:latin typeface="+mn-ea"/>
                <a:cs typeface="+mn-ea"/>
                <a:sym typeface="+mn-lt"/>
              </a:rPr>
              <a:t>接下来展示的是开会能用的模板</a:t>
            </a:r>
          </a:p>
        </p:txBody>
      </p:sp>
    </p:spTree>
    <p:extLst>
      <p:ext uri="{BB962C8B-B14F-4D97-AF65-F5344CB8AC3E}">
        <p14:creationId xmlns:p14="http://schemas.microsoft.com/office/powerpoint/2010/main" val="20312077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a:extLst>
              <a:ext uri="{FF2B5EF4-FFF2-40B4-BE49-F238E27FC236}">
                <a16:creationId xmlns:a16="http://schemas.microsoft.com/office/drawing/2014/main" id="{FDE0519D-E864-40F4-9FE5-ED5F7E2C9A9D}"/>
              </a:ext>
            </a:extLst>
          </p:cNvPr>
          <p:cNvSpPr txBox="1"/>
          <p:nvPr/>
        </p:nvSpPr>
        <p:spPr>
          <a:xfrm>
            <a:off x="1816337" y="3768522"/>
            <a:ext cx="1346701" cy="461665"/>
          </a:xfrm>
          <a:prstGeom prst="rect">
            <a:avLst/>
          </a:prstGeom>
          <a:noFill/>
        </p:spPr>
        <p:txBody>
          <a:bodyPr vert="horz" wrap="square" rtlCol="0">
            <a:spAutoFit/>
          </a:bodyPr>
          <a:lstStyle/>
          <a:p>
            <a:pPr algn="ctr"/>
            <a:r>
              <a:rPr lang="en-US" altLang="zh-CN" sz="2400" b="1" spc="300" dirty="0">
                <a:solidFill>
                  <a:srgbClr val="757575"/>
                </a:solidFill>
                <a:latin typeface="+mn-ea"/>
                <a:cs typeface="+mn-ea"/>
                <a:sym typeface="+mn-lt"/>
              </a:rPr>
              <a:t>XXX</a:t>
            </a:r>
            <a:endParaRPr lang="zh-CN" altLang="en-US" sz="2400" b="1" spc="300" dirty="0">
              <a:solidFill>
                <a:srgbClr val="757575"/>
              </a:solidFill>
              <a:latin typeface="+mn-ea"/>
              <a:cs typeface="+mn-ea"/>
              <a:sym typeface="+mn-lt"/>
            </a:endParaRPr>
          </a:p>
        </p:txBody>
      </p:sp>
      <p:sp>
        <p:nvSpPr>
          <p:cNvPr id="57" name="文本框 56">
            <a:extLst>
              <a:ext uri="{FF2B5EF4-FFF2-40B4-BE49-F238E27FC236}">
                <a16:creationId xmlns:a16="http://schemas.microsoft.com/office/drawing/2014/main" id="{597C6C34-84BF-48D0-87D7-60A85E7AD1E8}"/>
              </a:ext>
            </a:extLst>
          </p:cNvPr>
          <p:cNvSpPr txBox="1"/>
          <p:nvPr/>
        </p:nvSpPr>
        <p:spPr>
          <a:xfrm>
            <a:off x="1224059" y="3122562"/>
            <a:ext cx="2511639" cy="461665"/>
          </a:xfrm>
          <a:prstGeom prst="rect">
            <a:avLst/>
          </a:prstGeom>
          <a:noFill/>
        </p:spPr>
        <p:txBody>
          <a:bodyPr vert="horz" wrap="square" rtlCol="0">
            <a:spAutoFit/>
          </a:bodyPr>
          <a:lstStyle>
            <a:defPPr>
              <a:defRPr lang="zh-CN"/>
            </a:defPPr>
            <a:lvl1pPr algn="ctr">
              <a:defRPr sz="16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2400" spc="300" dirty="0">
                <a:solidFill>
                  <a:srgbClr val="757575"/>
                </a:solidFill>
                <a:latin typeface="+mn-ea"/>
                <a:ea typeface="+mn-ea"/>
                <a:cs typeface="+mn-ea"/>
                <a:sym typeface="+mn-lt"/>
              </a:rPr>
              <a:t>优秀奖项</a:t>
            </a:r>
          </a:p>
        </p:txBody>
      </p:sp>
      <p:sp>
        <p:nvSpPr>
          <p:cNvPr id="86" name="任意多边形: 形状 85">
            <a:extLst>
              <a:ext uri="{FF2B5EF4-FFF2-40B4-BE49-F238E27FC236}">
                <a16:creationId xmlns:a16="http://schemas.microsoft.com/office/drawing/2014/main" id="{424AF7F6-60A2-49AD-BDAF-94C5F554290B}"/>
              </a:ext>
            </a:extLst>
          </p:cNvPr>
          <p:cNvSpPr/>
          <p:nvPr/>
        </p:nvSpPr>
        <p:spPr>
          <a:xfrm>
            <a:off x="-117535" y="0"/>
            <a:ext cx="11430000" cy="5733826"/>
          </a:xfrm>
          <a:custGeom>
            <a:avLst/>
            <a:gdLst>
              <a:gd name="connsiteX0" fmla="*/ 333621 w 11782671"/>
              <a:gd name="connsiteY0" fmla="*/ 6477000 h 7437036"/>
              <a:gd name="connsiteX1" fmla="*/ 333621 w 11782671"/>
              <a:gd name="connsiteY1" fmla="*/ 7277100 h 7437036"/>
              <a:gd name="connsiteX2" fmla="*/ 3800721 w 11782671"/>
              <a:gd name="connsiteY2" fmla="*/ 7124700 h 7437036"/>
              <a:gd name="connsiteX3" fmla="*/ 7267821 w 11782671"/>
              <a:gd name="connsiteY3" fmla="*/ 4171950 h 7437036"/>
              <a:gd name="connsiteX4" fmla="*/ 9115671 w 11782671"/>
              <a:gd name="connsiteY4" fmla="*/ 1257300 h 7437036"/>
              <a:gd name="connsiteX5" fmla="*/ 11782671 w 11782671"/>
              <a:gd name="connsiteY5" fmla="*/ 0 h 7437036"/>
              <a:gd name="connsiteX6" fmla="*/ 11782671 w 11782671"/>
              <a:gd name="connsiteY6" fmla="*/ 0 h 7437036"/>
              <a:gd name="connsiteX0" fmla="*/ 0 w 11449050"/>
              <a:gd name="connsiteY0" fmla="*/ 7277100 h 7437036"/>
              <a:gd name="connsiteX1" fmla="*/ 3467100 w 11449050"/>
              <a:gd name="connsiteY1" fmla="*/ 7124700 h 7437036"/>
              <a:gd name="connsiteX2" fmla="*/ 6934200 w 11449050"/>
              <a:gd name="connsiteY2" fmla="*/ 4171950 h 7437036"/>
              <a:gd name="connsiteX3" fmla="*/ 8782050 w 11449050"/>
              <a:gd name="connsiteY3" fmla="*/ 1257300 h 7437036"/>
              <a:gd name="connsiteX4" fmla="*/ 11449050 w 11449050"/>
              <a:gd name="connsiteY4" fmla="*/ 0 h 7437036"/>
              <a:gd name="connsiteX5" fmla="*/ 11449050 w 11449050"/>
              <a:gd name="connsiteY5" fmla="*/ 0 h 7437036"/>
              <a:gd name="connsiteX0" fmla="*/ 0 w 11620500"/>
              <a:gd name="connsiteY0" fmla="*/ 6477000 h 7217653"/>
              <a:gd name="connsiteX1" fmla="*/ 3638550 w 11620500"/>
              <a:gd name="connsiteY1" fmla="*/ 7124700 h 7217653"/>
              <a:gd name="connsiteX2" fmla="*/ 7105650 w 11620500"/>
              <a:gd name="connsiteY2" fmla="*/ 4171950 h 7217653"/>
              <a:gd name="connsiteX3" fmla="*/ 8953500 w 11620500"/>
              <a:gd name="connsiteY3" fmla="*/ 1257300 h 7217653"/>
              <a:gd name="connsiteX4" fmla="*/ 11620500 w 11620500"/>
              <a:gd name="connsiteY4" fmla="*/ 0 h 7217653"/>
              <a:gd name="connsiteX5" fmla="*/ 11620500 w 11620500"/>
              <a:gd name="connsiteY5" fmla="*/ 0 h 7217653"/>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5" fmla="*/ 11620500 w 11620500"/>
              <a:gd name="connsiteY5" fmla="*/ 0 h 7241240"/>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5" fmla="*/ 11620500 w 11620500"/>
              <a:gd name="connsiteY5" fmla="*/ 0 h 7241240"/>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0" fmla="*/ 0 w 8953500"/>
              <a:gd name="connsiteY0" fmla="*/ 5219700 h 5983940"/>
              <a:gd name="connsiteX1" fmla="*/ 3638550 w 8953500"/>
              <a:gd name="connsiteY1" fmla="*/ 5867400 h 5983940"/>
              <a:gd name="connsiteX2" fmla="*/ 7105650 w 8953500"/>
              <a:gd name="connsiteY2" fmla="*/ 2914650 h 5983940"/>
              <a:gd name="connsiteX3" fmla="*/ 8953500 w 8953500"/>
              <a:gd name="connsiteY3" fmla="*/ 0 h 5983940"/>
              <a:gd name="connsiteX0" fmla="*/ 0 w 11182350"/>
              <a:gd name="connsiteY0" fmla="*/ 6743700 h 7507940"/>
              <a:gd name="connsiteX1" fmla="*/ 3638550 w 11182350"/>
              <a:gd name="connsiteY1" fmla="*/ 7391400 h 7507940"/>
              <a:gd name="connsiteX2" fmla="*/ 7105650 w 11182350"/>
              <a:gd name="connsiteY2" fmla="*/ 4438650 h 7507940"/>
              <a:gd name="connsiteX3" fmla="*/ 11182350 w 11182350"/>
              <a:gd name="connsiteY3" fmla="*/ 0 h 7507940"/>
              <a:gd name="connsiteX0" fmla="*/ 0 w 11182350"/>
              <a:gd name="connsiteY0" fmla="*/ 6743700 h 7507940"/>
              <a:gd name="connsiteX1" fmla="*/ 3638550 w 11182350"/>
              <a:gd name="connsiteY1" fmla="*/ 7391400 h 7507940"/>
              <a:gd name="connsiteX2" fmla="*/ 7105650 w 11182350"/>
              <a:gd name="connsiteY2" fmla="*/ 4438650 h 7507940"/>
              <a:gd name="connsiteX3" fmla="*/ 11182350 w 11182350"/>
              <a:gd name="connsiteY3" fmla="*/ 0 h 75079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Lst>
            <a:ahLst/>
            <a:cxnLst>
              <a:cxn ang="0">
                <a:pos x="connsiteX0" y="connsiteY0"/>
              </a:cxn>
              <a:cxn ang="0">
                <a:pos x="connsiteX1" y="connsiteY1"/>
              </a:cxn>
              <a:cxn ang="0">
                <a:pos x="connsiteX2" y="connsiteY2"/>
              </a:cxn>
              <a:cxn ang="0">
                <a:pos x="connsiteX3" y="connsiteY3"/>
              </a:cxn>
            </a:cxnLst>
            <a:rect l="l" t="t" r="r" b="b"/>
            <a:pathLst>
              <a:path w="11430000" h="7393640">
                <a:moveTo>
                  <a:pt x="0" y="6629400"/>
                </a:moveTo>
                <a:cubicBezTo>
                  <a:pt x="539750" y="7004050"/>
                  <a:pt x="2454275" y="7661275"/>
                  <a:pt x="3638550" y="7277100"/>
                </a:cubicBezTo>
                <a:cubicBezTo>
                  <a:pt x="4822825" y="6892925"/>
                  <a:pt x="6111875" y="6203950"/>
                  <a:pt x="7105650" y="4324350"/>
                </a:cubicBezTo>
                <a:cubicBezTo>
                  <a:pt x="8099425" y="2444750"/>
                  <a:pt x="9305925" y="371475"/>
                  <a:pt x="11430000" y="0"/>
                </a:cubicBezTo>
              </a:path>
            </a:pathLst>
          </a:custGeom>
          <a:noFill/>
          <a:ln w="63500">
            <a:solidFill>
              <a:srgbClr val="F0F0F0">
                <a:alpha val="38000"/>
              </a:srgbClr>
            </a:solidFill>
          </a:ln>
          <a:effectLst>
            <a:outerShdw blurRad="266700" sx="104000" sy="104000" algn="ctr" rotWithShape="0">
              <a:srgbClr val="757575"/>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a:extLst>
              <a:ext uri="{FF2B5EF4-FFF2-40B4-BE49-F238E27FC236}">
                <a16:creationId xmlns:a16="http://schemas.microsoft.com/office/drawing/2014/main" id="{D3FAFE00-50DC-45ED-884E-7457D43759A5}"/>
              </a:ext>
            </a:extLst>
          </p:cNvPr>
          <p:cNvGrpSpPr/>
          <p:nvPr/>
        </p:nvGrpSpPr>
        <p:grpSpPr>
          <a:xfrm>
            <a:off x="5420564" y="2072975"/>
            <a:ext cx="1264298" cy="181147"/>
            <a:chOff x="-593985" y="5154674"/>
            <a:chExt cx="1264298" cy="181147"/>
          </a:xfrm>
        </p:grpSpPr>
        <p:sp>
          <p:nvSpPr>
            <p:cNvPr id="46" name="矩形 45">
              <a:extLst>
                <a:ext uri="{FF2B5EF4-FFF2-40B4-BE49-F238E27FC236}">
                  <a16:creationId xmlns:a16="http://schemas.microsoft.com/office/drawing/2014/main" id="{3A5439A5-1D9C-4B2C-9959-819E26537B59}"/>
                </a:ext>
              </a:extLst>
            </p:cNvPr>
            <p:cNvSpPr/>
            <p:nvPr/>
          </p:nvSpPr>
          <p:spPr>
            <a:xfrm>
              <a:off x="-593985" y="5154674"/>
              <a:ext cx="166317" cy="177835"/>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a:extLst>
                <a:ext uri="{FF2B5EF4-FFF2-40B4-BE49-F238E27FC236}">
                  <a16:creationId xmlns:a16="http://schemas.microsoft.com/office/drawing/2014/main" id="{BEDA3781-C982-40E7-B26B-E54CE65CDB2D}"/>
                </a:ext>
              </a:extLst>
            </p:cNvPr>
            <p:cNvSpPr/>
            <p:nvPr/>
          </p:nvSpPr>
          <p:spPr>
            <a:xfrm>
              <a:off x="-44995" y="5154675"/>
              <a:ext cx="166317" cy="177835"/>
            </a:xfrm>
            <a:prstGeom prst="rect">
              <a:avLst/>
            </a:prstGeom>
            <a:solidFill>
              <a:srgbClr val="4B5161">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a:extLst>
                <a:ext uri="{FF2B5EF4-FFF2-40B4-BE49-F238E27FC236}">
                  <a16:creationId xmlns:a16="http://schemas.microsoft.com/office/drawing/2014/main" id="{76315461-0DB8-4F49-84A3-D5576CFFA6F7}"/>
                </a:ext>
              </a:extLst>
            </p:cNvPr>
            <p:cNvSpPr/>
            <p:nvPr/>
          </p:nvSpPr>
          <p:spPr>
            <a:xfrm>
              <a:off x="503996" y="5157986"/>
              <a:ext cx="166317" cy="177835"/>
            </a:xfrm>
            <a:prstGeom prst="rect">
              <a:avLst/>
            </a:prstGeom>
            <a:solidFill>
              <a:srgbClr val="4B5161">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4" name="文本框 43">
            <a:extLst>
              <a:ext uri="{FF2B5EF4-FFF2-40B4-BE49-F238E27FC236}">
                <a16:creationId xmlns:a16="http://schemas.microsoft.com/office/drawing/2014/main" id="{41D8E951-D218-4A63-A256-CB95DCC1700B}"/>
              </a:ext>
            </a:extLst>
          </p:cNvPr>
          <p:cNvSpPr txBox="1"/>
          <p:nvPr/>
        </p:nvSpPr>
        <p:spPr>
          <a:xfrm>
            <a:off x="4754926" y="1077189"/>
            <a:ext cx="2595583" cy="769441"/>
          </a:xfrm>
          <a:prstGeom prst="rect">
            <a:avLst/>
          </a:prstGeom>
          <a:noFill/>
        </p:spPr>
        <p:txBody>
          <a:bodyPr wrap="none" rtlCol="0">
            <a:spAutoFit/>
          </a:bodyPr>
          <a:lstStyle/>
          <a:p>
            <a:pPr algn="ctr"/>
            <a:r>
              <a:rPr lang="zh-CN" altLang="en-US" sz="4400" b="1" spc="300" dirty="0">
                <a:solidFill>
                  <a:srgbClr val="722A2A"/>
                </a:solidFill>
                <a:latin typeface="+mn-ea"/>
                <a:cs typeface="+mn-ea"/>
                <a:sym typeface="+mn-lt"/>
              </a:rPr>
              <a:t>颁奖环节</a:t>
            </a:r>
          </a:p>
        </p:txBody>
      </p:sp>
      <p:cxnSp>
        <p:nvCxnSpPr>
          <p:cNvPr id="70" name="直接连接符 69">
            <a:extLst>
              <a:ext uri="{FF2B5EF4-FFF2-40B4-BE49-F238E27FC236}">
                <a16:creationId xmlns:a16="http://schemas.microsoft.com/office/drawing/2014/main" id="{E39838EC-DF2B-42FA-AA48-E60E87F5BEC1}"/>
              </a:ext>
            </a:extLst>
          </p:cNvPr>
          <p:cNvCxnSpPr>
            <a:cxnSpLocks/>
          </p:cNvCxnSpPr>
          <p:nvPr/>
        </p:nvCxnSpPr>
        <p:spPr>
          <a:xfrm>
            <a:off x="6050066" y="2865120"/>
            <a:ext cx="0" cy="3376301"/>
          </a:xfrm>
          <a:prstGeom prst="line">
            <a:avLst/>
          </a:prstGeom>
          <a:ln w="25400" cap="rnd">
            <a:solidFill>
              <a:srgbClr val="404040"/>
            </a:solidFill>
            <a:prstDash val="dash"/>
          </a:ln>
        </p:spPr>
        <p:style>
          <a:lnRef idx="1">
            <a:schemeClr val="accent1"/>
          </a:lnRef>
          <a:fillRef idx="0">
            <a:schemeClr val="accent1"/>
          </a:fillRef>
          <a:effectRef idx="0">
            <a:schemeClr val="accent1"/>
          </a:effectRef>
          <a:fontRef idx="minor">
            <a:schemeClr val="tx1"/>
          </a:fontRef>
        </p:style>
      </p:cxnSp>
      <p:sp>
        <p:nvSpPr>
          <p:cNvPr id="96" name="矩形 95">
            <a:extLst>
              <a:ext uri="{FF2B5EF4-FFF2-40B4-BE49-F238E27FC236}">
                <a16:creationId xmlns:a16="http://schemas.microsoft.com/office/drawing/2014/main" id="{4AB4DEC2-0BD8-458B-AD41-F9BF886F78FA}"/>
              </a:ext>
            </a:extLst>
          </p:cNvPr>
          <p:cNvSpPr/>
          <p:nvPr/>
        </p:nvSpPr>
        <p:spPr>
          <a:xfrm>
            <a:off x="1791001" y="3739202"/>
            <a:ext cx="1346701" cy="502920"/>
          </a:xfrm>
          <a:prstGeom prst="rect">
            <a:avLst/>
          </a:prstGeom>
          <a:noFill/>
          <a:ln w="25400">
            <a:solidFill>
              <a:srgbClr val="72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文本框 97">
            <a:extLst>
              <a:ext uri="{FF2B5EF4-FFF2-40B4-BE49-F238E27FC236}">
                <a16:creationId xmlns:a16="http://schemas.microsoft.com/office/drawing/2014/main" id="{9E69ADE6-9B31-4F71-AFEF-36D63D42EFAC}"/>
              </a:ext>
            </a:extLst>
          </p:cNvPr>
          <p:cNvSpPr txBox="1"/>
          <p:nvPr/>
        </p:nvSpPr>
        <p:spPr>
          <a:xfrm>
            <a:off x="8640704" y="3770982"/>
            <a:ext cx="1346701" cy="461665"/>
          </a:xfrm>
          <a:prstGeom prst="rect">
            <a:avLst/>
          </a:prstGeom>
          <a:noFill/>
        </p:spPr>
        <p:txBody>
          <a:bodyPr vert="horz" wrap="square" rtlCol="0">
            <a:spAutoFit/>
          </a:bodyPr>
          <a:lstStyle/>
          <a:p>
            <a:pPr algn="ctr"/>
            <a:r>
              <a:rPr lang="en-US" altLang="zh-CN" sz="2400" b="1" spc="300" dirty="0">
                <a:solidFill>
                  <a:srgbClr val="757575"/>
                </a:solidFill>
                <a:latin typeface="+mn-ea"/>
                <a:cs typeface="+mn-ea"/>
                <a:sym typeface="+mn-lt"/>
              </a:rPr>
              <a:t>XXX</a:t>
            </a:r>
            <a:endParaRPr lang="zh-CN" altLang="en-US" sz="2400" b="1" spc="300" dirty="0">
              <a:solidFill>
                <a:srgbClr val="757575"/>
              </a:solidFill>
              <a:latin typeface="+mn-ea"/>
              <a:cs typeface="+mn-ea"/>
              <a:sym typeface="+mn-lt"/>
            </a:endParaRPr>
          </a:p>
        </p:txBody>
      </p:sp>
      <p:sp>
        <p:nvSpPr>
          <p:cNvPr id="99" name="文本框 98">
            <a:extLst>
              <a:ext uri="{FF2B5EF4-FFF2-40B4-BE49-F238E27FC236}">
                <a16:creationId xmlns:a16="http://schemas.microsoft.com/office/drawing/2014/main" id="{90065D1E-B309-47B4-9B7A-266489C5081A}"/>
              </a:ext>
            </a:extLst>
          </p:cNvPr>
          <p:cNvSpPr txBox="1"/>
          <p:nvPr/>
        </p:nvSpPr>
        <p:spPr>
          <a:xfrm>
            <a:off x="8073763" y="3122562"/>
            <a:ext cx="2511639" cy="461665"/>
          </a:xfrm>
          <a:prstGeom prst="rect">
            <a:avLst/>
          </a:prstGeom>
          <a:noFill/>
        </p:spPr>
        <p:txBody>
          <a:bodyPr vert="horz" wrap="square" rtlCol="0">
            <a:spAutoFit/>
          </a:bodyPr>
          <a:lstStyle>
            <a:defPPr>
              <a:defRPr lang="zh-CN"/>
            </a:defPPr>
            <a:lvl1pPr algn="ctr">
              <a:defRPr sz="16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2400" spc="300" dirty="0">
                <a:solidFill>
                  <a:srgbClr val="757575"/>
                </a:solidFill>
                <a:latin typeface="+mn-ea"/>
                <a:ea typeface="+mn-ea"/>
                <a:cs typeface="+mn-ea"/>
                <a:sym typeface="+mn-lt"/>
              </a:rPr>
              <a:t>突出贡献</a:t>
            </a:r>
          </a:p>
        </p:txBody>
      </p:sp>
      <p:sp>
        <p:nvSpPr>
          <p:cNvPr id="101" name="矩形 100">
            <a:extLst>
              <a:ext uri="{FF2B5EF4-FFF2-40B4-BE49-F238E27FC236}">
                <a16:creationId xmlns:a16="http://schemas.microsoft.com/office/drawing/2014/main" id="{ED047BCA-C3B6-40F8-B599-2D3C27B7801E}"/>
              </a:ext>
            </a:extLst>
          </p:cNvPr>
          <p:cNvSpPr/>
          <p:nvPr/>
        </p:nvSpPr>
        <p:spPr>
          <a:xfrm>
            <a:off x="8640705" y="3739202"/>
            <a:ext cx="1346701" cy="502920"/>
          </a:xfrm>
          <a:prstGeom prst="rect">
            <a:avLst/>
          </a:prstGeom>
          <a:noFill/>
          <a:ln w="25400">
            <a:solidFill>
              <a:srgbClr val="72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任意多边形: 形状 118">
            <a:extLst>
              <a:ext uri="{FF2B5EF4-FFF2-40B4-BE49-F238E27FC236}">
                <a16:creationId xmlns:a16="http://schemas.microsoft.com/office/drawing/2014/main" id="{3865F439-06F5-4E87-8730-BB7F82694893}"/>
              </a:ext>
            </a:extLst>
          </p:cNvPr>
          <p:cNvSpPr/>
          <p:nvPr/>
        </p:nvSpPr>
        <p:spPr>
          <a:xfrm>
            <a:off x="-20599" y="0"/>
            <a:ext cx="1735400" cy="1609214"/>
          </a:xfrm>
          <a:custGeom>
            <a:avLst/>
            <a:gdLst>
              <a:gd name="connsiteX0" fmla="*/ 0 w 1849879"/>
              <a:gd name="connsiteY0" fmla="*/ 0 h 1637460"/>
              <a:gd name="connsiteX1" fmla="*/ 1849879 w 1849879"/>
              <a:gd name="connsiteY1" fmla="*/ 0 h 1637460"/>
              <a:gd name="connsiteX2" fmla="*/ 1849879 w 1849879"/>
              <a:gd name="connsiteY2" fmla="*/ 234234 h 1637460"/>
              <a:gd name="connsiteX3" fmla="*/ 234234 w 1849879"/>
              <a:gd name="connsiteY3" fmla="*/ 234234 h 1637460"/>
              <a:gd name="connsiteX4" fmla="*/ 234234 w 1849879"/>
              <a:gd name="connsiteY4" fmla="*/ 1637460 h 1637460"/>
              <a:gd name="connsiteX5" fmla="*/ 0 w 1849879"/>
              <a:gd name="connsiteY5" fmla="*/ 1637460 h 163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9879" h="1637460">
                <a:moveTo>
                  <a:pt x="0" y="0"/>
                </a:moveTo>
                <a:lnTo>
                  <a:pt x="1849879" y="0"/>
                </a:lnTo>
                <a:lnTo>
                  <a:pt x="1849879" y="234234"/>
                </a:lnTo>
                <a:lnTo>
                  <a:pt x="234234" y="234234"/>
                </a:lnTo>
                <a:lnTo>
                  <a:pt x="234234" y="1637460"/>
                </a:lnTo>
                <a:lnTo>
                  <a:pt x="0" y="1637460"/>
                </a:lnTo>
                <a:close/>
              </a:path>
            </a:pathLst>
          </a:cu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0" name="任意多边形: 形状 119">
            <a:extLst>
              <a:ext uri="{FF2B5EF4-FFF2-40B4-BE49-F238E27FC236}">
                <a16:creationId xmlns:a16="http://schemas.microsoft.com/office/drawing/2014/main" id="{638B5B06-46A7-40B6-AD1B-72B0020941DF}"/>
              </a:ext>
            </a:extLst>
          </p:cNvPr>
          <p:cNvSpPr/>
          <p:nvPr/>
        </p:nvSpPr>
        <p:spPr>
          <a:xfrm rot="10800000">
            <a:off x="10456600" y="5248786"/>
            <a:ext cx="1735400" cy="1609214"/>
          </a:xfrm>
          <a:custGeom>
            <a:avLst/>
            <a:gdLst>
              <a:gd name="connsiteX0" fmla="*/ 0 w 1849879"/>
              <a:gd name="connsiteY0" fmla="*/ 0 h 1637460"/>
              <a:gd name="connsiteX1" fmla="*/ 1849879 w 1849879"/>
              <a:gd name="connsiteY1" fmla="*/ 0 h 1637460"/>
              <a:gd name="connsiteX2" fmla="*/ 1849879 w 1849879"/>
              <a:gd name="connsiteY2" fmla="*/ 234234 h 1637460"/>
              <a:gd name="connsiteX3" fmla="*/ 234234 w 1849879"/>
              <a:gd name="connsiteY3" fmla="*/ 234234 h 1637460"/>
              <a:gd name="connsiteX4" fmla="*/ 234234 w 1849879"/>
              <a:gd name="connsiteY4" fmla="*/ 1637460 h 1637460"/>
              <a:gd name="connsiteX5" fmla="*/ 0 w 1849879"/>
              <a:gd name="connsiteY5" fmla="*/ 1637460 h 163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9879" h="1637460">
                <a:moveTo>
                  <a:pt x="0" y="0"/>
                </a:moveTo>
                <a:lnTo>
                  <a:pt x="1849879" y="0"/>
                </a:lnTo>
                <a:lnTo>
                  <a:pt x="1849879" y="234234"/>
                </a:lnTo>
                <a:lnTo>
                  <a:pt x="234234" y="234234"/>
                </a:lnTo>
                <a:lnTo>
                  <a:pt x="234234" y="1637460"/>
                </a:lnTo>
                <a:lnTo>
                  <a:pt x="0" y="1637460"/>
                </a:lnTo>
                <a:close/>
              </a:path>
            </a:pathLst>
          </a:cu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文本框 22">
            <a:extLst>
              <a:ext uri="{FF2B5EF4-FFF2-40B4-BE49-F238E27FC236}">
                <a16:creationId xmlns:a16="http://schemas.microsoft.com/office/drawing/2014/main" id="{DBA12E47-A3D9-408A-A9F3-66E68BA1085A}"/>
              </a:ext>
            </a:extLst>
          </p:cNvPr>
          <p:cNvSpPr txBox="1"/>
          <p:nvPr/>
        </p:nvSpPr>
        <p:spPr>
          <a:xfrm>
            <a:off x="1816337" y="4507176"/>
            <a:ext cx="1346701" cy="461665"/>
          </a:xfrm>
          <a:prstGeom prst="rect">
            <a:avLst/>
          </a:prstGeom>
          <a:noFill/>
        </p:spPr>
        <p:txBody>
          <a:bodyPr vert="horz" wrap="square" rtlCol="0">
            <a:spAutoFit/>
          </a:bodyPr>
          <a:lstStyle/>
          <a:p>
            <a:pPr algn="ctr"/>
            <a:r>
              <a:rPr lang="en-US" altLang="zh-CN" sz="2400" b="1" spc="300" dirty="0">
                <a:solidFill>
                  <a:srgbClr val="757575"/>
                </a:solidFill>
                <a:latin typeface="+mn-ea"/>
                <a:cs typeface="+mn-ea"/>
                <a:sym typeface="+mn-lt"/>
              </a:rPr>
              <a:t>XXX</a:t>
            </a:r>
            <a:endParaRPr lang="zh-CN" altLang="en-US" sz="2400" b="1" spc="300" dirty="0">
              <a:solidFill>
                <a:srgbClr val="757575"/>
              </a:solidFill>
              <a:latin typeface="+mn-ea"/>
              <a:cs typeface="+mn-ea"/>
              <a:sym typeface="+mn-lt"/>
            </a:endParaRPr>
          </a:p>
        </p:txBody>
      </p:sp>
      <p:sp>
        <p:nvSpPr>
          <p:cNvPr id="24" name="矩形 23">
            <a:extLst>
              <a:ext uri="{FF2B5EF4-FFF2-40B4-BE49-F238E27FC236}">
                <a16:creationId xmlns:a16="http://schemas.microsoft.com/office/drawing/2014/main" id="{BF591CF0-7C46-4BB4-A8F9-87C00EB916D2}"/>
              </a:ext>
            </a:extLst>
          </p:cNvPr>
          <p:cNvSpPr/>
          <p:nvPr/>
        </p:nvSpPr>
        <p:spPr>
          <a:xfrm>
            <a:off x="1791001" y="4477856"/>
            <a:ext cx="1346701" cy="502920"/>
          </a:xfrm>
          <a:prstGeom prst="rect">
            <a:avLst/>
          </a:prstGeom>
          <a:noFill/>
          <a:ln w="25400">
            <a:solidFill>
              <a:srgbClr val="72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a:extLst>
              <a:ext uri="{FF2B5EF4-FFF2-40B4-BE49-F238E27FC236}">
                <a16:creationId xmlns:a16="http://schemas.microsoft.com/office/drawing/2014/main" id="{643A4198-0DD4-42C2-A6F3-B8C3FDCFD0AD}"/>
              </a:ext>
            </a:extLst>
          </p:cNvPr>
          <p:cNvSpPr txBox="1"/>
          <p:nvPr/>
        </p:nvSpPr>
        <p:spPr>
          <a:xfrm>
            <a:off x="8640704" y="4509636"/>
            <a:ext cx="1346701" cy="461665"/>
          </a:xfrm>
          <a:prstGeom prst="rect">
            <a:avLst/>
          </a:prstGeom>
          <a:noFill/>
        </p:spPr>
        <p:txBody>
          <a:bodyPr vert="horz" wrap="square" rtlCol="0">
            <a:spAutoFit/>
          </a:bodyPr>
          <a:lstStyle/>
          <a:p>
            <a:pPr algn="ctr"/>
            <a:r>
              <a:rPr lang="en-US" altLang="zh-CN" sz="2400" b="1" spc="300" dirty="0">
                <a:solidFill>
                  <a:srgbClr val="757575"/>
                </a:solidFill>
                <a:latin typeface="+mn-ea"/>
                <a:cs typeface="+mn-ea"/>
                <a:sym typeface="+mn-lt"/>
              </a:rPr>
              <a:t>XXX</a:t>
            </a:r>
            <a:endParaRPr lang="zh-CN" altLang="en-US" sz="2400" b="1" spc="300" dirty="0">
              <a:solidFill>
                <a:srgbClr val="757575"/>
              </a:solidFill>
              <a:latin typeface="+mn-ea"/>
              <a:cs typeface="+mn-ea"/>
              <a:sym typeface="+mn-lt"/>
            </a:endParaRPr>
          </a:p>
        </p:txBody>
      </p:sp>
      <p:sp>
        <p:nvSpPr>
          <p:cNvPr id="26" name="矩形 25">
            <a:extLst>
              <a:ext uri="{FF2B5EF4-FFF2-40B4-BE49-F238E27FC236}">
                <a16:creationId xmlns:a16="http://schemas.microsoft.com/office/drawing/2014/main" id="{83EE0AA6-EEAF-46D6-818E-E7F4179847C3}"/>
              </a:ext>
            </a:extLst>
          </p:cNvPr>
          <p:cNvSpPr/>
          <p:nvPr/>
        </p:nvSpPr>
        <p:spPr>
          <a:xfrm>
            <a:off x="8640705" y="4477856"/>
            <a:ext cx="1346701" cy="502920"/>
          </a:xfrm>
          <a:prstGeom prst="rect">
            <a:avLst/>
          </a:prstGeom>
          <a:noFill/>
          <a:ln w="25400">
            <a:solidFill>
              <a:srgbClr val="72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a:extLst>
              <a:ext uri="{FF2B5EF4-FFF2-40B4-BE49-F238E27FC236}">
                <a16:creationId xmlns:a16="http://schemas.microsoft.com/office/drawing/2014/main" id="{74E68913-463B-4F90-8F40-A11D9CB72A79}"/>
              </a:ext>
            </a:extLst>
          </p:cNvPr>
          <p:cNvSpPr txBox="1"/>
          <p:nvPr/>
        </p:nvSpPr>
        <p:spPr>
          <a:xfrm>
            <a:off x="1816337" y="5250017"/>
            <a:ext cx="1346701" cy="461665"/>
          </a:xfrm>
          <a:prstGeom prst="rect">
            <a:avLst/>
          </a:prstGeom>
          <a:noFill/>
        </p:spPr>
        <p:txBody>
          <a:bodyPr vert="horz" wrap="square" rtlCol="0">
            <a:spAutoFit/>
          </a:bodyPr>
          <a:lstStyle/>
          <a:p>
            <a:pPr algn="ctr"/>
            <a:r>
              <a:rPr lang="en-US" altLang="zh-CN" sz="2400" b="1" spc="300" dirty="0">
                <a:solidFill>
                  <a:srgbClr val="757575"/>
                </a:solidFill>
                <a:latin typeface="+mn-ea"/>
                <a:cs typeface="+mn-ea"/>
                <a:sym typeface="+mn-lt"/>
              </a:rPr>
              <a:t>XXX</a:t>
            </a:r>
            <a:endParaRPr lang="zh-CN" altLang="en-US" sz="2400" b="1" spc="300" dirty="0">
              <a:solidFill>
                <a:srgbClr val="757575"/>
              </a:solidFill>
              <a:latin typeface="+mn-ea"/>
              <a:cs typeface="+mn-ea"/>
              <a:sym typeface="+mn-lt"/>
            </a:endParaRPr>
          </a:p>
        </p:txBody>
      </p:sp>
      <p:sp>
        <p:nvSpPr>
          <p:cNvPr id="28" name="矩形 27">
            <a:extLst>
              <a:ext uri="{FF2B5EF4-FFF2-40B4-BE49-F238E27FC236}">
                <a16:creationId xmlns:a16="http://schemas.microsoft.com/office/drawing/2014/main" id="{80D49312-5D59-4DD9-B876-BC2B71E06AFD}"/>
              </a:ext>
            </a:extLst>
          </p:cNvPr>
          <p:cNvSpPr/>
          <p:nvPr/>
        </p:nvSpPr>
        <p:spPr>
          <a:xfrm>
            <a:off x="1791001" y="5220697"/>
            <a:ext cx="1346701" cy="502920"/>
          </a:xfrm>
          <a:prstGeom prst="rect">
            <a:avLst/>
          </a:prstGeom>
          <a:noFill/>
          <a:ln w="25400">
            <a:solidFill>
              <a:srgbClr val="72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a:extLst>
              <a:ext uri="{FF2B5EF4-FFF2-40B4-BE49-F238E27FC236}">
                <a16:creationId xmlns:a16="http://schemas.microsoft.com/office/drawing/2014/main" id="{723D504E-59D1-4AF8-A276-1314C70144C3}"/>
              </a:ext>
            </a:extLst>
          </p:cNvPr>
          <p:cNvSpPr txBox="1"/>
          <p:nvPr/>
        </p:nvSpPr>
        <p:spPr>
          <a:xfrm>
            <a:off x="8640704" y="5252477"/>
            <a:ext cx="1346701" cy="461665"/>
          </a:xfrm>
          <a:prstGeom prst="rect">
            <a:avLst/>
          </a:prstGeom>
          <a:noFill/>
        </p:spPr>
        <p:txBody>
          <a:bodyPr vert="horz" wrap="square" rtlCol="0">
            <a:spAutoFit/>
          </a:bodyPr>
          <a:lstStyle/>
          <a:p>
            <a:pPr algn="ctr"/>
            <a:r>
              <a:rPr lang="en-US" altLang="zh-CN" sz="2400" b="1" spc="300" dirty="0">
                <a:solidFill>
                  <a:srgbClr val="757575"/>
                </a:solidFill>
                <a:latin typeface="+mn-ea"/>
                <a:cs typeface="+mn-ea"/>
                <a:sym typeface="+mn-lt"/>
              </a:rPr>
              <a:t>XXX</a:t>
            </a:r>
            <a:endParaRPr lang="zh-CN" altLang="en-US" sz="2400" b="1" spc="300" dirty="0">
              <a:solidFill>
                <a:srgbClr val="757575"/>
              </a:solidFill>
              <a:latin typeface="+mn-ea"/>
              <a:cs typeface="+mn-ea"/>
              <a:sym typeface="+mn-lt"/>
            </a:endParaRPr>
          </a:p>
        </p:txBody>
      </p:sp>
      <p:sp>
        <p:nvSpPr>
          <p:cNvPr id="30" name="矩形 29">
            <a:extLst>
              <a:ext uri="{FF2B5EF4-FFF2-40B4-BE49-F238E27FC236}">
                <a16:creationId xmlns:a16="http://schemas.microsoft.com/office/drawing/2014/main" id="{40528434-3FA5-4D5B-95AF-48D5912268FD}"/>
              </a:ext>
            </a:extLst>
          </p:cNvPr>
          <p:cNvSpPr/>
          <p:nvPr/>
        </p:nvSpPr>
        <p:spPr>
          <a:xfrm>
            <a:off x="8640705" y="5220697"/>
            <a:ext cx="1346701" cy="502920"/>
          </a:xfrm>
          <a:prstGeom prst="rect">
            <a:avLst/>
          </a:prstGeom>
          <a:noFill/>
          <a:ln w="25400">
            <a:solidFill>
              <a:srgbClr val="72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a:extLst>
              <a:ext uri="{FF2B5EF4-FFF2-40B4-BE49-F238E27FC236}">
                <a16:creationId xmlns:a16="http://schemas.microsoft.com/office/drawing/2014/main" id="{B6EED18D-498D-471C-889E-4D6A764CF74F}"/>
              </a:ext>
            </a:extLst>
          </p:cNvPr>
          <p:cNvSpPr txBox="1"/>
          <p:nvPr/>
        </p:nvSpPr>
        <p:spPr>
          <a:xfrm>
            <a:off x="3438507" y="3768522"/>
            <a:ext cx="1346701" cy="461665"/>
          </a:xfrm>
          <a:prstGeom prst="rect">
            <a:avLst/>
          </a:prstGeom>
          <a:noFill/>
        </p:spPr>
        <p:txBody>
          <a:bodyPr vert="horz" wrap="square" rtlCol="0">
            <a:spAutoFit/>
          </a:bodyPr>
          <a:lstStyle/>
          <a:p>
            <a:pPr algn="ctr"/>
            <a:r>
              <a:rPr lang="en-US" altLang="zh-CN" sz="2400" b="1" spc="300" dirty="0">
                <a:solidFill>
                  <a:srgbClr val="757575"/>
                </a:solidFill>
                <a:latin typeface="+mn-ea"/>
                <a:cs typeface="+mn-ea"/>
                <a:sym typeface="+mn-lt"/>
              </a:rPr>
              <a:t>XXX</a:t>
            </a:r>
            <a:endParaRPr lang="zh-CN" altLang="en-US" sz="2400" b="1" spc="300" dirty="0">
              <a:solidFill>
                <a:srgbClr val="757575"/>
              </a:solidFill>
              <a:latin typeface="+mn-ea"/>
              <a:cs typeface="+mn-ea"/>
              <a:sym typeface="+mn-lt"/>
            </a:endParaRPr>
          </a:p>
        </p:txBody>
      </p:sp>
      <p:sp>
        <p:nvSpPr>
          <p:cNvPr id="32" name="矩形 31">
            <a:extLst>
              <a:ext uri="{FF2B5EF4-FFF2-40B4-BE49-F238E27FC236}">
                <a16:creationId xmlns:a16="http://schemas.microsoft.com/office/drawing/2014/main" id="{6D9A1DBB-153E-4E14-B403-4542AA663A02}"/>
              </a:ext>
            </a:extLst>
          </p:cNvPr>
          <p:cNvSpPr/>
          <p:nvPr/>
        </p:nvSpPr>
        <p:spPr>
          <a:xfrm>
            <a:off x="3413171" y="3739202"/>
            <a:ext cx="1346701" cy="502920"/>
          </a:xfrm>
          <a:prstGeom prst="rect">
            <a:avLst/>
          </a:prstGeom>
          <a:noFill/>
          <a:ln w="25400">
            <a:solidFill>
              <a:srgbClr val="72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框 32">
            <a:extLst>
              <a:ext uri="{FF2B5EF4-FFF2-40B4-BE49-F238E27FC236}">
                <a16:creationId xmlns:a16="http://schemas.microsoft.com/office/drawing/2014/main" id="{63DA5E23-188E-4A05-BC3D-D7114C797404}"/>
              </a:ext>
            </a:extLst>
          </p:cNvPr>
          <p:cNvSpPr txBox="1"/>
          <p:nvPr/>
        </p:nvSpPr>
        <p:spPr>
          <a:xfrm>
            <a:off x="3438507" y="4507176"/>
            <a:ext cx="1346701" cy="461665"/>
          </a:xfrm>
          <a:prstGeom prst="rect">
            <a:avLst/>
          </a:prstGeom>
          <a:noFill/>
        </p:spPr>
        <p:txBody>
          <a:bodyPr vert="horz" wrap="square" rtlCol="0">
            <a:spAutoFit/>
          </a:bodyPr>
          <a:lstStyle/>
          <a:p>
            <a:pPr algn="ctr"/>
            <a:r>
              <a:rPr lang="en-US" altLang="zh-CN" sz="2400" b="1" spc="300" dirty="0">
                <a:solidFill>
                  <a:srgbClr val="757575"/>
                </a:solidFill>
                <a:latin typeface="+mn-ea"/>
                <a:cs typeface="+mn-ea"/>
                <a:sym typeface="+mn-lt"/>
              </a:rPr>
              <a:t>XXX</a:t>
            </a:r>
            <a:endParaRPr lang="zh-CN" altLang="en-US" sz="2400" b="1" spc="300" dirty="0">
              <a:solidFill>
                <a:srgbClr val="757575"/>
              </a:solidFill>
              <a:latin typeface="+mn-ea"/>
              <a:cs typeface="+mn-ea"/>
              <a:sym typeface="+mn-lt"/>
            </a:endParaRPr>
          </a:p>
        </p:txBody>
      </p:sp>
      <p:sp>
        <p:nvSpPr>
          <p:cNvPr id="34" name="矩形 33">
            <a:extLst>
              <a:ext uri="{FF2B5EF4-FFF2-40B4-BE49-F238E27FC236}">
                <a16:creationId xmlns:a16="http://schemas.microsoft.com/office/drawing/2014/main" id="{C5EAE21F-DFC6-4E51-AC18-3F3F0B6F3DDC}"/>
              </a:ext>
            </a:extLst>
          </p:cNvPr>
          <p:cNvSpPr/>
          <p:nvPr/>
        </p:nvSpPr>
        <p:spPr>
          <a:xfrm>
            <a:off x="3413171" y="4477856"/>
            <a:ext cx="1346701" cy="502920"/>
          </a:xfrm>
          <a:prstGeom prst="rect">
            <a:avLst/>
          </a:prstGeom>
          <a:noFill/>
          <a:ln w="25400">
            <a:solidFill>
              <a:srgbClr val="72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750351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B6925403-D9DD-499B-97C4-FD3200A840B5}"/>
              </a:ext>
            </a:extLst>
          </p:cNvPr>
          <p:cNvCxnSpPr>
            <a:cxnSpLocks/>
          </p:cNvCxnSpPr>
          <p:nvPr/>
        </p:nvCxnSpPr>
        <p:spPr>
          <a:xfrm flipV="1">
            <a:off x="11624094" y="0"/>
            <a:ext cx="0" cy="6890328"/>
          </a:xfrm>
          <a:prstGeom prst="line">
            <a:avLst/>
          </a:prstGeom>
          <a:ln w="12700">
            <a:solidFill>
              <a:srgbClr val="3C4560"/>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1F1083F0-4744-4AF8-903A-7D349ABD395F}"/>
              </a:ext>
            </a:extLst>
          </p:cNvPr>
          <p:cNvGrpSpPr/>
          <p:nvPr/>
        </p:nvGrpSpPr>
        <p:grpSpPr>
          <a:xfrm>
            <a:off x="11632570" y="0"/>
            <a:ext cx="559429" cy="6857775"/>
            <a:chOff x="11632570" y="0"/>
            <a:chExt cx="559429" cy="6857775"/>
          </a:xfrm>
        </p:grpSpPr>
        <p:cxnSp>
          <p:nvCxnSpPr>
            <p:cNvPr id="13" name="直接连接符 12">
              <a:extLst>
                <a:ext uri="{FF2B5EF4-FFF2-40B4-BE49-F238E27FC236}">
                  <a16:creationId xmlns:a16="http://schemas.microsoft.com/office/drawing/2014/main" id="{151FE101-2910-4256-AE1A-09DBE95DD0D5}"/>
                </a:ext>
              </a:extLst>
            </p:cNvPr>
            <p:cNvCxnSpPr>
              <a:cxnSpLocks/>
            </p:cNvCxnSpPr>
            <p:nvPr/>
          </p:nvCxnSpPr>
          <p:spPr>
            <a:xfrm flipV="1">
              <a:off x="11918950" y="5733825"/>
              <a:ext cx="0" cy="1123950"/>
            </a:xfrm>
            <a:prstGeom prst="line">
              <a:avLst/>
            </a:prstGeom>
            <a:ln w="101600" cap="sq">
              <a:solidFill>
                <a:srgbClr val="3C4560"/>
              </a:solidFill>
              <a:round/>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6C62A2CD-36BE-4F6C-A9C5-011C1F99515B}"/>
                </a:ext>
              </a:extLst>
            </p:cNvPr>
            <p:cNvSpPr txBox="1"/>
            <p:nvPr/>
          </p:nvSpPr>
          <p:spPr>
            <a:xfrm rot="5400000">
              <a:off x="10065769" y="2720670"/>
              <a:ext cx="3706362" cy="246221"/>
            </a:xfrm>
            <a:prstGeom prst="rect">
              <a:avLst/>
            </a:prstGeom>
            <a:noFill/>
          </p:spPr>
          <p:txBody>
            <a:bodyPr wrap="square" rtlCol="0">
              <a:spAutoFit/>
            </a:bodyPr>
            <a:lstStyle>
              <a:defPPr>
                <a:defRPr lang="zh-CN"/>
              </a:defPPr>
              <a:lvl1pPr>
                <a:defRPr b="1">
                  <a:solidFill>
                    <a:schemeClr val="bg1"/>
                  </a:solidFill>
                </a:defRPr>
              </a:lvl1pPr>
            </a:lstStyle>
            <a:p>
              <a:pPr algn="dist"/>
              <a:r>
                <a:rPr lang="en-US" altLang="zh-CN" sz="1000" b="0" spc="150" dirty="0">
                  <a:solidFill>
                    <a:srgbClr val="7F7F7F"/>
                  </a:solidFill>
                  <a:cs typeface="+mn-ea"/>
                  <a:sym typeface="+mn-lt"/>
                </a:rPr>
                <a:t>Guangzhou  College  of  Commerce</a:t>
              </a:r>
              <a:endParaRPr lang="zh-CN" altLang="en-US" sz="1000" b="0" spc="150" dirty="0">
                <a:solidFill>
                  <a:srgbClr val="7F7F7F"/>
                </a:solidFill>
                <a:cs typeface="+mn-ea"/>
                <a:sym typeface="+mn-lt"/>
              </a:endParaRPr>
            </a:p>
          </p:txBody>
        </p:sp>
        <p:sp>
          <p:nvSpPr>
            <p:cNvPr id="15" name="矩形 14">
              <a:extLst>
                <a:ext uri="{FF2B5EF4-FFF2-40B4-BE49-F238E27FC236}">
                  <a16:creationId xmlns:a16="http://schemas.microsoft.com/office/drawing/2014/main" id="{1700E48B-FBC8-4CDC-98F6-F4D80E035829}"/>
                </a:ext>
              </a:extLst>
            </p:cNvPr>
            <p:cNvSpPr/>
            <p:nvPr/>
          </p:nvSpPr>
          <p:spPr>
            <a:xfrm>
              <a:off x="11632570" y="0"/>
              <a:ext cx="559429" cy="502920"/>
            </a:xfrm>
            <a:prstGeom prst="rect">
              <a:avLst/>
            </a:prstGeom>
            <a:solidFill>
              <a:srgbClr val="3C45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内容占位符 4">
            <a:extLst>
              <a:ext uri="{FF2B5EF4-FFF2-40B4-BE49-F238E27FC236}">
                <a16:creationId xmlns:a16="http://schemas.microsoft.com/office/drawing/2014/main" id="{5670B460-5864-4AA2-AA81-85BAC854A5A3}"/>
              </a:ext>
            </a:extLst>
          </p:cNvPr>
          <p:cNvSpPr>
            <a:spLocks noGrp="1"/>
          </p:cNvSpPr>
          <p:nvPr>
            <p:ph sz="quarter" idx="10"/>
          </p:nvPr>
        </p:nvSpPr>
        <p:spPr/>
        <p:txBody>
          <a:bodyPr/>
          <a:lstStyle/>
          <a:p>
            <a:pPr marL="0" indent="0">
              <a:buNone/>
            </a:pPr>
            <a:r>
              <a:rPr lang="zh-CN" altLang="en-US" dirty="0">
                <a:cs typeface="+mn-ea"/>
                <a:sym typeface="+mn-lt"/>
              </a:rPr>
              <a:t>展望未来</a:t>
            </a:r>
          </a:p>
        </p:txBody>
      </p:sp>
      <p:sp>
        <p:nvSpPr>
          <p:cNvPr id="7" name="内容占位符 6">
            <a:extLst>
              <a:ext uri="{FF2B5EF4-FFF2-40B4-BE49-F238E27FC236}">
                <a16:creationId xmlns:a16="http://schemas.microsoft.com/office/drawing/2014/main" id="{C80B18EA-FEF6-4C45-BBBC-A406B4132033}"/>
              </a:ext>
            </a:extLst>
          </p:cNvPr>
          <p:cNvSpPr>
            <a:spLocks noGrp="1"/>
          </p:cNvSpPr>
          <p:nvPr>
            <p:ph sz="quarter" idx="11"/>
          </p:nvPr>
        </p:nvSpPr>
        <p:spPr/>
        <p:txBody>
          <a:bodyPr/>
          <a:lstStyle/>
          <a:p>
            <a:pPr marL="0" indent="0">
              <a:buNone/>
            </a:pPr>
            <a:r>
              <a:rPr lang="zh-CN" altLang="en-US" dirty="0">
                <a:solidFill>
                  <a:schemeClr val="tx1">
                    <a:lumMod val="75000"/>
                    <a:lumOff val="25000"/>
                  </a:schemeClr>
                </a:solidFill>
                <a:latin typeface="+mn-ea"/>
                <a:ea typeface="+mn-ea"/>
                <a:cs typeface="+mn-ea"/>
                <a:sym typeface="+mn-lt"/>
              </a:rPr>
              <a:t>近一年来的工作总结</a:t>
            </a:r>
          </a:p>
        </p:txBody>
      </p:sp>
    </p:spTree>
    <p:extLst>
      <p:ext uri="{BB962C8B-B14F-4D97-AF65-F5344CB8AC3E}">
        <p14:creationId xmlns:p14="http://schemas.microsoft.com/office/powerpoint/2010/main" val="16324706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0" name="直接连接符 59">
            <a:extLst>
              <a:ext uri="{FF2B5EF4-FFF2-40B4-BE49-F238E27FC236}">
                <a16:creationId xmlns:a16="http://schemas.microsoft.com/office/drawing/2014/main" id="{10482E42-126F-4048-AB42-0BD0F2FE981A}"/>
              </a:ext>
            </a:extLst>
          </p:cNvPr>
          <p:cNvCxnSpPr>
            <a:cxnSpLocks/>
          </p:cNvCxnSpPr>
          <p:nvPr/>
        </p:nvCxnSpPr>
        <p:spPr>
          <a:xfrm flipV="1">
            <a:off x="-80698" y="3386363"/>
            <a:ext cx="2977549" cy="2281518"/>
          </a:xfrm>
          <a:prstGeom prst="line">
            <a:avLst/>
          </a:prstGeom>
          <a:ln w="19050">
            <a:solidFill>
              <a:srgbClr val="3C4560"/>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65B79328-DB3B-4DC8-B742-132DABF342CA}"/>
              </a:ext>
            </a:extLst>
          </p:cNvPr>
          <p:cNvCxnSpPr>
            <a:cxnSpLocks/>
          </p:cNvCxnSpPr>
          <p:nvPr/>
        </p:nvCxnSpPr>
        <p:spPr>
          <a:xfrm flipV="1">
            <a:off x="5835825" y="-29604"/>
            <a:ext cx="0" cy="1760579"/>
          </a:xfrm>
          <a:prstGeom prst="line">
            <a:avLst/>
          </a:prstGeom>
          <a:ln w="19050">
            <a:solidFill>
              <a:srgbClr val="3C4560"/>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716CDE02-0FA0-47A9-950C-E9B9B0F1746C}"/>
              </a:ext>
            </a:extLst>
          </p:cNvPr>
          <p:cNvCxnSpPr>
            <a:cxnSpLocks/>
          </p:cNvCxnSpPr>
          <p:nvPr/>
        </p:nvCxnSpPr>
        <p:spPr>
          <a:xfrm flipV="1">
            <a:off x="8456478" y="628650"/>
            <a:ext cx="3735522" cy="2765139"/>
          </a:xfrm>
          <a:prstGeom prst="line">
            <a:avLst/>
          </a:prstGeom>
          <a:ln w="19050">
            <a:solidFill>
              <a:srgbClr val="3C4560"/>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C9FB80BB-8A6D-4C18-B1F0-A03630A2CDCB}"/>
              </a:ext>
            </a:extLst>
          </p:cNvPr>
          <p:cNvCxnSpPr>
            <a:cxnSpLocks/>
          </p:cNvCxnSpPr>
          <p:nvPr/>
        </p:nvCxnSpPr>
        <p:spPr>
          <a:xfrm flipV="1">
            <a:off x="10600157" y="4468875"/>
            <a:ext cx="0" cy="2488825"/>
          </a:xfrm>
          <a:prstGeom prst="line">
            <a:avLst/>
          </a:prstGeom>
          <a:ln w="19050">
            <a:solidFill>
              <a:srgbClr val="3C4560"/>
            </a:solidFill>
          </a:ln>
        </p:spPr>
        <p:style>
          <a:lnRef idx="1">
            <a:schemeClr val="accent1"/>
          </a:lnRef>
          <a:fillRef idx="0">
            <a:schemeClr val="accent1"/>
          </a:fillRef>
          <a:effectRef idx="0">
            <a:schemeClr val="accent1"/>
          </a:effectRef>
          <a:fontRef idx="minor">
            <a:schemeClr val="tx1"/>
          </a:fontRef>
        </p:style>
      </p:cxnSp>
      <p:sp>
        <p:nvSpPr>
          <p:cNvPr id="3" name="椭圆 2">
            <a:extLst>
              <a:ext uri="{FF2B5EF4-FFF2-40B4-BE49-F238E27FC236}">
                <a16:creationId xmlns:a16="http://schemas.microsoft.com/office/drawing/2014/main" id="{233D2097-0D8A-436C-B42F-CBF71F218AD4}"/>
              </a:ext>
            </a:extLst>
          </p:cNvPr>
          <p:cNvSpPr/>
          <p:nvPr/>
        </p:nvSpPr>
        <p:spPr>
          <a:xfrm>
            <a:off x="4290211" y="1730975"/>
            <a:ext cx="3367729" cy="3367729"/>
          </a:xfrm>
          <a:prstGeom prst="ellipse">
            <a:avLst/>
          </a:prstGeom>
          <a:solidFill>
            <a:srgbClr val="4B5161">
              <a:alpha val="85000"/>
            </a:srgbClr>
          </a:solidFill>
          <a:ln>
            <a:noFill/>
          </a:ln>
          <a:effectLst>
            <a:outerShdw blurRad="25400" dist="50800" dir="4200000" sx="102000" sy="102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椭圆 53">
            <a:extLst>
              <a:ext uri="{FF2B5EF4-FFF2-40B4-BE49-F238E27FC236}">
                <a16:creationId xmlns:a16="http://schemas.microsoft.com/office/drawing/2014/main" id="{8F5E42FC-E663-4BA6-83A3-E1E2202D3B89}"/>
              </a:ext>
            </a:extLst>
          </p:cNvPr>
          <p:cNvSpPr/>
          <p:nvPr/>
        </p:nvSpPr>
        <p:spPr>
          <a:xfrm>
            <a:off x="2329400" y="2427181"/>
            <a:ext cx="2326506" cy="2326506"/>
          </a:xfrm>
          <a:prstGeom prst="ellipse">
            <a:avLst/>
          </a:prstGeom>
          <a:solidFill>
            <a:srgbClr val="4B5161"/>
          </a:solidFill>
          <a:ln>
            <a:noFill/>
          </a:ln>
          <a:effectLst>
            <a:outerShdw blurRad="25400" dist="50800" dir="4200000" sx="102000" sy="102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椭圆 54">
            <a:extLst>
              <a:ext uri="{FF2B5EF4-FFF2-40B4-BE49-F238E27FC236}">
                <a16:creationId xmlns:a16="http://schemas.microsoft.com/office/drawing/2014/main" id="{90C46B07-DBB7-4808-BAA4-4B9D81992817}"/>
              </a:ext>
            </a:extLst>
          </p:cNvPr>
          <p:cNvSpPr/>
          <p:nvPr/>
        </p:nvSpPr>
        <p:spPr>
          <a:xfrm>
            <a:off x="6952802" y="2891654"/>
            <a:ext cx="2062450" cy="2062450"/>
          </a:xfrm>
          <a:prstGeom prst="ellipse">
            <a:avLst/>
          </a:prstGeom>
          <a:solidFill>
            <a:srgbClr val="4B5161">
              <a:alpha val="98000"/>
            </a:srgbClr>
          </a:solidFill>
          <a:ln>
            <a:noFill/>
          </a:ln>
          <a:effectLst>
            <a:outerShdw blurRad="25400" dist="50800" dir="4200000" sx="102000" sy="102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椭圆 55">
            <a:extLst>
              <a:ext uri="{FF2B5EF4-FFF2-40B4-BE49-F238E27FC236}">
                <a16:creationId xmlns:a16="http://schemas.microsoft.com/office/drawing/2014/main" id="{C3432871-F740-4803-9D25-0E1D6D0F32ED}"/>
              </a:ext>
            </a:extLst>
          </p:cNvPr>
          <p:cNvSpPr/>
          <p:nvPr/>
        </p:nvSpPr>
        <p:spPr>
          <a:xfrm>
            <a:off x="9686154" y="2901956"/>
            <a:ext cx="1566919" cy="1566919"/>
          </a:xfrm>
          <a:prstGeom prst="ellipse">
            <a:avLst/>
          </a:prstGeom>
          <a:solidFill>
            <a:srgbClr val="4B5161">
              <a:alpha val="62000"/>
            </a:srgbClr>
          </a:solidFill>
          <a:ln>
            <a:noFill/>
          </a:ln>
          <a:effectLst>
            <a:outerShdw blurRad="25400" dist="50800" dir="4200000" sx="102000" sy="102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文本框 51">
            <a:extLst>
              <a:ext uri="{FF2B5EF4-FFF2-40B4-BE49-F238E27FC236}">
                <a16:creationId xmlns:a16="http://schemas.microsoft.com/office/drawing/2014/main" id="{55A54D07-7F9A-4414-9B63-6E25471CA6D1}"/>
              </a:ext>
            </a:extLst>
          </p:cNvPr>
          <p:cNvSpPr txBox="1"/>
          <p:nvPr/>
        </p:nvSpPr>
        <p:spPr>
          <a:xfrm>
            <a:off x="4978963" y="3052193"/>
            <a:ext cx="1000905" cy="523220"/>
          </a:xfrm>
          <a:prstGeom prst="rect">
            <a:avLst/>
          </a:prstGeom>
          <a:noFill/>
        </p:spPr>
        <p:txBody>
          <a:bodyPr vert="horz" wrap="square" rtlCol="0">
            <a:spAutoFit/>
          </a:bodyPr>
          <a:lstStyle/>
          <a:p>
            <a:r>
              <a:rPr lang="zh-CN" altLang="en-US" sz="2800" spc="300" dirty="0">
                <a:solidFill>
                  <a:schemeClr val="bg1">
                    <a:lumMod val="95000"/>
                  </a:schemeClr>
                </a:solidFill>
                <a:latin typeface="+mn-ea"/>
                <a:cs typeface="+mn-ea"/>
                <a:sym typeface="+mn-lt"/>
              </a:rPr>
              <a:t>答辩</a:t>
            </a:r>
          </a:p>
        </p:txBody>
      </p:sp>
      <p:sp>
        <p:nvSpPr>
          <p:cNvPr id="53" name="文本框 52">
            <a:extLst>
              <a:ext uri="{FF2B5EF4-FFF2-40B4-BE49-F238E27FC236}">
                <a16:creationId xmlns:a16="http://schemas.microsoft.com/office/drawing/2014/main" id="{59EAA335-F795-4FB8-AD3D-E765DA1E9C89}"/>
              </a:ext>
            </a:extLst>
          </p:cNvPr>
          <p:cNvSpPr txBox="1"/>
          <p:nvPr/>
        </p:nvSpPr>
        <p:spPr>
          <a:xfrm>
            <a:off x="4978963" y="3588736"/>
            <a:ext cx="4632990" cy="369332"/>
          </a:xfrm>
          <a:prstGeom prst="rect">
            <a:avLst/>
          </a:prstGeom>
          <a:noFill/>
        </p:spPr>
        <p:txBody>
          <a:bodyPr vert="horz" wrap="square" rtlCol="0">
            <a:spAutoFit/>
          </a:bodyPr>
          <a:lstStyle/>
          <a:p>
            <a:r>
              <a:rPr lang="zh-CN" altLang="en-US" spc="300" dirty="0">
                <a:solidFill>
                  <a:schemeClr val="bg1">
                    <a:lumMod val="95000"/>
                  </a:schemeClr>
                </a:solidFill>
                <a:latin typeface="+mn-ea"/>
                <a:cs typeface="+mn-ea"/>
                <a:sym typeface="+mn-lt"/>
              </a:rPr>
              <a:t>上边的也可答辩使用</a:t>
            </a:r>
          </a:p>
        </p:txBody>
      </p:sp>
      <p:sp>
        <p:nvSpPr>
          <p:cNvPr id="51" name="文本框 50">
            <a:extLst>
              <a:ext uri="{FF2B5EF4-FFF2-40B4-BE49-F238E27FC236}">
                <a16:creationId xmlns:a16="http://schemas.microsoft.com/office/drawing/2014/main" id="{DEA90872-8FF1-4B50-9417-7005FA49D552}"/>
              </a:ext>
            </a:extLst>
          </p:cNvPr>
          <p:cNvSpPr txBox="1"/>
          <p:nvPr/>
        </p:nvSpPr>
        <p:spPr>
          <a:xfrm>
            <a:off x="2860171" y="3074909"/>
            <a:ext cx="1177964" cy="1015663"/>
          </a:xfrm>
          <a:prstGeom prst="rect">
            <a:avLst/>
          </a:prstGeom>
          <a:noFill/>
        </p:spPr>
        <p:txBody>
          <a:bodyPr vert="horz" wrap="square" rtlCol="0">
            <a:spAutoFit/>
          </a:bodyPr>
          <a:lstStyle/>
          <a:p>
            <a:pPr algn="ctr"/>
            <a:r>
              <a:rPr lang="en-US" altLang="zh-CN" sz="6000" spc="300" dirty="0">
                <a:solidFill>
                  <a:schemeClr val="bg1"/>
                </a:solidFill>
                <a:effectLst>
                  <a:outerShdw blurRad="38100" dist="50800" dir="3000000" algn="tl" rotWithShape="0">
                    <a:prstClr val="black">
                      <a:alpha val="30000"/>
                    </a:prstClr>
                  </a:outerShdw>
                </a:effectLst>
                <a:latin typeface="+mn-ea"/>
                <a:cs typeface="+mn-ea"/>
                <a:sym typeface="+mn-lt"/>
              </a:rPr>
              <a:t>03</a:t>
            </a:r>
            <a:endParaRPr lang="zh-CN" altLang="en-US" sz="6000" spc="300" dirty="0">
              <a:solidFill>
                <a:schemeClr val="bg1"/>
              </a:solidFill>
              <a:effectLst>
                <a:outerShdw blurRad="38100" dist="50800" dir="3000000" algn="tl" rotWithShape="0">
                  <a:prstClr val="black">
                    <a:alpha val="30000"/>
                  </a:prstClr>
                </a:outerShdw>
              </a:effectLst>
              <a:latin typeface="+mn-ea"/>
              <a:cs typeface="+mn-ea"/>
              <a:sym typeface="+mn-lt"/>
            </a:endParaRPr>
          </a:p>
        </p:txBody>
      </p:sp>
      <p:cxnSp>
        <p:nvCxnSpPr>
          <p:cNvPr id="59" name="直接连接符 58">
            <a:extLst>
              <a:ext uri="{FF2B5EF4-FFF2-40B4-BE49-F238E27FC236}">
                <a16:creationId xmlns:a16="http://schemas.microsoft.com/office/drawing/2014/main" id="{A15D1B08-11BF-4B66-A44F-92B22D2E51DE}"/>
              </a:ext>
            </a:extLst>
          </p:cNvPr>
          <p:cNvCxnSpPr>
            <a:cxnSpLocks/>
          </p:cNvCxnSpPr>
          <p:nvPr/>
        </p:nvCxnSpPr>
        <p:spPr>
          <a:xfrm flipV="1">
            <a:off x="10466807" y="5676900"/>
            <a:ext cx="0" cy="1197194"/>
          </a:xfrm>
          <a:prstGeom prst="line">
            <a:avLst/>
          </a:prstGeom>
          <a:ln w="19050">
            <a:solidFill>
              <a:srgbClr val="3C45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64734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5E15EBBF-D013-410A-89C6-2F83CD867066}"/>
              </a:ext>
            </a:extLst>
          </p:cNvPr>
          <p:cNvGrpSpPr/>
          <p:nvPr/>
        </p:nvGrpSpPr>
        <p:grpSpPr>
          <a:xfrm>
            <a:off x="581418" y="908050"/>
            <a:ext cx="2199888" cy="5607658"/>
            <a:chOff x="581418" y="908050"/>
            <a:chExt cx="2199888" cy="5607658"/>
          </a:xfrm>
        </p:grpSpPr>
        <p:grpSp>
          <p:nvGrpSpPr>
            <p:cNvPr id="45" name="组合 44">
              <a:extLst>
                <a:ext uri="{FF2B5EF4-FFF2-40B4-BE49-F238E27FC236}">
                  <a16:creationId xmlns:a16="http://schemas.microsoft.com/office/drawing/2014/main" id="{55BDD456-5179-4CD8-92CF-2ED9BD752D8E}"/>
                </a:ext>
              </a:extLst>
            </p:cNvPr>
            <p:cNvGrpSpPr/>
            <p:nvPr/>
          </p:nvGrpSpPr>
          <p:grpSpPr>
            <a:xfrm flipH="1">
              <a:off x="581418" y="908050"/>
              <a:ext cx="2199888" cy="4295147"/>
              <a:chOff x="-834749" y="1824011"/>
              <a:chExt cx="2199888" cy="4295147"/>
            </a:xfrm>
          </p:grpSpPr>
          <p:cxnSp>
            <p:nvCxnSpPr>
              <p:cNvPr id="48" name="直接连接符 47">
                <a:extLst>
                  <a:ext uri="{FF2B5EF4-FFF2-40B4-BE49-F238E27FC236}">
                    <a16:creationId xmlns:a16="http://schemas.microsoft.com/office/drawing/2014/main" id="{70D12C2C-27F8-453A-9775-3D0C82114357}"/>
                  </a:ext>
                </a:extLst>
              </p:cNvPr>
              <p:cNvCxnSpPr>
                <a:cxnSpLocks/>
              </p:cNvCxnSpPr>
              <p:nvPr/>
            </p:nvCxnSpPr>
            <p:spPr>
              <a:xfrm flipV="1">
                <a:off x="982663" y="2206962"/>
                <a:ext cx="0" cy="3529084"/>
              </a:xfrm>
              <a:prstGeom prst="line">
                <a:avLst/>
              </a:prstGeom>
              <a:ln w="25400">
                <a:solidFill>
                  <a:srgbClr val="4B5161"/>
                </a:solidFill>
              </a:ln>
              <a:effectLst>
                <a:outerShdw blurRad="38100" dist="50800" dir="8400000" algn="tr"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9" name="五边形 48">
                <a:extLst>
                  <a:ext uri="{FF2B5EF4-FFF2-40B4-BE49-F238E27FC236}">
                    <a16:creationId xmlns:a16="http://schemas.microsoft.com/office/drawing/2014/main" id="{A9A01388-7D22-4FD9-AF15-A8074F86879A}"/>
                  </a:ext>
                </a:extLst>
              </p:cNvPr>
              <p:cNvSpPr/>
              <p:nvPr/>
            </p:nvSpPr>
            <p:spPr>
              <a:xfrm rot="16200000">
                <a:off x="-751446" y="2827493"/>
                <a:ext cx="2146085" cy="2087085"/>
              </a:xfrm>
              <a:prstGeom prst="pentagon">
                <a:avLst/>
              </a:prstGeom>
              <a:solidFill>
                <a:schemeClr val="bg1"/>
              </a:solidFill>
              <a:ln w="25400">
                <a:solidFill>
                  <a:srgbClr val="4B5161"/>
                </a:solidFill>
              </a:ln>
              <a:effectLst>
                <a:outerShdw blurRad="38100" dist="50800" dir="84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50" name="矩形 49">
                <a:extLst>
                  <a:ext uri="{FF2B5EF4-FFF2-40B4-BE49-F238E27FC236}">
                    <a16:creationId xmlns:a16="http://schemas.microsoft.com/office/drawing/2014/main" id="{1F8207E2-19CC-40CB-B78E-EF07D7CD7312}"/>
                  </a:ext>
                </a:extLst>
              </p:cNvPr>
              <p:cNvSpPr/>
              <p:nvPr/>
            </p:nvSpPr>
            <p:spPr>
              <a:xfrm>
                <a:off x="-834749" y="1824011"/>
                <a:ext cx="1800417" cy="4295147"/>
              </a:xfrm>
              <a:prstGeom prst="rect">
                <a:avLst/>
              </a:prstGeom>
              <a:gradFill>
                <a:gsLst>
                  <a:gs pos="37000">
                    <a:schemeClr val="bg1"/>
                  </a:gs>
                  <a:gs pos="100000">
                    <a:schemeClr val="bg1"/>
                  </a:gs>
                </a:gsLst>
                <a:lin ang="24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grpSp>
          <p:nvGrpSpPr>
            <p:cNvPr id="27" name="组合 26">
              <a:extLst>
                <a:ext uri="{FF2B5EF4-FFF2-40B4-BE49-F238E27FC236}">
                  <a16:creationId xmlns:a16="http://schemas.microsoft.com/office/drawing/2014/main" id="{BD597382-FE10-4776-84BA-4C4758D6F4C0}"/>
                </a:ext>
              </a:extLst>
            </p:cNvPr>
            <p:cNvGrpSpPr/>
            <p:nvPr/>
          </p:nvGrpSpPr>
          <p:grpSpPr>
            <a:xfrm rot="1830014">
              <a:off x="1514793" y="5976329"/>
              <a:ext cx="462729" cy="539379"/>
              <a:chOff x="-1065049" y="5954629"/>
              <a:chExt cx="462729" cy="539379"/>
            </a:xfrm>
            <a:effectLst>
              <a:outerShdw blurRad="38100" dist="50800" dir="8100000" algn="tr" rotWithShape="0">
                <a:prstClr val="black">
                  <a:alpha val="30000"/>
                </a:prstClr>
              </a:outerShdw>
            </a:effectLst>
          </p:grpSpPr>
          <p:cxnSp>
            <p:nvCxnSpPr>
              <p:cNvPr id="91" name="直接连接符 90">
                <a:extLst>
                  <a:ext uri="{FF2B5EF4-FFF2-40B4-BE49-F238E27FC236}">
                    <a16:creationId xmlns:a16="http://schemas.microsoft.com/office/drawing/2014/main" id="{546B67BF-98E5-4FF3-ABBE-07537F9B4539}"/>
                  </a:ext>
                </a:extLst>
              </p:cNvPr>
              <p:cNvCxnSpPr>
                <a:cxnSpLocks/>
              </p:cNvCxnSpPr>
              <p:nvPr/>
            </p:nvCxnSpPr>
            <p:spPr>
              <a:xfrm rot="3593865" flipH="1" flipV="1">
                <a:off x="-757628" y="6237730"/>
                <a:ext cx="159122" cy="117250"/>
              </a:xfrm>
              <a:prstGeom prst="line">
                <a:avLst/>
              </a:prstGeom>
              <a:solidFill>
                <a:srgbClr val="313647"/>
              </a:solidFill>
              <a:ln w="25400" cap="rnd">
                <a:solidFill>
                  <a:srgbClr val="3C4560"/>
                </a:solidFill>
                <a:prstDash val="sysDash"/>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733F4B21-398E-47ED-9ECE-16A1CB68907E}"/>
                  </a:ext>
                </a:extLst>
              </p:cNvPr>
              <p:cNvCxnSpPr>
                <a:cxnSpLocks/>
              </p:cNvCxnSpPr>
              <p:nvPr/>
            </p:nvCxnSpPr>
            <p:spPr>
              <a:xfrm rot="969304">
                <a:off x="-890284" y="6077160"/>
                <a:ext cx="178509" cy="20224"/>
              </a:xfrm>
              <a:prstGeom prst="line">
                <a:avLst/>
              </a:prstGeom>
              <a:solidFill>
                <a:srgbClr val="313647"/>
              </a:solidFill>
              <a:ln w="25400" cap="rnd">
                <a:solidFill>
                  <a:srgbClr val="3C4560"/>
                </a:solidFill>
                <a:prstDash val="sysDash"/>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E0F0CEAB-0324-422C-A378-D2EFDB1B3398}"/>
                  </a:ext>
                </a:extLst>
              </p:cNvPr>
              <p:cNvGrpSpPr/>
              <p:nvPr/>
            </p:nvGrpSpPr>
            <p:grpSpPr>
              <a:xfrm>
                <a:off x="-1065049" y="5954629"/>
                <a:ext cx="462729" cy="539379"/>
                <a:chOff x="-1065049" y="5954629"/>
                <a:chExt cx="462729" cy="539379"/>
              </a:xfrm>
            </p:grpSpPr>
            <p:sp>
              <p:nvSpPr>
                <p:cNvPr id="89" name="椭圆 88">
                  <a:extLst>
                    <a:ext uri="{FF2B5EF4-FFF2-40B4-BE49-F238E27FC236}">
                      <a16:creationId xmlns:a16="http://schemas.microsoft.com/office/drawing/2014/main" id="{CE0ED5C7-EFBF-4CA6-B1AE-A7F957C42B6C}"/>
                    </a:ext>
                  </a:extLst>
                </p:cNvPr>
                <p:cNvSpPr/>
                <p:nvPr/>
              </p:nvSpPr>
              <p:spPr>
                <a:xfrm rot="7927856">
                  <a:off x="-678891" y="6121148"/>
                  <a:ext cx="39152" cy="36769"/>
                </a:xfrm>
                <a:prstGeom prst="ellipse">
                  <a:avLst/>
                </a:prstGeom>
                <a:solidFill>
                  <a:srgbClr val="3C4560"/>
                </a:solidFill>
                <a:ln>
                  <a:solidFill>
                    <a:srgbClr val="3C45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五边形 89">
                  <a:extLst>
                    <a:ext uri="{FF2B5EF4-FFF2-40B4-BE49-F238E27FC236}">
                      <a16:creationId xmlns:a16="http://schemas.microsoft.com/office/drawing/2014/main" id="{1336FB49-4AC6-42D7-9BE9-F3CD97C17368}"/>
                    </a:ext>
                  </a:extLst>
                </p:cNvPr>
                <p:cNvSpPr/>
                <p:nvPr/>
              </p:nvSpPr>
              <p:spPr>
                <a:xfrm rot="10084176" flipH="1" flipV="1">
                  <a:off x="-1065049" y="6093021"/>
                  <a:ext cx="353202" cy="318346"/>
                </a:xfrm>
                <a:prstGeom prst="pentagon">
                  <a:avLst/>
                </a:prstGeom>
                <a:solidFill>
                  <a:srgbClr val="4B5161"/>
                </a:solidFill>
                <a:ln>
                  <a:solidFill>
                    <a:srgbClr val="4B51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4" name="椭圆 93">
                  <a:extLst>
                    <a:ext uri="{FF2B5EF4-FFF2-40B4-BE49-F238E27FC236}">
                      <a16:creationId xmlns:a16="http://schemas.microsoft.com/office/drawing/2014/main" id="{842F88E4-4CBB-4A3F-AF8F-6652B55E5092}"/>
                    </a:ext>
                  </a:extLst>
                </p:cNvPr>
                <p:cNvSpPr/>
                <p:nvPr/>
              </p:nvSpPr>
              <p:spPr>
                <a:xfrm rot="7927856">
                  <a:off x="-931259" y="5955820"/>
                  <a:ext cx="39152" cy="36769"/>
                </a:xfrm>
                <a:prstGeom prst="ellipse">
                  <a:avLst/>
                </a:prstGeom>
                <a:solidFill>
                  <a:srgbClr val="3C4560"/>
                </a:solidFill>
                <a:ln>
                  <a:solidFill>
                    <a:srgbClr val="3C45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a16="http://schemas.microsoft.com/office/drawing/2014/main" id="{154992F7-B26B-43F3-9989-D414C887D06C}"/>
                    </a:ext>
                  </a:extLst>
                </p:cNvPr>
                <p:cNvSpPr/>
                <p:nvPr/>
              </p:nvSpPr>
              <p:spPr>
                <a:xfrm rot="7927856">
                  <a:off x="-703417" y="6473578"/>
                  <a:ext cx="20430" cy="20430"/>
                </a:xfrm>
                <a:prstGeom prst="ellipse">
                  <a:avLst/>
                </a:prstGeom>
                <a:solidFill>
                  <a:srgbClr val="3C4560"/>
                </a:solidFill>
                <a:ln>
                  <a:solidFill>
                    <a:srgbClr val="3C45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7" name="椭圆 86">
                  <a:extLst>
                    <a:ext uri="{FF2B5EF4-FFF2-40B4-BE49-F238E27FC236}">
                      <a16:creationId xmlns:a16="http://schemas.microsoft.com/office/drawing/2014/main" id="{BB24DDE9-A04F-4FF3-9E94-AAF5C038A4CC}"/>
                    </a:ext>
                  </a:extLst>
                </p:cNvPr>
                <p:cNvSpPr/>
                <p:nvPr/>
              </p:nvSpPr>
              <p:spPr>
                <a:xfrm rot="7927856">
                  <a:off x="-639204" y="6371645"/>
                  <a:ext cx="36884" cy="36884"/>
                </a:xfrm>
                <a:prstGeom prst="ellipse">
                  <a:avLst/>
                </a:prstGeom>
                <a:solidFill>
                  <a:srgbClr val="3C4560"/>
                </a:solidFill>
                <a:ln>
                  <a:solidFill>
                    <a:srgbClr val="3C45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cxnSp>
          <p:nvCxnSpPr>
            <p:cNvPr id="5" name="直接连接符 4">
              <a:extLst>
                <a:ext uri="{FF2B5EF4-FFF2-40B4-BE49-F238E27FC236}">
                  <a16:creationId xmlns:a16="http://schemas.microsoft.com/office/drawing/2014/main" id="{F4E4C30E-4833-435B-B9E6-DDB603F239C3}"/>
                </a:ext>
              </a:extLst>
            </p:cNvPr>
            <p:cNvCxnSpPr>
              <a:cxnSpLocks/>
            </p:cNvCxnSpPr>
            <p:nvPr/>
          </p:nvCxnSpPr>
          <p:spPr>
            <a:xfrm>
              <a:off x="1211172" y="3795713"/>
              <a:ext cx="0" cy="1146175"/>
            </a:xfrm>
            <a:prstGeom prst="line">
              <a:avLst/>
            </a:prstGeom>
            <a:ln w="25400" cap="sq">
              <a:solidFill>
                <a:srgbClr val="4B5161"/>
              </a:solidFill>
              <a:prstDash val="solid"/>
            </a:ln>
            <a:effectLst>
              <a:outerShdw blurRad="38100" dist="50800" dir="8100000" algn="tr"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5300CB42-6628-45B7-8BC0-71E0B0E708D9}"/>
                </a:ext>
              </a:extLst>
            </p:cNvPr>
            <p:cNvCxnSpPr>
              <a:cxnSpLocks/>
            </p:cNvCxnSpPr>
            <p:nvPr/>
          </p:nvCxnSpPr>
          <p:spPr>
            <a:xfrm>
              <a:off x="1444120" y="3869006"/>
              <a:ext cx="0" cy="2275503"/>
            </a:xfrm>
            <a:prstGeom prst="line">
              <a:avLst/>
            </a:prstGeom>
            <a:ln w="25400" cap="sq">
              <a:solidFill>
                <a:srgbClr val="4B5161"/>
              </a:solidFill>
              <a:prstDash val="solid"/>
            </a:ln>
            <a:effectLst>
              <a:outerShdw blurRad="38100" dist="50800" dir="8100000" algn="tr"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sp>
        <p:nvSpPr>
          <p:cNvPr id="18" name="文本框 17" descr="页面标题">
            <a:extLst>
              <a:ext uri="{FF2B5EF4-FFF2-40B4-BE49-F238E27FC236}">
                <a16:creationId xmlns:a16="http://schemas.microsoft.com/office/drawing/2014/main" id="{6DF91239-CECE-4DA0-87DB-4A681A55AA53}"/>
              </a:ext>
            </a:extLst>
          </p:cNvPr>
          <p:cNvSpPr txBox="1"/>
          <p:nvPr/>
        </p:nvSpPr>
        <p:spPr>
          <a:xfrm>
            <a:off x="809758" y="2474242"/>
            <a:ext cx="1386690" cy="1077218"/>
          </a:xfrm>
          <a:prstGeom prst="rect">
            <a:avLst/>
          </a:prstGeom>
          <a:noFill/>
        </p:spPr>
        <p:txBody>
          <a:bodyPr vert="horz" wrap="square" rtlCol="0">
            <a:spAutoFit/>
          </a:bodyPr>
          <a:lstStyle/>
          <a:p>
            <a:r>
              <a:rPr lang="zh-CN" altLang="en-US" sz="3200" b="1" spc="300" dirty="0">
                <a:solidFill>
                  <a:schemeClr val="tx1">
                    <a:lumMod val="50000"/>
                    <a:lumOff val="50000"/>
                  </a:schemeClr>
                </a:solidFill>
                <a:latin typeface="+mn-ea"/>
                <a:cs typeface="+mn-ea"/>
                <a:sym typeface="+mn-lt"/>
              </a:rPr>
              <a:t>选题目的</a:t>
            </a:r>
          </a:p>
        </p:txBody>
      </p:sp>
      <p:sp>
        <p:nvSpPr>
          <p:cNvPr id="41" name="文本框 40" descr="章节概要3">
            <a:extLst>
              <a:ext uri="{FF2B5EF4-FFF2-40B4-BE49-F238E27FC236}">
                <a16:creationId xmlns:a16="http://schemas.microsoft.com/office/drawing/2014/main" id="{F936915B-17E6-4C2F-9D08-A2E96BC58E6D}"/>
              </a:ext>
            </a:extLst>
          </p:cNvPr>
          <p:cNvSpPr txBox="1"/>
          <p:nvPr/>
        </p:nvSpPr>
        <p:spPr>
          <a:xfrm>
            <a:off x="3373388" y="4012794"/>
            <a:ext cx="7607431" cy="1291700"/>
          </a:xfrm>
          <a:prstGeom prst="rect">
            <a:avLst/>
          </a:prstGeom>
          <a:noFill/>
        </p:spPr>
        <p:txBody>
          <a:bodyPr vert="horz" wrap="square" rtlCol="0">
            <a:spAutoFit/>
          </a:bodyPr>
          <a:lstStyle>
            <a:defPPr>
              <a:defRPr lang="zh-CN"/>
            </a:defPPr>
            <a:lvl1pPr>
              <a:lnSpc>
                <a:spcPct val="150000"/>
              </a:lnSpc>
              <a:defRPr sz="1200" spc="300">
                <a:solidFill>
                  <a:srgbClr val="757575"/>
                </a:solidFill>
                <a:latin typeface="微软雅黑 Light" panose="020B0502040204020203" pitchFamily="34" charset="-122"/>
                <a:ea typeface="微软雅黑 Light" panose="020B0502040204020203" pitchFamily="34" charset="-122"/>
              </a:defRPr>
            </a:lvl1pPr>
          </a:lstStyle>
          <a:p>
            <a:pPr algn="just"/>
            <a:r>
              <a:rPr lang="zh-CN" altLang="en-US" sz="1800" dirty="0">
                <a:solidFill>
                  <a:schemeClr val="tx1">
                    <a:lumMod val="75000"/>
                    <a:lumOff val="25000"/>
                  </a:schemeClr>
                </a:solidFill>
                <a:latin typeface="+mn-ea"/>
                <a:ea typeface="+mn-ea"/>
                <a:cs typeface="+mn-ea"/>
                <a:sym typeface="+mn-lt"/>
              </a:rPr>
              <a:t>能够通过分析分部报告信息，更好地理解企业各经营分部和报告分部的经营业绩，从而把握企业整体的经营状况能够运用财务分析基本方法对影响利润形成的主要项目进行分析评价。</a:t>
            </a:r>
          </a:p>
        </p:txBody>
      </p:sp>
      <p:sp>
        <p:nvSpPr>
          <p:cNvPr id="51" name="文本框 50" descr="章节概要2">
            <a:extLst>
              <a:ext uri="{FF2B5EF4-FFF2-40B4-BE49-F238E27FC236}">
                <a16:creationId xmlns:a16="http://schemas.microsoft.com/office/drawing/2014/main" id="{1726AEA4-1079-4CC5-85EC-473F03D4571C}"/>
              </a:ext>
            </a:extLst>
          </p:cNvPr>
          <p:cNvSpPr txBox="1"/>
          <p:nvPr/>
        </p:nvSpPr>
        <p:spPr>
          <a:xfrm>
            <a:off x="3373388" y="2698910"/>
            <a:ext cx="7607435" cy="465640"/>
          </a:xfrm>
          <a:prstGeom prst="rect">
            <a:avLst/>
          </a:prstGeom>
          <a:noFill/>
        </p:spPr>
        <p:txBody>
          <a:bodyPr vert="horz" wrap="square" rtlCol="0">
            <a:spAutoFit/>
          </a:bodyPr>
          <a:lstStyle>
            <a:defPPr>
              <a:defRPr lang="zh-CN"/>
            </a:defPPr>
            <a:lvl1pPr>
              <a:lnSpc>
                <a:spcPct val="150000"/>
              </a:lnSpc>
              <a:defRPr sz="1200" spc="300">
                <a:solidFill>
                  <a:srgbClr val="757575"/>
                </a:solidFill>
                <a:latin typeface="微软雅黑 Light" panose="020B0502040204020203" pitchFamily="34" charset="-122"/>
                <a:ea typeface="微软雅黑 Light" panose="020B0502040204020203" pitchFamily="34" charset="-122"/>
              </a:defRPr>
            </a:lvl1pPr>
          </a:lstStyle>
          <a:p>
            <a:pPr algn="just"/>
            <a:r>
              <a:rPr lang="zh-CN" altLang="en-US" sz="1800" dirty="0">
                <a:solidFill>
                  <a:schemeClr val="tx1">
                    <a:lumMod val="75000"/>
                    <a:lumOff val="25000"/>
                  </a:schemeClr>
                </a:solidFill>
                <a:latin typeface="+mn-ea"/>
                <a:ea typeface="+mn-ea"/>
                <a:cs typeface="+mn-ea"/>
                <a:sym typeface="+mn-lt"/>
              </a:rPr>
              <a:t>能够运用利润分析方法对各项利润完成情况进行分析评价；</a:t>
            </a:r>
            <a:endParaRPr lang="en-US" altLang="zh-CN" sz="1800" dirty="0">
              <a:solidFill>
                <a:schemeClr val="tx1">
                  <a:lumMod val="75000"/>
                  <a:lumOff val="25000"/>
                </a:schemeClr>
              </a:solidFill>
              <a:latin typeface="+mn-ea"/>
              <a:ea typeface="+mn-ea"/>
              <a:cs typeface="+mn-ea"/>
              <a:sym typeface="+mn-lt"/>
            </a:endParaRPr>
          </a:p>
        </p:txBody>
      </p:sp>
      <p:sp>
        <p:nvSpPr>
          <p:cNvPr id="53" name="文本框 52" descr="章节概要1">
            <a:extLst>
              <a:ext uri="{FF2B5EF4-FFF2-40B4-BE49-F238E27FC236}">
                <a16:creationId xmlns:a16="http://schemas.microsoft.com/office/drawing/2014/main" id="{EEF65D8F-68D1-49EE-9728-ADD449FBEE9A}"/>
              </a:ext>
            </a:extLst>
          </p:cNvPr>
          <p:cNvSpPr txBox="1"/>
          <p:nvPr/>
        </p:nvSpPr>
        <p:spPr>
          <a:xfrm>
            <a:off x="3373389" y="1385026"/>
            <a:ext cx="7607439" cy="465640"/>
          </a:xfrm>
          <a:prstGeom prst="rect">
            <a:avLst/>
          </a:prstGeom>
          <a:noFill/>
        </p:spPr>
        <p:txBody>
          <a:bodyPr vert="horz" wrap="square" rtlCol="0">
            <a:spAutoFit/>
          </a:bodyPr>
          <a:lstStyle>
            <a:defPPr>
              <a:defRPr lang="zh-CN"/>
            </a:defPPr>
            <a:lvl1pPr>
              <a:lnSpc>
                <a:spcPct val="150000"/>
              </a:lnSpc>
              <a:defRPr sz="1200" spc="300">
                <a:solidFill>
                  <a:srgbClr val="757575"/>
                </a:solidFill>
                <a:latin typeface="微软雅黑 Light" panose="020B0502040204020203" pitchFamily="34" charset="-122"/>
                <a:ea typeface="微软雅黑 Light" panose="020B0502040204020203" pitchFamily="34" charset="-122"/>
              </a:defRPr>
            </a:lvl1pPr>
          </a:lstStyle>
          <a:p>
            <a:pPr algn="just"/>
            <a:r>
              <a:rPr lang="zh-CN" altLang="en-US" sz="1800" dirty="0">
                <a:solidFill>
                  <a:schemeClr val="tx1">
                    <a:lumMod val="75000"/>
                    <a:lumOff val="25000"/>
                  </a:schemeClr>
                </a:solidFill>
                <a:latin typeface="+mn-ea"/>
                <a:ea typeface="+mn-ea"/>
                <a:cs typeface="+mn-ea"/>
                <a:sym typeface="+mn-lt"/>
              </a:rPr>
              <a:t>能够运用利润分析方法对企业利润的形成进行总体分析评价；</a:t>
            </a:r>
          </a:p>
        </p:txBody>
      </p:sp>
      <p:grpSp>
        <p:nvGrpSpPr>
          <p:cNvPr id="54" name="组合 53">
            <a:extLst>
              <a:ext uri="{FF2B5EF4-FFF2-40B4-BE49-F238E27FC236}">
                <a16:creationId xmlns:a16="http://schemas.microsoft.com/office/drawing/2014/main" id="{C61019A0-9FBE-4FCA-AA0E-2251CA88FF00}"/>
              </a:ext>
            </a:extLst>
          </p:cNvPr>
          <p:cNvGrpSpPr/>
          <p:nvPr/>
        </p:nvGrpSpPr>
        <p:grpSpPr>
          <a:xfrm>
            <a:off x="3137242" y="1732968"/>
            <a:ext cx="8025337" cy="166317"/>
            <a:chOff x="6760835" y="2283797"/>
            <a:chExt cx="8025337" cy="166317"/>
          </a:xfrm>
        </p:grpSpPr>
        <p:cxnSp>
          <p:nvCxnSpPr>
            <p:cNvPr id="55" name="直接连接符 54">
              <a:extLst>
                <a:ext uri="{FF2B5EF4-FFF2-40B4-BE49-F238E27FC236}">
                  <a16:creationId xmlns:a16="http://schemas.microsoft.com/office/drawing/2014/main" id="{5B308306-98B0-4E66-A28A-CB92B9087CBC}"/>
                </a:ext>
              </a:extLst>
            </p:cNvPr>
            <p:cNvCxnSpPr>
              <a:cxnSpLocks/>
            </p:cNvCxnSpPr>
            <p:nvPr/>
          </p:nvCxnSpPr>
          <p:spPr>
            <a:xfrm>
              <a:off x="6760835" y="2442733"/>
              <a:ext cx="8025337" cy="0"/>
            </a:xfrm>
            <a:prstGeom prst="line">
              <a:avLst/>
            </a:prstGeom>
            <a:ln w="15875">
              <a:solidFill>
                <a:srgbClr val="757575"/>
              </a:solidFill>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a16="http://schemas.microsoft.com/office/drawing/2014/main" id="{0CB123F8-6583-46A0-8557-BD14647D7299}"/>
                </a:ext>
              </a:extLst>
            </p:cNvPr>
            <p:cNvSpPr/>
            <p:nvPr/>
          </p:nvSpPr>
          <p:spPr>
            <a:xfrm rot="16200000" flipV="1">
              <a:off x="6766594" y="2278038"/>
              <a:ext cx="166317" cy="17783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8" name="组合 57">
            <a:extLst>
              <a:ext uri="{FF2B5EF4-FFF2-40B4-BE49-F238E27FC236}">
                <a16:creationId xmlns:a16="http://schemas.microsoft.com/office/drawing/2014/main" id="{7FA09738-4DF6-4FB2-93B5-D53F973B3B7A}"/>
              </a:ext>
            </a:extLst>
          </p:cNvPr>
          <p:cNvGrpSpPr/>
          <p:nvPr/>
        </p:nvGrpSpPr>
        <p:grpSpPr>
          <a:xfrm>
            <a:off x="3137242" y="3006890"/>
            <a:ext cx="8025337" cy="166317"/>
            <a:chOff x="6760834" y="4020740"/>
            <a:chExt cx="8025337" cy="166317"/>
          </a:xfrm>
        </p:grpSpPr>
        <p:sp>
          <p:nvSpPr>
            <p:cNvPr id="59" name="矩形 58">
              <a:extLst>
                <a:ext uri="{FF2B5EF4-FFF2-40B4-BE49-F238E27FC236}">
                  <a16:creationId xmlns:a16="http://schemas.microsoft.com/office/drawing/2014/main" id="{54887431-B093-463C-A78D-FB9F6150268B}"/>
                </a:ext>
              </a:extLst>
            </p:cNvPr>
            <p:cNvSpPr/>
            <p:nvPr/>
          </p:nvSpPr>
          <p:spPr>
            <a:xfrm rot="16200000" flipV="1">
              <a:off x="6766593" y="4014981"/>
              <a:ext cx="166317" cy="177835"/>
            </a:xfrm>
            <a:prstGeom prst="rect">
              <a:avLst/>
            </a:prstGeom>
            <a:solidFill>
              <a:srgbClr val="722A2A">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0" name="直接连接符 59">
              <a:extLst>
                <a:ext uri="{FF2B5EF4-FFF2-40B4-BE49-F238E27FC236}">
                  <a16:creationId xmlns:a16="http://schemas.microsoft.com/office/drawing/2014/main" id="{04BB2463-CE2C-4E0C-9E85-DB69BC77CC31}"/>
                </a:ext>
              </a:extLst>
            </p:cNvPr>
            <p:cNvCxnSpPr>
              <a:cxnSpLocks/>
            </p:cNvCxnSpPr>
            <p:nvPr/>
          </p:nvCxnSpPr>
          <p:spPr>
            <a:xfrm>
              <a:off x="6760834" y="4187057"/>
              <a:ext cx="8025337" cy="0"/>
            </a:xfrm>
            <a:prstGeom prst="line">
              <a:avLst/>
            </a:prstGeom>
            <a:ln w="15875">
              <a:solidFill>
                <a:srgbClr val="757575"/>
              </a:solidFill>
            </a:ln>
          </p:spPr>
          <p:style>
            <a:lnRef idx="1">
              <a:schemeClr val="accent1"/>
            </a:lnRef>
            <a:fillRef idx="0">
              <a:schemeClr val="accent1"/>
            </a:fillRef>
            <a:effectRef idx="0">
              <a:schemeClr val="accent1"/>
            </a:effectRef>
            <a:fontRef idx="minor">
              <a:schemeClr val="tx1"/>
            </a:fontRef>
          </p:style>
        </p:cxnSp>
      </p:grpSp>
      <p:grpSp>
        <p:nvGrpSpPr>
          <p:cNvPr id="61" name="组合 60">
            <a:extLst>
              <a:ext uri="{FF2B5EF4-FFF2-40B4-BE49-F238E27FC236}">
                <a16:creationId xmlns:a16="http://schemas.microsoft.com/office/drawing/2014/main" id="{7F6D01D5-F5DB-47D3-A38B-7460DDA61B0F}"/>
              </a:ext>
            </a:extLst>
          </p:cNvPr>
          <p:cNvGrpSpPr/>
          <p:nvPr/>
        </p:nvGrpSpPr>
        <p:grpSpPr>
          <a:xfrm>
            <a:off x="3137242" y="5161750"/>
            <a:ext cx="8025339" cy="168724"/>
            <a:chOff x="6760833" y="5748156"/>
            <a:chExt cx="8025339" cy="168724"/>
          </a:xfrm>
        </p:grpSpPr>
        <p:sp>
          <p:nvSpPr>
            <p:cNvPr id="62" name="矩形 61">
              <a:extLst>
                <a:ext uri="{FF2B5EF4-FFF2-40B4-BE49-F238E27FC236}">
                  <a16:creationId xmlns:a16="http://schemas.microsoft.com/office/drawing/2014/main" id="{2CA9D6F6-7032-4EFA-95FD-CBB033FF8CA2}"/>
                </a:ext>
              </a:extLst>
            </p:cNvPr>
            <p:cNvSpPr/>
            <p:nvPr/>
          </p:nvSpPr>
          <p:spPr>
            <a:xfrm rot="16200000" flipV="1">
              <a:off x="6766592" y="5742397"/>
              <a:ext cx="166317" cy="17783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3" name="直接连接符 62">
              <a:extLst>
                <a:ext uri="{FF2B5EF4-FFF2-40B4-BE49-F238E27FC236}">
                  <a16:creationId xmlns:a16="http://schemas.microsoft.com/office/drawing/2014/main" id="{37210BE0-1425-420E-BB2B-BE83D6CF442F}"/>
                </a:ext>
              </a:extLst>
            </p:cNvPr>
            <p:cNvCxnSpPr>
              <a:cxnSpLocks/>
            </p:cNvCxnSpPr>
            <p:nvPr/>
          </p:nvCxnSpPr>
          <p:spPr>
            <a:xfrm>
              <a:off x="6760834" y="5916880"/>
              <a:ext cx="8025338" cy="0"/>
            </a:xfrm>
            <a:prstGeom prst="line">
              <a:avLst/>
            </a:prstGeom>
            <a:ln w="15875">
              <a:solidFill>
                <a:srgbClr val="75757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27692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10479D43-BFC4-4C18-9BD6-5C929FD221AA}"/>
              </a:ext>
            </a:extLst>
          </p:cNvPr>
          <p:cNvSpPr txBox="1">
            <a:spLocks/>
          </p:cNvSpPr>
          <p:nvPr/>
        </p:nvSpPr>
        <p:spPr>
          <a:xfrm>
            <a:off x="431801" y="260350"/>
            <a:ext cx="9215967" cy="609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dirty="0">
              <a:latin typeface="+mn-lt"/>
              <a:ea typeface="+mn-ea"/>
              <a:cs typeface="+mn-ea"/>
              <a:sym typeface="+mn-lt"/>
            </a:endParaRPr>
          </a:p>
        </p:txBody>
      </p:sp>
      <p:sp>
        <p:nvSpPr>
          <p:cNvPr id="8" name="内容占位符 7">
            <a:extLst>
              <a:ext uri="{FF2B5EF4-FFF2-40B4-BE49-F238E27FC236}">
                <a16:creationId xmlns:a16="http://schemas.microsoft.com/office/drawing/2014/main" id="{8F26A404-CD35-4C96-9882-A77964410907}"/>
              </a:ext>
            </a:extLst>
          </p:cNvPr>
          <p:cNvSpPr>
            <a:spLocks noGrp="1"/>
          </p:cNvSpPr>
          <p:nvPr>
            <p:ph sz="quarter" idx="10"/>
          </p:nvPr>
        </p:nvSpPr>
        <p:spPr/>
        <p:txBody>
          <a:bodyPr/>
          <a:lstStyle/>
          <a:p>
            <a:pPr marL="0" indent="0">
              <a:buNone/>
            </a:pPr>
            <a:r>
              <a:rPr lang="zh-CN" altLang="en-US" dirty="0">
                <a:cs typeface="+mn-ea"/>
                <a:sym typeface="+mn-lt"/>
              </a:rPr>
              <a:t>对利润表结构分析评价</a:t>
            </a:r>
          </a:p>
          <a:p>
            <a:endParaRPr lang="zh-CN" altLang="en-US" dirty="0">
              <a:cs typeface="+mn-ea"/>
              <a:sym typeface="+mn-lt"/>
            </a:endParaRPr>
          </a:p>
        </p:txBody>
      </p:sp>
      <p:sp>
        <p:nvSpPr>
          <p:cNvPr id="9" name="内容占位符 8">
            <a:extLst>
              <a:ext uri="{FF2B5EF4-FFF2-40B4-BE49-F238E27FC236}">
                <a16:creationId xmlns:a16="http://schemas.microsoft.com/office/drawing/2014/main" id="{F08372E2-6BA0-4D24-AC25-E52774A463A2}"/>
              </a:ext>
            </a:extLst>
          </p:cNvPr>
          <p:cNvSpPr>
            <a:spLocks noGrp="1"/>
          </p:cNvSpPr>
          <p:nvPr>
            <p:ph sz="quarter" idx="11"/>
          </p:nvPr>
        </p:nvSpPr>
        <p:spPr>
          <a:xfrm>
            <a:off x="1396999" y="2178843"/>
            <a:ext cx="9420526" cy="2962500"/>
          </a:xfrm>
        </p:spPr>
        <p:txBody>
          <a:bodyPr/>
          <a:lstStyle/>
          <a:p>
            <a:pPr marL="0" indent="0">
              <a:lnSpc>
                <a:spcPts val="4000"/>
              </a:lnSpc>
              <a:buNone/>
            </a:pPr>
            <a:r>
              <a:rPr lang="zh-CN" altLang="en-US" dirty="0">
                <a:solidFill>
                  <a:schemeClr val="tx1">
                    <a:lumMod val="75000"/>
                    <a:lumOff val="25000"/>
                  </a:schemeClr>
                </a:solidFill>
                <a:cs typeface="+mn-ea"/>
                <a:sym typeface="+mn-lt"/>
              </a:rPr>
              <a:t>优势：</a:t>
            </a:r>
            <a:endParaRPr lang="zh-CN" altLang="en-US" sz="100" dirty="0">
              <a:solidFill>
                <a:schemeClr val="tx1">
                  <a:lumMod val="75000"/>
                  <a:lumOff val="25000"/>
                </a:schemeClr>
              </a:solidFill>
              <a:cs typeface="+mn-ea"/>
              <a:sym typeface="+mn-lt"/>
            </a:endParaRPr>
          </a:p>
          <a:p>
            <a:pPr marL="514350" indent="-514350">
              <a:lnSpc>
                <a:spcPts val="4000"/>
              </a:lnSpc>
              <a:buFont typeface="+mj-ea"/>
              <a:buAutoNum type="circleNumDbPlain"/>
            </a:pPr>
            <a:r>
              <a:rPr lang="zh-CN" altLang="en-US" dirty="0">
                <a:solidFill>
                  <a:schemeClr val="tx1">
                    <a:lumMod val="75000"/>
                    <a:lumOff val="25000"/>
                  </a:schemeClr>
                </a:solidFill>
                <a:cs typeface="+mn-ea"/>
                <a:sym typeface="+mn-lt"/>
              </a:rPr>
              <a:t>销售费用与管理费用占营业收入的比重略下降（</a:t>
            </a:r>
            <a:r>
              <a:rPr lang="en-US" altLang="zh-CN" dirty="0">
                <a:solidFill>
                  <a:schemeClr val="tx1">
                    <a:lumMod val="75000"/>
                    <a:lumOff val="25000"/>
                  </a:schemeClr>
                </a:solidFill>
                <a:cs typeface="+mn-ea"/>
                <a:sym typeface="+mn-lt"/>
              </a:rPr>
              <a:t>-1.02%</a:t>
            </a:r>
            <a:r>
              <a:rPr lang="zh-CN" altLang="en-US" dirty="0">
                <a:solidFill>
                  <a:schemeClr val="tx1">
                    <a:lumMod val="75000"/>
                    <a:lumOff val="25000"/>
                  </a:schemeClr>
                </a:solidFill>
                <a:cs typeface="+mn-ea"/>
                <a:sym typeface="+mn-lt"/>
              </a:rPr>
              <a:t>），说明公司管理效率提高。</a:t>
            </a:r>
          </a:p>
          <a:p>
            <a:pPr marL="514350" indent="-514350">
              <a:lnSpc>
                <a:spcPts val="4000"/>
              </a:lnSpc>
              <a:buFont typeface="+mj-ea"/>
              <a:buAutoNum type="circleNumDbPlain"/>
            </a:pPr>
            <a:r>
              <a:rPr lang="zh-CN" altLang="en-US" dirty="0">
                <a:solidFill>
                  <a:schemeClr val="tx1">
                    <a:lumMod val="75000"/>
                    <a:lumOff val="25000"/>
                  </a:schemeClr>
                </a:solidFill>
                <a:cs typeface="+mn-ea"/>
                <a:sym typeface="+mn-lt"/>
              </a:rPr>
              <a:t>净利润占营业收入的比重略上升（</a:t>
            </a:r>
            <a:r>
              <a:rPr lang="en-US" altLang="zh-CN" dirty="0">
                <a:solidFill>
                  <a:schemeClr val="tx1">
                    <a:lumMod val="75000"/>
                    <a:lumOff val="25000"/>
                  </a:schemeClr>
                </a:solidFill>
                <a:cs typeface="+mn-ea"/>
                <a:sym typeface="+mn-lt"/>
              </a:rPr>
              <a:t>+ 0.18%</a:t>
            </a:r>
            <a:r>
              <a:rPr lang="zh-CN" altLang="en-US" dirty="0">
                <a:solidFill>
                  <a:schemeClr val="tx1">
                    <a:lumMod val="75000"/>
                    <a:lumOff val="25000"/>
                  </a:schemeClr>
                </a:solidFill>
                <a:cs typeface="+mn-ea"/>
                <a:sym typeface="+mn-lt"/>
              </a:rPr>
              <a:t>），说明企业对成本与费用的控制能力整体在加强。</a:t>
            </a:r>
          </a:p>
          <a:p>
            <a:pPr marL="0" indent="0">
              <a:lnSpc>
                <a:spcPts val="4000"/>
              </a:lnSpc>
              <a:buNone/>
            </a:pPr>
            <a:endParaRPr lang="zh-CN" altLang="en-US"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859252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77539B65-68DE-4857-B940-DA5AEBC0F3DB}"/>
              </a:ext>
            </a:extLst>
          </p:cNvPr>
          <p:cNvPicPr>
            <a:picLocks noChangeAspect="1"/>
          </p:cNvPicPr>
          <p:nvPr/>
        </p:nvPicPr>
        <p:blipFill rotWithShape="1">
          <a:blip r:embed="rId3">
            <a:extLst>
              <a:ext uri="{28A0092B-C50C-407E-A947-70E740481C1C}">
                <a14:useLocalDpi xmlns:a14="http://schemas.microsoft.com/office/drawing/2010/main" val="0"/>
              </a:ext>
            </a:extLst>
          </a:blip>
          <a:srcRect l="10325" t="8552" r="10325" b="8553"/>
          <a:stretch/>
        </p:blipFill>
        <p:spPr>
          <a:xfrm>
            <a:off x="0" y="0"/>
            <a:ext cx="12192000" cy="6858000"/>
          </a:xfrm>
          <a:prstGeom prst="rect">
            <a:avLst/>
          </a:prstGeom>
          <a:effectLst/>
        </p:spPr>
      </p:pic>
      <p:sp>
        <p:nvSpPr>
          <p:cNvPr id="59" name="矩形 58">
            <a:extLst>
              <a:ext uri="{FF2B5EF4-FFF2-40B4-BE49-F238E27FC236}">
                <a16:creationId xmlns:a16="http://schemas.microsoft.com/office/drawing/2014/main" id="{23739720-61FD-4093-9EE4-BEAC02C555D1}"/>
              </a:ext>
            </a:extLst>
          </p:cNvPr>
          <p:cNvSpPr/>
          <p:nvPr/>
        </p:nvSpPr>
        <p:spPr>
          <a:xfrm>
            <a:off x="0" y="0"/>
            <a:ext cx="12192000" cy="6857999"/>
          </a:xfrm>
          <a:prstGeom prst="rect">
            <a:avLst/>
          </a:prstGeom>
          <a:gradFill flip="none" rotWithShape="1">
            <a:gsLst>
              <a:gs pos="71000">
                <a:srgbClr val="FFFFFF">
                  <a:alpha val="87000"/>
                </a:srgbClr>
              </a:gs>
              <a:gs pos="45000">
                <a:srgbClr val="FFFFFF">
                  <a:alpha val="96000"/>
                </a:srgbClr>
              </a:gs>
              <a:gs pos="100000">
                <a:srgbClr val="FFFFFF">
                  <a:alpha val="76000"/>
                </a:srgb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3">
            <a:extLst>
              <a:ext uri="{FF2B5EF4-FFF2-40B4-BE49-F238E27FC236}">
                <a16:creationId xmlns:a16="http://schemas.microsoft.com/office/drawing/2014/main" id="{0F9EF6AA-9447-4B63-802E-CB79CE1D2E5B}"/>
              </a:ext>
            </a:extLst>
          </p:cNvPr>
          <p:cNvSpPr/>
          <p:nvPr/>
        </p:nvSpPr>
        <p:spPr>
          <a:xfrm>
            <a:off x="225972" y="268999"/>
            <a:ext cx="11740056" cy="6320003"/>
          </a:xfrm>
          <a:prstGeom prst="rect">
            <a:avLst/>
          </a:prstGeom>
          <a:solidFill>
            <a:srgbClr val="3C4560">
              <a:alpha val="58000"/>
            </a:srgbClr>
          </a:solidFill>
          <a:ln>
            <a:noFill/>
          </a:ln>
          <a:effectLst>
            <a:outerShdw blurRad="88900" sx="101000" sy="101000" algn="c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0" name="组合 9">
            <a:extLst>
              <a:ext uri="{FF2B5EF4-FFF2-40B4-BE49-F238E27FC236}">
                <a16:creationId xmlns:a16="http://schemas.microsoft.com/office/drawing/2014/main" id="{6BEE9CAC-DBB7-4794-8A89-8F96EECD5500}"/>
              </a:ext>
            </a:extLst>
          </p:cNvPr>
          <p:cNvGrpSpPr/>
          <p:nvPr/>
        </p:nvGrpSpPr>
        <p:grpSpPr>
          <a:xfrm>
            <a:off x="3472698" y="946066"/>
            <a:ext cx="5246604" cy="4965868"/>
            <a:chOff x="8425818" y="6899093"/>
            <a:chExt cx="3157537" cy="3100387"/>
          </a:xfrm>
          <a:solidFill>
            <a:srgbClr val="FFFFFF">
              <a:alpha val="5000"/>
            </a:srgbClr>
          </a:solidFill>
        </p:grpSpPr>
        <p:sp>
          <p:nvSpPr>
            <p:cNvPr id="11" name="Freeform 177">
              <a:extLst>
                <a:ext uri="{FF2B5EF4-FFF2-40B4-BE49-F238E27FC236}">
                  <a16:creationId xmlns:a16="http://schemas.microsoft.com/office/drawing/2014/main" id="{D87F63A1-68EC-4E16-A533-F84982C7085D}"/>
                </a:ext>
              </a:extLst>
            </p:cNvPr>
            <p:cNvSpPr>
              <a:spLocks noEditPoints="1"/>
            </p:cNvSpPr>
            <p:nvPr/>
          </p:nvSpPr>
          <p:spPr bwMode="auto">
            <a:xfrm>
              <a:off x="8425818" y="6899093"/>
              <a:ext cx="3157537" cy="3100387"/>
            </a:xfrm>
            <a:custGeom>
              <a:avLst/>
              <a:gdLst>
                <a:gd name="T0" fmla="*/ 378 w 1308"/>
                <a:gd name="T1" fmla="*/ 1222 h 1289"/>
                <a:gd name="T2" fmla="*/ 350 w 1308"/>
                <a:gd name="T3" fmla="*/ 1209 h 1289"/>
                <a:gd name="T4" fmla="*/ 313 w 1308"/>
                <a:gd name="T5" fmla="*/ 1187 h 1289"/>
                <a:gd name="T6" fmla="*/ 274 w 1308"/>
                <a:gd name="T7" fmla="*/ 1164 h 1289"/>
                <a:gd name="T8" fmla="*/ 210 w 1308"/>
                <a:gd name="T9" fmla="*/ 1108 h 1289"/>
                <a:gd name="T10" fmla="*/ 131 w 1308"/>
                <a:gd name="T11" fmla="*/ 1017 h 1289"/>
                <a:gd name="T12" fmla="*/ 84 w 1308"/>
                <a:gd name="T13" fmla="*/ 943 h 1289"/>
                <a:gd name="T14" fmla="*/ 68 w 1308"/>
                <a:gd name="T15" fmla="*/ 909 h 1289"/>
                <a:gd name="T16" fmla="*/ 14 w 1308"/>
                <a:gd name="T17" fmla="*/ 709 h 1289"/>
                <a:gd name="T18" fmla="*/ 111 w 1308"/>
                <a:gd name="T19" fmla="*/ 301 h 1289"/>
                <a:gd name="T20" fmla="*/ 117 w 1308"/>
                <a:gd name="T21" fmla="*/ 286 h 1289"/>
                <a:gd name="T22" fmla="*/ 168 w 1308"/>
                <a:gd name="T23" fmla="*/ 224 h 1289"/>
                <a:gd name="T24" fmla="*/ 200 w 1308"/>
                <a:gd name="T25" fmla="*/ 190 h 1289"/>
                <a:gd name="T26" fmla="*/ 225 w 1308"/>
                <a:gd name="T27" fmla="*/ 163 h 1289"/>
                <a:gd name="T28" fmla="*/ 259 w 1308"/>
                <a:gd name="T29" fmla="*/ 135 h 1289"/>
                <a:gd name="T30" fmla="*/ 319 w 1308"/>
                <a:gd name="T31" fmla="*/ 96 h 1289"/>
                <a:gd name="T32" fmla="*/ 387 w 1308"/>
                <a:gd name="T33" fmla="*/ 62 h 1289"/>
                <a:gd name="T34" fmla="*/ 468 w 1308"/>
                <a:gd name="T35" fmla="*/ 30 h 1289"/>
                <a:gd name="T36" fmla="*/ 468 w 1308"/>
                <a:gd name="T37" fmla="*/ 30 h 1289"/>
                <a:gd name="T38" fmla="*/ 488 w 1308"/>
                <a:gd name="T39" fmla="*/ 26 h 1289"/>
                <a:gd name="T40" fmla="*/ 728 w 1308"/>
                <a:gd name="T41" fmla="*/ 11 h 1289"/>
                <a:gd name="T42" fmla="*/ 820 w 1308"/>
                <a:gd name="T43" fmla="*/ 27 h 1289"/>
                <a:gd name="T44" fmla="*/ 819 w 1308"/>
                <a:gd name="T45" fmla="*/ 27 h 1289"/>
                <a:gd name="T46" fmla="*/ 884 w 1308"/>
                <a:gd name="T47" fmla="*/ 48 h 1289"/>
                <a:gd name="T48" fmla="*/ 1221 w 1308"/>
                <a:gd name="T49" fmla="*/ 355 h 1289"/>
                <a:gd name="T50" fmla="*/ 1247 w 1308"/>
                <a:gd name="T51" fmla="*/ 411 h 1289"/>
                <a:gd name="T52" fmla="*/ 1254 w 1308"/>
                <a:gd name="T53" fmla="*/ 433 h 1289"/>
                <a:gd name="T54" fmla="*/ 1257 w 1308"/>
                <a:gd name="T55" fmla="*/ 449 h 1289"/>
                <a:gd name="T56" fmla="*/ 1215 w 1308"/>
                <a:gd name="T57" fmla="*/ 941 h 1289"/>
                <a:gd name="T58" fmla="*/ 1209 w 1308"/>
                <a:gd name="T59" fmla="*/ 956 h 1289"/>
                <a:gd name="T60" fmla="*/ 1128 w 1308"/>
                <a:gd name="T61" fmla="*/ 1066 h 1289"/>
                <a:gd name="T62" fmla="*/ 1096 w 1308"/>
                <a:gd name="T63" fmla="*/ 1100 h 1289"/>
                <a:gd name="T64" fmla="*/ 1071 w 1308"/>
                <a:gd name="T65" fmla="*/ 1127 h 1289"/>
                <a:gd name="T66" fmla="*/ 1011 w 1308"/>
                <a:gd name="T67" fmla="*/ 1171 h 1289"/>
                <a:gd name="T68" fmla="*/ 968 w 1308"/>
                <a:gd name="T69" fmla="*/ 1200 h 1289"/>
                <a:gd name="T70" fmla="*/ 937 w 1308"/>
                <a:gd name="T71" fmla="*/ 1214 h 1289"/>
                <a:gd name="T72" fmla="*/ 843 w 1308"/>
                <a:gd name="T73" fmla="*/ 1254 h 1289"/>
                <a:gd name="T74" fmla="*/ 844 w 1308"/>
                <a:gd name="T75" fmla="*/ 1254 h 1289"/>
                <a:gd name="T76" fmla="*/ 829 w 1308"/>
                <a:gd name="T77" fmla="*/ 1257 h 1289"/>
                <a:gd name="T78" fmla="*/ 691 w 1308"/>
                <a:gd name="T79" fmla="*/ 1280 h 1289"/>
                <a:gd name="T80" fmla="*/ 378 w 1308"/>
                <a:gd name="T81" fmla="*/ 1222 h 1289"/>
                <a:gd name="T82" fmla="*/ 648 w 1308"/>
                <a:gd name="T83" fmla="*/ 1267 h 1289"/>
                <a:gd name="T84" fmla="*/ 1272 w 1308"/>
                <a:gd name="T85" fmla="*/ 655 h 1289"/>
                <a:gd name="T86" fmla="*/ 651 w 1308"/>
                <a:gd name="T87" fmla="*/ 21 h 1289"/>
                <a:gd name="T88" fmla="*/ 26 w 1308"/>
                <a:gd name="T89" fmla="*/ 642 h 1289"/>
                <a:gd name="T90" fmla="*/ 648 w 1308"/>
                <a:gd name="T91" fmla="*/ 1267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8" h="1289">
                  <a:moveTo>
                    <a:pt x="378" y="1222"/>
                  </a:moveTo>
                  <a:cubicBezTo>
                    <a:pt x="369" y="1218"/>
                    <a:pt x="359" y="1214"/>
                    <a:pt x="350" y="1209"/>
                  </a:cubicBezTo>
                  <a:cubicBezTo>
                    <a:pt x="338" y="1202"/>
                    <a:pt x="326" y="1194"/>
                    <a:pt x="313" y="1187"/>
                  </a:cubicBezTo>
                  <a:cubicBezTo>
                    <a:pt x="300" y="1179"/>
                    <a:pt x="287" y="1172"/>
                    <a:pt x="274" y="1164"/>
                  </a:cubicBezTo>
                  <a:cubicBezTo>
                    <a:pt x="253" y="1146"/>
                    <a:pt x="229" y="1129"/>
                    <a:pt x="210" y="1108"/>
                  </a:cubicBezTo>
                  <a:cubicBezTo>
                    <a:pt x="182" y="1079"/>
                    <a:pt x="157" y="1048"/>
                    <a:pt x="131" y="1017"/>
                  </a:cubicBezTo>
                  <a:cubicBezTo>
                    <a:pt x="115" y="993"/>
                    <a:pt x="100" y="968"/>
                    <a:pt x="84" y="943"/>
                  </a:cubicBezTo>
                  <a:cubicBezTo>
                    <a:pt x="79" y="932"/>
                    <a:pt x="73" y="921"/>
                    <a:pt x="68" y="909"/>
                  </a:cubicBezTo>
                  <a:cubicBezTo>
                    <a:pt x="40" y="845"/>
                    <a:pt x="21" y="779"/>
                    <a:pt x="14" y="709"/>
                  </a:cubicBezTo>
                  <a:cubicBezTo>
                    <a:pt x="0" y="562"/>
                    <a:pt x="32" y="426"/>
                    <a:pt x="111" y="301"/>
                  </a:cubicBezTo>
                  <a:cubicBezTo>
                    <a:pt x="114" y="296"/>
                    <a:pt x="115" y="291"/>
                    <a:pt x="117" y="286"/>
                  </a:cubicBezTo>
                  <a:cubicBezTo>
                    <a:pt x="134" y="265"/>
                    <a:pt x="151" y="245"/>
                    <a:pt x="168" y="224"/>
                  </a:cubicBezTo>
                  <a:cubicBezTo>
                    <a:pt x="179" y="213"/>
                    <a:pt x="189" y="201"/>
                    <a:pt x="200" y="190"/>
                  </a:cubicBezTo>
                  <a:cubicBezTo>
                    <a:pt x="208" y="181"/>
                    <a:pt x="217" y="172"/>
                    <a:pt x="225" y="163"/>
                  </a:cubicBezTo>
                  <a:cubicBezTo>
                    <a:pt x="237" y="154"/>
                    <a:pt x="248" y="144"/>
                    <a:pt x="259" y="135"/>
                  </a:cubicBezTo>
                  <a:cubicBezTo>
                    <a:pt x="279" y="122"/>
                    <a:pt x="299" y="109"/>
                    <a:pt x="319" y="96"/>
                  </a:cubicBezTo>
                  <a:cubicBezTo>
                    <a:pt x="342" y="84"/>
                    <a:pt x="364" y="73"/>
                    <a:pt x="387" y="62"/>
                  </a:cubicBezTo>
                  <a:cubicBezTo>
                    <a:pt x="414" y="51"/>
                    <a:pt x="441" y="40"/>
                    <a:pt x="468" y="30"/>
                  </a:cubicBezTo>
                  <a:cubicBezTo>
                    <a:pt x="468" y="30"/>
                    <a:pt x="468" y="30"/>
                    <a:pt x="468" y="30"/>
                  </a:cubicBezTo>
                  <a:cubicBezTo>
                    <a:pt x="475" y="29"/>
                    <a:pt x="481" y="28"/>
                    <a:pt x="488" y="26"/>
                  </a:cubicBezTo>
                  <a:cubicBezTo>
                    <a:pt x="567" y="6"/>
                    <a:pt x="647" y="0"/>
                    <a:pt x="728" y="11"/>
                  </a:cubicBezTo>
                  <a:cubicBezTo>
                    <a:pt x="759" y="15"/>
                    <a:pt x="789" y="22"/>
                    <a:pt x="820" y="27"/>
                  </a:cubicBezTo>
                  <a:cubicBezTo>
                    <a:pt x="819" y="27"/>
                    <a:pt x="819" y="27"/>
                    <a:pt x="819" y="27"/>
                  </a:cubicBezTo>
                  <a:cubicBezTo>
                    <a:pt x="840" y="34"/>
                    <a:pt x="862" y="41"/>
                    <a:pt x="884" y="48"/>
                  </a:cubicBezTo>
                  <a:cubicBezTo>
                    <a:pt x="1034" y="109"/>
                    <a:pt x="1146" y="212"/>
                    <a:pt x="1221" y="355"/>
                  </a:cubicBezTo>
                  <a:cubicBezTo>
                    <a:pt x="1230" y="374"/>
                    <a:pt x="1238" y="393"/>
                    <a:pt x="1247" y="411"/>
                  </a:cubicBezTo>
                  <a:cubicBezTo>
                    <a:pt x="1249" y="419"/>
                    <a:pt x="1252" y="426"/>
                    <a:pt x="1254" y="433"/>
                  </a:cubicBezTo>
                  <a:cubicBezTo>
                    <a:pt x="1255" y="439"/>
                    <a:pt x="1256" y="444"/>
                    <a:pt x="1257" y="449"/>
                  </a:cubicBezTo>
                  <a:cubicBezTo>
                    <a:pt x="1308" y="619"/>
                    <a:pt x="1295" y="783"/>
                    <a:pt x="1215" y="941"/>
                  </a:cubicBezTo>
                  <a:cubicBezTo>
                    <a:pt x="1212" y="945"/>
                    <a:pt x="1211" y="951"/>
                    <a:pt x="1209" y="956"/>
                  </a:cubicBezTo>
                  <a:cubicBezTo>
                    <a:pt x="1182" y="993"/>
                    <a:pt x="1155" y="1029"/>
                    <a:pt x="1128" y="1066"/>
                  </a:cubicBezTo>
                  <a:cubicBezTo>
                    <a:pt x="1118" y="1077"/>
                    <a:pt x="1107" y="1089"/>
                    <a:pt x="1096" y="1100"/>
                  </a:cubicBezTo>
                  <a:cubicBezTo>
                    <a:pt x="1088" y="1109"/>
                    <a:pt x="1079" y="1118"/>
                    <a:pt x="1071" y="1127"/>
                  </a:cubicBezTo>
                  <a:cubicBezTo>
                    <a:pt x="1051" y="1142"/>
                    <a:pt x="1032" y="1157"/>
                    <a:pt x="1011" y="1171"/>
                  </a:cubicBezTo>
                  <a:cubicBezTo>
                    <a:pt x="997" y="1182"/>
                    <a:pt x="982" y="1190"/>
                    <a:pt x="968" y="1200"/>
                  </a:cubicBezTo>
                  <a:cubicBezTo>
                    <a:pt x="957" y="1205"/>
                    <a:pt x="947" y="1210"/>
                    <a:pt x="937" y="1214"/>
                  </a:cubicBezTo>
                  <a:cubicBezTo>
                    <a:pt x="906" y="1228"/>
                    <a:pt x="874" y="1241"/>
                    <a:pt x="843" y="1254"/>
                  </a:cubicBezTo>
                  <a:cubicBezTo>
                    <a:pt x="843" y="1254"/>
                    <a:pt x="844" y="1254"/>
                    <a:pt x="844" y="1254"/>
                  </a:cubicBezTo>
                  <a:cubicBezTo>
                    <a:pt x="839" y="1255"/>
                    <a:pt x="834" y="1256"/>
                    <a:pt x="829" y="1257"/>
                  </a:cubicBezTo>
                  <a:cubicBezTo>
                    <a:pt x="783" y="1265"/>
                    <a:pt x="737" y="1277"/>
                    <a:pt x="691" y="1280"/>
                  </a:cubicBezTo>
                  <a:cubicBezTo>
                    <a:pt x="582" y="1289"/>
                    <a:pt x="477" y="1268"/>
                    <a:pt x="378" y="1222"/>
                  </a:cubicBezTo>
                  <a:close/>
                  <a:moveTo>
                    <a:pt x="648" y="1267"/>
                  </a:moveTo>
                  <a:cubicBezTo>
                    <a:pt x="993" y="1267"/>
                    <a:pt x="1266" y="991"/>
                    <a:pt x="1272" y="655"/>
                  </a:cubicBezTo>
                  <a:cubicBezTo>
                    <a:pt x="1278" y="306"/>
                    <a:pt x="997" y="22"/>
                    <a:pt x="651" y="21"/>
                  </a:cubicBezTo>
                  <a:cubicBezTo>
                    <a:pt x="307" y="20"/>
                    <a:pt x="27" y="298"/>
                    <a:pt x="26" y="642"/>
                  </a:cubicBezTo>
                  <a:cubicBezTo>
                    <a:pt x="25" y="988"/>
                    <a:pt x="303" y="1266"/>
                    <a:pt x="648" y="126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184">
              <a:extLst>
                <a:ext uri="{FF2B5EF4-FFF2-40B4-BE49-F238E27FC236}">
                  <a16:creationId xmlns:a16="http://schemas.microsoft.com/office/drawing/2014/main" id="{D26F1FC3-258A-467A-85F2-002A9A4A4E4D}"/>
                </a:ext>
              </a:extLst>
            </p:cNvPr>
            <p:cNvSpPr>
              <a:spLocks/>
            </p:cNvSpPr>
            <p:nvPr/>
          </p:nvSpPr>
          <p:spPr bwMode="auto">
            <a:xfrm>
              <a:off x="9087805" y="9697855"/>
              <a:ext cx="182562" cy="109537"/>
            </a:xfrm>
            <a:custGeom>
              <a:avLst/>
              <a:gdLst>
                <a:gd name="T0" fmla="*/ 0 w 76"/>
                <a:gd name="T1" fmla="*/ 0 h 45"/>
                <a:gd name="T2" fmla="*/ 39 w 76"/>
                <a:gd name="T3" fmla="*/ 23 h 45"/>
                <a:gd name="T4" fmla="*/ 76 w 76"/>
                <a:gd name="T5" fmla="*/ 45 h 45"/>
                <a:gd name="T6" fmla="*/ 0 w 76"/>
                <a:gd name="T7" fmla="*/ 0 h 45"/>
              </a:gdLst>
              <a:ahLst/>
              <a:cxnLst>
                <a:cxn ang="0">
                  <a:pos x="T0" y="T1"/>
                </a:cxn>
                <a:cxn ang="0">
                  <a:pos x="T2" y="T3"/>
                </a:cxn>
                <a:cxn ang="0">
                  <a:pos x="T4" y="T5"/>
                </a:cxn>
                <a:cxn ang="0">
                  <a:pos x="T6" y="T7"/>
                </a:cxn>
              </a:cxnLst>
              <a:rect l="0" t="0" r="r" b="b"/>
              <a:pathLst>
                <a:path w="76" h="45">
                  <a:moveTo>
                    <a:pt x="0" y="0"/>
                  </a:moveTo>
                  <a:cubicBezTo>
                    <a:pt x="13" y="8"/>
                    <a:pt x="26" y="15"/>
                    <a:pt x="39" y="23"/>
                  </a:cubicBezTo>
                  <a:cubicBezTo>
                    <a:pt x="52" y="30"/>
                    <a:pt x="64" y="38"/>
                    <a:pt x="76" y="45"/>
                  </a:cubicBezTo>
                  <a:cubicBezTo>
                    <a:pt x="51" y="30"/>
                    <a:pt x="26" y="15"/>
                    <a:pt x="0"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188">
              <a:extLst>
                <a:ext uri="{FF2B5EF4-FFF2-40B4-BE49-F238E27FC236}">
                  <a16:creationId xmlns:a16="http://schemas.microsoft.com/office/drawing/2014/main" id="{95859544-8DEF-4B09-AC16-C8E287792753}"/>
                </a:ext>
              </a:extLst>
            </p:cNvPr>
            <p:cNvSpPr>
              <a:spLocks/>
            </p:cNvSpPr>
            <p:nvPr/>
          </p:nvSpPr>
          <p:spPr bwMode="auto">
            <a:xfrm>
              <a:off x="9051293" y="7129280"/>
              <a:ext cx="144462" cy="95250"/>
            </a:xfrm>
            <a:custGeom>
              <a:avLst/>
              <a:gdLst>
                <a:gd name="T0" fmla="*/ 60 w 60"/>
                <a:gd name="T1" fmla="*/ 0 h 39"/>
                <a:gd name="T2" fmla="*/ 0 w 60"/>
                <a:gd name="T3" fmla="*/ 39 h 39"/>
                <a:gd name="T4" fmla="*/ 60 w 60"/>
                <a:gd name="T5" fmla="*/ 0 h 39"/>
              </a:gdLst>
              <a:ahLst/>
              <a:cxnLst>
                <a:cxn ang="0">
                  <a:pos x="T0" y="T1"/>
                </a:cxn>
                <a:cxn ang="0">
                  <a:pos x="T2" y="T3"/>
                </a:cxn>
                <a:cxn ang="0">
                  <a:pos x="T4" y="T5"/>
                </a:cxn>
              </a:cxnLst>
              <a:rect l="0" t="0" r="r" b="b"/>
              <a:pathLst>
                <a:path w="60" h="39">
                  <a:moveTo>
                    <a:pt x="60" y="0"/>
                  </a:moveTo>
                  <a:cubicBezTo>
                    <a:pt x="40" y="13"/>
                    <a:pt x="20" y="26"/>
                    <a:pt x="0" y="39"/>
                  </a:cubicBezTo>
                  <a:cubicBezTo>
                    <a:pt x="20" y="26"/>
                    <a:pt x="40" y="13"/>
                    <a:pt x="60"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189">
              <a:extLst>
                <a:ext uri="{FF2B5EF4-FFF2-40B4-BE49-F238E27FC236}">
                  <a16:creationId xmlns:a16="http://schemas.microsoft.com/office/drawing/2014/main" id="{1DFFB5FA-643B-4A25-9682-452A56AC15CC}"/>
                </a:ext>
              </a:extLst>
            </p:cNvPr>
            <p:cNvSpPr>
              <a:spLocks/>
            </p:cNvSpPr>
            <p:nvPr/>
          </p:nvSpPr>
          <p:spPr bwMode="auto">
            <a:xfrm>
              <a:off x="10403843" y="6964180"/>
              <a:ext cx="157162" cy="50800"/>
            </a:xfrm>
            <a:custGeom>
              <a:avLst/>
              <a:gdLst>
                <a:gd name="T0" fmla="*/ 65 w 65"/>
                <a:gd name="T1" fmla="*/ 21 h 21"/>
                <a:gd name="T2" fmla="*/ 0 w 65"/>
                <a:gd name="T3" fmla="*/ 0 h 21"/>
                <a:gd name="T4" fmla="*/ 65 w 65"/>
                <a:gd name="T5" fmla="*/ 21 h 21"/>
              </a:gdLst>
              <a:ahLst/>
              <a:cxnLst>
                <a:cxn ang="0">
                  <a:pos x="T0" y="T1"/>
                </a:cxn>
                <a:cxn ang="0">
                  <a:pos x="T2" y="T3"/>
                </a:cxn>
                <a:cxn ang="0">
                  <a:pos x="T4" y="T5"/>
                </a:cxn>
              </a:cxnLst>
              <a:rect l="0" t="0" r="r" b="b"/>
              <a:pathLst>
                <a:path w="65" h="21">
                  <a:moveTo>
                    <a:pt x="65" y="21"/>
                  </a:moveTo>
                  <a:cubicBezTo>
                    <a:pt x="43" y="14"/>
                    <a:pt x="21" y="7"/>
                    <a:pt x="0" y="0"/>
                  </a:cubicBezTo>
                  <a:cubicBezTo>
                    <a:pt x="21" y="7"/>
                    <a:pt x="43" y="14"/>
                    <a:pt x="65" y="2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190">
              <a:extLst>
                <a:ext uri="{FF2B5EF4-FFF2-40B4-BE49-F238E27FC236}">
                  <a16:creationId xmlns:a16="http://schemas.microsoft.com/office/drawing/2014/main" id="{5D73E090-37B4-40BB-BB61-3EA0D53271AC}"/>
                </a:ext>
              </a:extLst>
            </p:cNvPr>
            <p:cNvSpPr>
              <a:spLocks/>
            </p:cNvSpPr>
            <p:nvPr/>
          </p:nvSpPr>
          <p:spPr bwMode="auto">
            <a:xfrm>
              <a:off x="11373805" y="7753168"/>
              <a:ext cx="63500" cy="134937"/>
            </a:xfrm>
            <a:custGeom>
              <a:avLst/>
              <a:gdLst>
                <a:gd name="T0" fmla="*/ 26 w 26"/>
                <a:gd name="T1" fmla="*/ 56 h 56"/>
                <a:gd name="T2" fmla="*/ 0 w 26"/>
                <a:gd name="T3" fmla="*/ 0 h 56"/>
                <a:gd name="T4" fmla="*/ 26 w 26"/>
                <a:gd name="T5" fmla="*/ 56 h 56"/>
              </a:gdLst>
              <a:ahLst/>
              <a:cxnLst>
                <a:cxn ang="0">
                  <a:pos x="T0" y="T1"/>
                </a:cxn>
                <a:cxn ang="0">
                  <a:pos x="T2" y="T3"/>
                </a:cxn>
                <a:cxn ang="0">
                  <a:pos x="T4" y="T5"/>
                </a:cxn>
              </a:cxnLst>
              <a:rect l="0" t="0" r="r" b="b"/>
              <a:pathLst>
                <a:path w="26" h="56">
                  <a:moveTo>
                    <a:pt x="26" y="56"/>
                  </a:moveTo>
                  <a:cubicBezTo>
                    <a:pt x="17" y="38"/>
                    <a:pt x="9" y="19"/>
                    <a:pt x="0" y="0"/>
                  </a:cubicBezTo>
                  <a:cubicBezTo>
                    <a:pt x="9" y="19"/>
                    <a:pt x="17" y="38"/>
                    <a:pt x="26" y="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193">
              <a:extLst>
                <a:ext uri="{FF2B5EF4-FFF2-40B4-BE49-F238E27FC236}">
                  <a16:creationId xmlns:a16="http://schemas.microsoft.com/office/drawing/2014/main" id="{DAC2A098-D150-4320-82AD-67DF6FD705B7}"/>
                </a:ext>
              </a:extLst>
            </p:cNvPr>
            <p:cNvSpPr>
              <a:spLocks/>
            </p:cNvSpPr>
            <p:nvPr/>
          </p:nvSpPr>
          <p:spPr bwMode="auto">
            <a:xfrm>
              <a:off x="9865680" y="6975293"/>
              <a:ext cx="252412" cy="307975"/>
            </a:xfrm>
            <a:custGeom>
              <a:avLst/>
              <a:gdLst>
                <a:gd name="T0" fmla="*/ 54 w 105"/>
                <a:gd name="T1" fmla="*/ 20 h 128"/>
                <a:gd name="T2" fmla="*/ 44 w 105"/>
                <a:gd name="T3" fmla="*/ 5 h 128"/>
                <a:gd name="T4" fmla="*/ 48 w 105"/>
                <a:gd name="T5" fmla="*/ 0 h 128"/>
                <a:gd name="T6" fmla="*/ 71 w 105"/>
                <a:gd name="T7" fmla="*/ 17 h 128"/>
                <a:gd name="T8" fmla="*/ 69 w 105"/>
                <a:gd name="T9" fmla="*/ 19 h 128"/>
                <a:gd name="T10" fmla="*/ 105 w 105"/>
                <a:gd name="T11" fmla="*/ 26 h 128"/>
                <a:gd name="T12" fmla="*/ 105 w 105"/>
                <a:gd name="T13" fmla="*/ 32 h 128"/>
                <a:gd name="T14" fmla="*/ 65 w 105"/>
                <a:gd name="T15" fmla="*/ 42 h 128"/>
                <a:gd name="T16" fmla="*/ 66 w 105"/>
                <a:gd name="T17" fmla="*/ 45 h 128"/>
                <a:gd name="T18" fmla="*/ 78 w 105"/>
                <a:gd name="T19" fmla="*/ 48 h 128"/>
                <a:gd name="T20" fmla="*/ 91 w 105"/>
                <a:gd name="T21" fmla="*/ 65 h 128"/>
                <a:gd name="T22" fmla="*/ 90 w 105"/>
                <a:gd name="T23" fmla="*/ 109 h 128"/>
                <a:gd name="T24" fmla="*/ 82 w 105"/>
                <a:gd name="T25" fmla="*/ 127 h 128"/>
                <a:gd name="T26" fmla="*/ 60 w 105"/>
                <a:gd name="T27" fmla="*/ 115 h 128"/>
                <a:gd name="T28" fmla="*/ 72 w 105"/>
                <a:gd name="T29" fmla="*/ 87 h 128"/>
                <a:gd name="T30" fmla="*/ 48 w 105"/>
                <a:gd name="T31" fmla="*/ 100 h 128"/>
                <a:gd name="T32" fmla="*/ 41 w 105"/>
                <a:gd name="T33" fmla="*/ 71 h 128"/>
                <a:gd name="T34" fmla="*/ 36 w 105"/>
                <a:gd name="T35" fmla="*/ 71 h 128"/>
                <a:gd name="T36" fmla="*/ 30 w 105"/>
                <a:gd name="T37" fmla="*/ 98 h 128"/>
                <a:gd name="T38" fmla="*/ 29 w 105"/>
                <a:gd name="T39" fmla="*/ 110 h 128"/>
                <a:gd name="T40" fmla="*/ 24 w 105"/>
                <a:gd name="T41" fmla="*/ 123 h 128"/>
                <a:gd name="T42" fmla="*/ 13 w 105"/>
                <a:gd name="T43" fmla="*/ 111 h 128"/>
                <a:gd name="T44" fmla="*/ 20 w 105"/>
                <a:gd name="T45" fmla="*/ 56 h 128"/>
                <a:gd name="T46" fmla="*/ 44 w 105"/>
                <a:gd name="T47" fmla="*/ 56 h 128"/>
                <a:gd name="T48" fmla="*/ 30 w 105"/>
                <a:gd name="T49" fmla="*/ 40 h 128"/>
                <a:gd name="T50" fmla="*/ 4 w 105"/>
                <a:gd name="T51" fmla="*/ 45 h 128"/>
                <a:gd name="T52" fmla="*/ 0 w 105"/>
                <a:gd name="T53" fmla="*/ 37 h 128"/>
                <a:gd name="T54" fmla="*/ 54 w 105"/>
                <a:gd name="T55"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 h="128">
                  <a:moveTo>
                    <a:pt x="54" y="20"/>
                  </a:moveTo>
                  <a:cubicBezTo>
                    <a:pt x="50" y="15"/>
                    <a:pt x="47" y="10"/>
                    <a:pt x="44" y="5"/>
                  </a:cubicBezTo>
                  <a:cubicBezTo>
                    <a:pt x="45" y="3"/>
                    <a:pt x="47" y="2"/>
                    <a:pt x="48" y="0"/>
                  </a:cubicBezTo>
                  <a:cubicBezTo>
                    <a:pt x="56" y="6"/>
                    <a:pt x="64" y="11"/>
                    <a:pt x="71" y="17"/>
                  </a:cubicBezTo>
                  <a:cubicBezTo>
                    <a:pt x="71" y="18"/>
                    <a:pt x="70" y="18"/>
                    <a:pt x="69" y="19"/>
                  </a:cubicBezTo>
                  <a:cubicBezTo>
                    <a:pt x="81" y="21"/>
                    <a:pt x="93" y="24"/>
                    <a:pt x="105" y="26"/>
                  </a:cubicBezTo>
                  <a:cubicBezTo>
                    <a:pt x="105" y="28"/>
                    <a:pt x="105" y="30"/>
                    <a:pt x="105" y="32"/>
                  </a:cubicBezTo>
                  <a:cubicBezTo>
                    <a:pt x="92" y="35"/>
                    <a:pt x="79" y="39"/>
                    <a:pt x="65" y="42"/>
                  </a:cubicBezTo>
                  <a:cubicBezTo>
                    <a:pt x="65" y="43"/>
                    <a:pt x="66" y="44"/>
                    <a:pt x="66" y="45"/>
                  </a:cubicBezTo>
                  <a:cubicBezTo>
                    <a:pt x="70" y="46"/>
                    <a:pt x="74" y="47"/>
                    <a:pt x="78" y="48"/>
                  </a:cubicBezTo>
                  <a:cubicBezTo>
                    <a:pt x="87" y="50"/>
                    <a:pt x="92" y="55"/>
                    <a:pt x="91" y="65"/>
                  </a:cubicBezTo>
                  <a:cubicBezTo>
                    <a:pt x="90" y="80"/>
                    <a:pt x="90" y="94"/>
                    <a:pt x="90" y="109"/>
                  </a:cubicBezTo>
                  <a:cubicBezTo>
                    <a:pt x="90" y="116"/>
                    <a:pt x="93" y="127"/>
                    <a:pt x="82" y="127"/>
                  </a:cubicBezTo>
                  <a:cubicBezTo>
                    <a:pt x="74" y="128"/>
                    <a:pt x="67" y="121"/>
                    <a:pt x="60" y="115"/>
                  </a:cubicBezTo>
                  <a:cubicBezTo>
                    <a:pt x="80" y="111"/>
                    <a:pt x="71" y="97"/>
                    <a:pt x="72" y="87"/>
                  </a:cubicBezTo>
                  <a:cubicBezTo>
                    <a:pt x="69" y="103"/>
                    <a:pt x="58" y="104"/>
                    <a:pt x="48" y="100"/>
                  </a:cubicBezTo>
                  <a:cubicBezTo>
                    <a:pt x="33" y="95"/>
                    <a:pt x="36" y="83"/>
                    <a:pt x="41" y="71"/>
                  </a:cubicBezTo>
                  <a:cubicBezTo>
                    <a:pt x="39" y="71"/>
                    <a:pt x="37" y="71"/>
                    <a:pt x="36" y="71"/>
                  </a:cubicBezTo>
                  <a:cubicBezTo>
                    <a:pt x="34" y="80"/>
                    <a:pt x="31" y="89"/>
                    <a:pt x="30" y="98"/>
                  </a:cubicBezTo>
                  <a:cubicBezTo>
                    <a:pt x="29" y="102"/>
                    <a:pt x="30" y="107"/>
                    <a:pt x="29" y="110"/>
                  </a:cubicBezTo>
                  <a:cubicBezTo>
                    <a:pt x="28" y="115"/>
                    <a:pt x="26" y="119"/>
                    <a:pt x="24" y="123"/>
                  </a:cubicBezTo>
                  <a:cubicBezTo>
                    <a:pt x="20" y="119"/>
                    <a:pt x="13" y="115"/>
                    <a:pt x="13" y="111"/>
                  </a:cubicBezTo>
                  <a:cubicBezTo>
                    <a:pt x="14" y="93"/>
                    <a:pt x="18" y="74"/>
                    <a:pt x="20" y="56"/>
                  </a:cubicBezTo>
                  <a:cubicBezTo>
                    <a:pt x="29" y="56"/>
                    <a:pt x="35" y="56"/>
                    <a:pt x="44" y="56"/>
                  </a:cubicBezTo>
                  <a:cubicBezTo>
                    <a:pt x="38" y="48"/>
                    <a:pt x="34" y="44"/>
                    <a:pt x="30" y="40"/>
                  </a:cubicBezTo>
                  <a:cubicBezTo>
                    <a:pt x="21" y="42"/>
                    <a:pt x="13" y="44"/>
                    <a:pt x="4" y="45"/>
                  </a:cubicBezTo>
                  <a:cubicBezTo>
                    <a:pt x="3" y="45"/>
                    <a:pt x="2" y="40"/>
                    <a:pt x="0" y="37"/>
                  </a:cubicBezTo>
                  <a:cubicBezTo>
                    <a:pt x="19" y="31"/>
                    <a:pt x="37" y="26"/>
                    <a:pt x="54"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194">
              <a:extLst>
                <a:ext uri="{FF2B5EF4-FFF2-40B4-BE49-F238E27FC236}">
                  <a16:creationId xmlns:a16="http://schemas.microsoft.com/office/drawing/2014/main" id="{82C3EEC4-F473-4EC0-B42B-AFB398FF08DD}"/>
                </a:ext>
              </a:extLst>
            </p:cNvPr>
            <p:cNvSpPr>
              <a:spLocks/>
            </p:cNvSpPr>
            <p:nvPr/>
          </p:nvSpPr>
          <p:spPr bwMode="auto">
            <a:xfrm>
              <a:off x="10519730" y="7149918"/>
              <a:ext cx="263525" cy="257175"/>
            </a:xfrm>
            <a:custGeom>
              <a:avLst/>
              <a:gdLst>
                <a:gd name="T0" fmla="*/ 32 w 109"/>
                <a:gd name="T1" fmla="*/ 36 h 107"/>
                <a:gd name="T2" fmla="*/ 19 w 109"/>
                <a:gd name="T3" fmla="*/ 42 h 107"/>
                <a:gd name="T4" fmla="*/ 20 w 109"/>
                <a:gd name="T5" fmla="*/ 27 h 107"/>
                <a:gd name="T6" fmla="*/ 35 w 109"/>
                <a:gd name="T7" fmla="*/ 6 h 107"/>
                <a:gd name="T8" fmla="*/ 45 w 109"/>
                <a:gd name="T9" fmla="*/ 20 h 107"/>
                <a:gd name="T10" fmla="*/ 55 w 109"/>
                <a:gd name="T11" fmla="*/ 0 h 107"/>
                <a:gd name="T12" fmla="*/ 59 w 109"/>
                <a:gd name="T13" fmla="*/ 0 h 107"/>
                <a:gd name="T14" fmla="*/ 63 w 109"/>
                <a:gd name="T15" fmla="*/ 32 h 107"/>
                <a:gd name="T16" fmla="*/ 74 w 109"/>
                <a:gd name="T17" fmla="*/ 9 h 107"/>
                <a:gd name="T18" fmla="*/ 78 w 109"/>
                <a:gd name="T19" fmla="*/ 9 h 107"/>
                <a:gd name="T20" fmla="*/ 81 w 109"/>
                <a:gd name="T21" fmla="*/ 37 h 107"/>
                <a:gd name="T22" fmla="*/ 104 w 109"/>
                <a:gd name="T23" fmla="*/ 28 h 107"/>
                <a:gd name="T24" fmla="*/ 107 w 109"/>
                <a:gd name="T25" fmla="*/ 40 h 107"/>
                <a:gd name="T26" fmla="*/ 90 w 109"/>
                <a:gd name="T27" fmla="*/ 50 h 107"/>
                <a:gd name="T28" fmla="*/ 91 w 109"/>
                <a:gd name="T29" fmla="*/ 53 h 107"/>
                <a:gd name="T30" fmla="*/ 94 w 109"/>
                <a:gd name="T31" fmla="*/ 72 h 107"/>
                <a:gd name="T32" fmla="*/ 76 w 109"/>
                <a:gd name="T33" fmla="*/ 68 h 107"/>
                <a:gd name="T34" fmla="*/ 50 w 109"/>
                <a:gd name="T35" fmla="*/ 65 h 107"/>
                <a:gd name="T36" fmla="*/ 71 w 109"/>
                <a:gd name="T37" fmla="*/ 107 h 107"/>
                <a:gd name="T38" fmla="*/ 46 w 109"/>
                <a:gd name="T39" fmla="*/ 87 h 107"/>
                <a:gd name="T40" fmla="*/ 47 w 109"/>
                <a:gd name="T41" fmla="*/ 91 h 107"/>
                <a:gd name="T42" fmla="*/ 9 w 109"/>
                <a:gd name="T43" fmla="*/ 102 h 107"/>
                <a:gd name="T44" fmla="*/ 1 w 109"/>
                <a:gd name="T45" fmla="*/ 80 h 107"/>
                <a:gd name="T46" fmla="*/ 32 w 109"/>
                <a:gd name="T47" fmla="*/ 78 h 107"/>
                <a:gd name="T48" fmla="*/ 4 w 109"/>
                <a:gd name="T49" fmla="*/ 48 h 107"/>
                <a:gd name="T50" fmla="*/ 34 w 109"/>
                <a:gd name="T51" fmla="*/ 64 h 107"/>
                <a:gd name="T52" fmla="*/ 43 w 109"/>
                <a:gd name="T53" fmla="*/ 55 h 107"/>
                <a:gd name="T54" fmla="*/ 32 w 109"/>
                <a:gd name="T55" fmla="*/ 36 h 107"/>
                <a:gd name="T56" fmla="*/ 76 w 109"/>
                <a:gd name="T57" fmla="*/ 57 h 107"/>
                <a:gd name="T58" fmla="*/ 32 w 109"/>
                <a:gd name="T59"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107">
                  <a:moveTo>
                    <a:pt x="32" y="36"/>
                  </a:moveTo>
                  <a:cubicBezTo>
                    <a:pt x="28" y="38"/>
                    <a:pt x="23" y="40"/>
                    <a:pt x="19" y="42"/>
                  </a:cubicBezTo>
                  <a:cubicBezTo>
                    <a:pt x="19" y="37"/>
                    <a:pt x="18" y="31"/>
                    <a:pt x="20" y="27"/>
                  </a:cubicBezTo>
                  <a:cubicBezTo>
                    <a:pt x="24" y="20"/>
                    <a:pt x="29" y="14"/>
                    <a:pt x="35" y="6"/>
                  </a:cubicBezTo>
                  <a:cubicBezTo>
                    <a:pt x="39" y="11"/>
                    <a:pt x="42" y="15"/>
                    <a:pt x="45" y="20"/>
                  </a:cubicBezTo>
                  <a:cubicBezTo>
                    <a:pt x="48" y="13"/>
                    <a:pt x="52" y="6"/>
                    <a:pt x="55" y="0"/>
                  </a:cubicBezTo>
                  <a:cubicBezTo>
                    <a:pt x="56" y="0"/>
                    <a:pt x="57" y="0"/>
                    <a:pt x="59" y="0"/>
                  </a:cubicBezTo>
                  <a:cubicBezTo>
                    <a:pt x="60" y="10"/>
                    <a:pt x="61" y="19"/>
                    <a:pt x="63" y="32"/>
                  </a:cubicBezTo>
                  <a:cubicBezTo>
                    <a:pt x="68" y="22"/>
                    <a:pt x="71" y="16"/>
                    <a:pt x="74" y="9"/>
                  </a:cubicBezTo>
                  <a:cubicBezTo>
                    <a:pt x="76" y="9"/>
                    <a:pt x="77" y="9"/>
                    <a:pt x="78" y="9"/>
                  </a:cubicBezTo>
                  <a:cubicBezTo>
                    <a:pt x="79" y="17"/>
                    <a:pt x="80" y="26"/>
                    <a:pt x="81" y="37"/>
                  </a:cubicBezTo>
                  <a:cubicBezTo>
                    <a:pt x="87" y="35"/>
                    <a:pt x="94" y="32"/>
                    <a:pt x="104" y="28"/>
                  </a:cubicBezTo>
                  <a:cubicBezTo>
                    <a:pt x="105" y="31"/>
                    <a:pt x="109" y="37"/>
                    <a:pt x="107" y="40"/>
                  </a:cubicBezTo>
                  <a:cubicBezTo>
                    <a:pt x="103" y="44"/>
                    <a:pt x="97" y="46"/>
                    <a:pt x="90" y="50"/>
                  </a:cubicBezTo>
                  <a:cubicBezTo>
                    <a:pt x="90" y="50"/>
                    <a:pt x="91" y="51"/>
                    <a:pt x="91" y="53"/>
                  </a:cubicBezTo>
                  <a:cubicBezTo>
                    <a:pt x="92" y="60"/>
                    <a:pt x="93" y="66"/>
                    <a:pt x="94" y="72"/>
                  </a:cubicBezTo>
                  <a:cubicBezTo>
                    <a:pt x="88" y="71"/>
                    <a:pt x="82" y="69"/>
                    <a:pt x="76" y="68"/>
                  </a:cubicBezTo>
                  <a:cubicBezTo>
                    <a:pt x="68" y="67"/>
                    <a:pt x="59" y="66"/>
                    <a:pt x="50" y="65"/>
                  </a:cubicBezTo>
                  <a:cubicBezTo>
                    <a:pt x="50" y="82"/>
                    <a:pt x="81" y="82"/>
                    <a:pt x="71" y="107"/>
                  </a:cubicBezTo>
                  <a:cubicBezTo>
                    <a:pt x="62" y="99"/>
                    <a:pt x="54" y="93"/>
                    <a:pt x="46" y="87"/>
                  </a:cubicBezTo>
                  <a:cubicBezTo>
                    <a:pt x="46" y="89"/>
                    <a:pt x="46" y="90"/>
                    <a:pt x="47" y="91"/>
                  </a:cubicBezTo>
                  <a:cubicBezTo>
                    <a:pt x="34" y="95"/>
                    <a:pt x="22" y="100"/>
                    <a:pt x="9" y="102"/>
                  </a:cubicBezTo>
                  <a:cubicBezTo>
                    <a:pt x="7" y="102"/>
                    <a:pt x="3" y="89"/>
                    <a:pt x="1" y="80"/>
                  </a:cubicBezTo>
                  <a:cubicBezTo>
                    <a:pt x="13" y="88"/>
                    <a:pt x="22" y="93"/>
                    <a:pt x="32" y="78"/>
                  </a:cubicBezTo>
                  <a:cubicBezTo>
                    <a:pt x="22" y="69"/>
                    <a:pt x="0" y="71"/>
                    <a:pt x="4" y="48"/>
                  </a:cubicBezTo>
                  <a:cubicBezTo>
                    <a:pt x="15" y="54"/>
                    <a:pt x="25" y="59"/>
                    <a:pt x="34" y="64"/>
                  </a:cubicBezTo>
                  <a:cubicBezTo>
                    <a:pt x="38" y="60"/>
                    <a:pt x="41" y="57"/>
                    <a:pt x="43" y="55"/>
                  </a:cubicBezTo>
                  <a:cubicBezTo>
                    <a:pt x="39" y="48"/>
                    <a:pt x="35" y="42"/>
                    <a:pt x="32" y="36"/>
                  </a:cubicBezTo>
                  <a:cubicBezTo>
                    <a:pt x="47" y="43"/>
                    <a:pt x="62" y="50"/>
                    <a:pt x="76" y="57"/>
                  </a:cubicBezTo>
                  <a:cubicBezTo>
                    <a:pt x="69" y="42"/>
                    <a:pt x="51" y="33"/>
                    <a:pt x="32" y="3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195">
              <a:extLst>
                <a:ext uri="{FF2B5EF4-FFF2-40B4-BE49-F238E27FC236}">
                  <a16:creationId xmlns:a16="http://schemas.microsoft.com/office/drawing/2014/main" id="{08EA05D6-9EF8-4292-8607-BEA6F61C648B}"/>
                </a:ext>
              </a:extLst>
            </p:cNvPr>
            <p:cNvSpPr>
              <a:spLocks/>
            </p:cNvSpPr>
            <p:nvPr/>
          </p:nvSpPr>
          <p:spPr bwMode="auto">
            <a:xfrm>
              <a:off x="9190993" y="7151505"/>
              <a:ext cx="273050" cy="290512"/>
            </a:xfrm>
            <a:custGeom>
              <a:avLst/>
              <a:gdLst>
                <a:gd name="T0" fmla="*/ 63 w 113"/>
                <a:gd name="T1" fmla="*/ 64 h 121"/>
                <a:gd name="T2" fmla="*/ 63 w 113"/>
                <a:gd name="T3" fmla="*/ 89 h 121"/>
                <a:gd name="T4" fmla="*/ 41 w 113"/>
                <a:gd name="T5" fmla="*/ 81 h 121"/>
                <a:gd name="T6" fmla="*/ 41 w 113"/>
                <a:gd name="T7" fmla="*/ 121 h 121"/>
                <a:gd name="T8" fmla="*/ 34 w 113"/>
                <a:gd name="T9" fmla="*/ 99 h 121"/>
                <a:gd name="T10" fmla="*/ 0 w 113"/>
                <a:gd name="T11" fmla="*/ 88 h 121"/>
                <a:gd name="T12" fmla="*/ 24 w 113"/>
                <a:gd name="T13" fmla="*/ 86 h 121"/>
                <a:gd name="T14" fmla="*/ 8 w 113"/>
                <a:gd name="T15" fmla="*/ 64 h 121"/>
                <a:gd name="T16" fmla="*/ 38 w 113"/>
                <a:gd name="T17" fmla="*/ 74 h 121"/>
                <a:gd name="T18" fmla="*/ 38 w 113"/>
                <a:gd name="T19" fmla="*/ 63 h 121"/>
                <a:gd name="T20" fmla="*/ 38 w 113"/>
                <a:gd name="T21" fmla="*/ 48 h 121"/>
                <a:gd name="T22" fmla="*/ 52 w 113"/>
                <a:gd name="T23" fmla="*/ 56 h 121"/>
                <a:gd name="T24" fmla="*/ 55 w 113"/>
                <a:gd name="T25" fmla="*/ 60 h 121"/>
                <a:gd name="T26" fmla="*/ 50 w 113"/>
                <a:gd name="T27" fmla="*/ 34 h 121"/>
                <a:gd name="T28" fmla="*/ 34 w 113"/>
                <a:gd name="T29" fmla="*/ 7 h 121"/>
                <a:gd name="T30" fmla="*/ 57 w 113"/>
                <a:gd name="T31" fmla="*/ 12 h 121"/>
                <a:gd name="T32" fmla="*/ 108 w 113"/>
                <a:gd name="T33" fmla="*/ 91 h 121"/>
                <a:gd name="T34" fmla="*/ 113 w 113"/>
                <a:gd name="T35" fmla="*/ 106 h 121"/>
                <a:gd name="T36" fmla="*/ 96 w 113"/>
                <a:gd name="T37" fmla="*/ 100 h 121"/>
                <a:gd name="T38" fmla="*/ 76 w 113"/>
                <a:gd name="T39" fmla="*/ 71 h 121"/>
                <a:gd name="T40" fmla="*/ 63 w 113"/>
                <a:gd name="T41" fmla="*/ 6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21">
                  <a:moveTo>
                    <a:pt x="63" y="64"/>
                  </a:moveTo>
                  <a:cubicBezTo>
                    <a:pt x="63" y="75"/>
                    <a:pt x="63" y="82"/>
                    <a:pt x="63" y="89"/>
                  </a:cubicBezTo>
                  <a:cubicBezTo>
                    <a:pt x="56" y="87"/>
                    <a:pt x="50" y="84"/>
                    <a:pt x="41" y="81"/>
                  </a:cubicBezTo>
                  <a:cubicBezTo>
                    <a:pt x="44" y="96"/>
                    <a:pt x="59" y="108"/>
                    <a:pt x="41" y="121"/>
                  </a:cubicBezTo>
                  <a:cubicBezTo>
                    <a:pt x="39" y="113"/>
                    <a:pt x="37" y="107"/>
                    <a:pt x="34" y="99"/>
                  </a:cubicBezTo>
                  <a:cubicBezTo>
                    <a:pt x="21" y="103"/>
                    <a:pt x="8" y="105"/>
                    <a:pt x="0" y="88"/>
                  </a:cubicBezTo>
                  <a:cubicBezTo>
                    <a:pt x="9" y="87"/>
                    <a:pt x="15" y="87"/>
                    <a:pt x="24" y="86"/>
                  </a:cubicBezTo>
                  <a:cubicBezTo>
                    <a:pt x="18" y="78"/>
                    <a:pt x="13" y="71"/>
                    <a:pt x="8" y="64"/>
                  </a:cubicBezTo>
                  <a:cubicBezTo>
                    <a:pt x="17" y="54"/>
                    <a:pt x="19" y="54"/>
                    <a:pt x="38" y="74"/>
                  </a:cubicBezTo>
                  <a:cubicBezTo>
                    <a:pt x="38" y="70"/>
                    <a:pt x="38" y="66"/>
                    <a:pt x="38" y="63"/>
                  </a:cubicBezTo>
                  <a:cubicBezTo>
                    <a:pt x="38" y="58"/>
                    <a:pt x="38" y="53"/>
                    <a:pt x="38" y="48"/>
                  </a:cubicBezTo>
                  <a:cubicBezTo>
                    <a:pt x="43" y="51"/>
                    <a:pt x="48" y="53"/>
                    <a:pt x="52" y="56"/>
                  </a:cubicBezTo>
                  <a:cubicBezTo>
                    <a:pt x="53" y="57"/>
                    <a:pt x="54" y="59"/>
                    <a:pt x="55" y="60"/>
                  </a:cubicBezTo>
                  <a:cubicBezTo>
                    <a:pt x="69" y="48"/>
                    <a:pt x="53" y="42"/>
                    <a:pt x="50" y="34"/>
                  </a:cubicBezTo>
                  <a:cubicBezTo>
                    <a:pt x="46" y="25"/>
                    <a:pt x="40" y="17"/>
                    <a:pt x="34" y="7"/>
                  </a:cubicBezTo>
                  <a:cubicBezTo>
                    <a:pt x="43" y="2"/>
                    <a:pt x="50" y="0"/>
                    <a:pt x="57" y="12"/>
                  </a:cubicBezTo>
                  <a:cubicBezTo>
                    <a:pt x="73" y="38"/>
                    <a:pt x="91" y="64"/>
                    <a:pt x="108" y="91"/>
                  </a:cubicBezTo>
                  <a:cubicBezTo>
                    <a:pt x="111" y="95"/>
                    <a:pt x="112" y="101"/>
                    <a:pt x="113" y="106"/>
                  </a:cubicBezTo>
                  <a:cubicBezTo>
                    <a:pt x="107" y="104"/>
                    <a:pt x="99" y="104"/>
                    <a:pt x="96" y="100"/>
                  </a:cubicBezTo>
                  <a:cubicBezTo>
                    <a:pt x="88" y="91"/>
                    <a:pt x="82" y="81"/>
                    <a:pt x="76" y="71"/>
                  </a:cubicBezTo>
                  <a:cubicBezTo>
                    <a:pt x="72" y="64"/>
                    <a:pt x="67" y="59"/>
                    <a:pt x="63" y="6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196">
              <a:extLst>
                <a:ext uri="{FF2B5EF4-FFF2-40B4-BE49-F238E27FC236}">
                  <a16:creationId xmlns:a16="http://schemas.microsoft.com/office/drawing/2014/main" id="{EB948DAF-C530-43AB-91C5-7A79C88CE67B}"/>
                </a:ext>
              </a:extLst>
            </p:cNvPr>
            <p:cNvSpPr>
              <a:spLocks/>
            </p:cNvSpPr>
            <p:nvPr/>
          </p:nvSpPr>
          <p:spPr bwMode="auto">
            <a:xfrm>
              <a:off x="11124568" y="8813618"/>
              <a:ext cx="227012" cy="225425"/>
            </a:xfrm>
            <a:custGeom>
              <a:avLst/>
              <a:gdLst>
                <a:gd name="T0" fmla="*/ 46 w 94"/>
                <a:gd name="T1" fmla="*/ 20 h 94"/>
                <a:gd name="T2" fmla="*/ 83 w 94"/>
                <a:gd name="T3" fmla="*/ 59 h 94"/>
                <a:gd name="T4" fmla="*/ 81 w 94"/>
                <a:gd name="T5" fmla="*/ 63 h 94"/>
                <a:gd name="T6" fmla="*/ 27 w 94"/>
                <a:gd name="T7" fmla="*/ 63 h 94"/>
                <a:gd name="T8" fmla="*/ 26 w 94"/>
                <a:gd name="T9" fmla="*/ 68 h 94"/>
                <a:gd name="T10" fmla="*/ 59 w 94"/>
                <a:gd name="T11" fmla="*/ 83 h 94"/>
                <a:gd name="T12" fmla="*/ 67 w 94"/>
                <a:gd name="T13" fmla="*/ 93 h 94"/>
                <a:gd name="T14" fmla="*/ 55 w 94"/>
                <a:gd name="T15" fmla="*/ 92 h 94"/>
                <a:gd name="T16" fmla="*/ 9 w 94"/>
                <a:gd name="T17" fmla="*/ 72 h 94"/>
                <a:gd name="T18" fmla="*/ 0 w 94"/>
                <a:gd name="T19" fmla="*/ 62 h 94"/>
                <a:gd name="T20" fmla="*/ 13 w 94"/>
                <a:gd name="T21" fmla="*/ 54 h 94"/>
                <a:gd name="T22" fmla="*/ 64 w 94"/>
                <a:gd name="T23" fmla="*/ 54 h 94"/>
                <a:gd name="T24" fmla="*/ 30 w 94"/>
                <a:gd name="T25" fmla="*/ 17 h 94"/>
                <a:gd name="T26" fmla="*/ 27 w 94"/>
                <a:gd name="T27" fmla="*/ 1 h 94"/>
                <a:gd name="T28" fmla="*/ 40 w 94"/>
                <a:gd name="T29" fmla="*/ 2 h 94"/>
                <a:gd name="T30" fmla="*/ 85 w 94"/>
                <a:gd name="T31" fmla="*/ 22 h 94"/>
                <a:gd name="T32" fmla="*/ 94 w 94"/>
                <a:gd name="T33" fmla="*/ 31 h 94"/>
                <a:gd name="T34" fmla="*/ 80 w 94"/>
                <a:gd name="T35" fmla="*/ 31 h 94"/>
                <a:gd name="T36" fmla="*/ 48 w 94"/>
                <a:gd name="T37" fmla="*/ 18 h 94"/>
                <a:gd name="T38" fmla="*/ 46 w 94"/>
                <a:gd name="T39"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46" y="20"/>
                  </a:moveTo>
                  <a:cubicBezTo>
                    <a:pt x="58" y="33"/>
                    <a:pt x="70" y="46"/>
                    <a:pt x="83" y="59"/>
                  </a:cubicBezTo>
                  <a:cubicBezTo>
                    <a:pt x="82" y="61"/>
                    <a:pt x="81" y="62"/>
                    <a:pt x="81" y="63"/>
                  </a:cubicBezTo>
                  <a:cubicBezTo>
                    <a:pt x="63" y="63"/>
                    <a:pt x="45" y="63"/>
                    <a:pt x="27" y="63"/>
                  </a:cubicBezTo>
                  <a:cubicBezTo>
                    <a:pt x="27" y="65"/>
                    <a:pt x="27" y="66"/>
                    <a:pt x="26" y="68"/>
                  </a:cubicBezTo>
                  <a:cubicBezTo>
                    <a:pt x="37" y="73"/>
                    <a:pt x="49" y="77"/>
                    <a:pt x="59" y="83"/>
                  </a:cubicBezTo>
                  <a:cubicBezTo>
                    <a:pt x="63" y="85"/>
                    <a:pt x="65" y="89"/>
                    <a:pt x="67" y="93"/>
                  </a:cubicBezTo>
                  <a:cubicBezTo>
                    <a:pt x="63" y="93"/>
                    <a:pt x="59" y="94"/>
                    <a:pt x="55" y="92"/>
                  </a:cubicBezTo>
                  <a:cubicBezTo>
                    <a:pt x="40" y="86"/>
                    <a:pt x="24" y="79"/>
                    <a:pt x="9" y="72"/>
                  </a:cubicBezTo>
                  <a:cubicBezTo>
                    <a:pt x="5" y="70"/>
                    <a:pt x="3" y="66"/>
                    <a:pt x="0" y="62"/>
                  </a:cubicBezTo>
                  <a:cubicBezTo>
                    <a:pt x="4" y="60"/>
                    <a:pt x="9" y="54"/>
                    <a:pt x="13" y="54"/>
                  </a:cubicBezTo>
                  <a:cubicBezTo>
                    <a:pt x="29" y="53"/>
                    <a:pt x="45" y="54"/>
                    <a:pt x="64" y="54"/>
                  </a:cubicBezTo>
                  <a:cubicBezTo>
                    <a:pt x="51" y="40"/>
                    <a:pt x="40" y="29"/>
                    <a:pt x="30" y="17"/>
                  </a:cubicBezTo>
                  <a:cubicBezTo>
                    <a:pt x="27" y="13"/>
                    <a:pt x="28" y="6"/>
                    <a:pt x="27" y="1"/>
                  </a:cubicBezTo>
                  <a:cubicBezTo>
                    <a:pt x="31" y="1"/>
                    <a:pt x="36" y="0"/>
                    <a:pt x="40" y="2"/>
                  </a:cubicBezTo>
                  <a:cubicBezTo>
                    <a:pt x="55" y="8"/>
                    <a:pt x="70" y="15"/>
                    <a:pt x="85" y="22"/>
                  </a:cubicBezTo>
                  <a:cubicBezTo>
                    <a:pt x="89" y="23"/>
                    <a:pt x="91" y="28"/>
                    <a:pt x="94" y="31"/>
                  </a:cubicBezTo>
                  <a:cubicBezTo>
                    <a:pt x="90" y="31"/>
                    <a:pt x="84" y="33"/>
                    <a:pt x="80" y="31"/>
                  </a:cubicBezTo>
                  <a:cubicBezTo>
                    <a:pt x="69" y="28"/>
                    <a:pt x="58" y="22"/>
                    <a:pt x="48" y="18"/>
                  </a:cubicBezTo>
                  <a:cubicBezTo>
                    <a:pt x="47" y="18"/>
                    <a:pt x="47" y="19"/>
                    <a:pt x="46"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197">
              <a:extLst>
                <a:ext uri="{FF2B5EF4-FFF2-40B4-BE49-F238E27FC236}">
                  <a16:creationId xmlns:a16="http://schemas.microsoft.com/office/drawing/2014/main" id="{32A2849B-74D9-4E60-821E-00121CEBD67B}"/>
                </a:ext>
              </a:extLst>
            </p:cNvPr>
            <p:cNvSpPr>
              <a:spLocks/>
            </p:cNvSpPr>
            <p:nvPr/>
          </p:nvSpPr>
          <p:spPr bwMode="auto">
            <a:xfrm>
              <a:off x="11016618" y="9010468"/>
              <a:ext cx="241300" cy="241300"/>
            </a:xfrm>
            <a:custGeom>
              <a:avLst/>
              <a:gdLst>
                <a:gd name="T0" fmla="*/ 38 w 100"/>
                <a:gd name="T1" fmla="*/ 0 h 100"/>
                <a:gd name="T2" fmla="*/ 100 w 100"/>
                <a:gd name="T3" fmla="*/ 35 h 100"/>
                <a:gd name="T4" fmla="*/ 77 w 100"/>
                <a:gd name="T5" fmla="*/ 35 h 100"/>
                <a:gd name="T6" fmla="*/ 53 w 100"/>
                <a:gd name="T7" fmla="*/ 25 h 100"/>
                <a:gd name="T8" fmla="*/ 84 w 100"/>
                <a:gd name="T9" fmla="*/ 67 h 100"/>
                <a:gd name="T10" fmla="*/ 82 w 100"/>
                <a:gd name="T11" fmla="*/ 72 h 100"/>
                <a:gd name="T12" fmla="*/ 28 w 100"/>
                <a:gd name="T13" fmla="*/ 67 h 100"/>
                <a:gd name="T14" fmla="*/ 28 w 100"/>
                <a:gd name="T15" fmla="*/ 70 h 100"/>
                <a:gd name="T16" fmla="*/ 60 w 100"/>
                <a:gd name="T17" fmla="*/ 89 h 100"/>
                <a:gd name="T18" fmla="*/ 65 w 100"/>
                <a:gd name="T19" fmla="*/ 98 h 100"/>
                <a:gd name="T20" fmla="*/ 56 w 100"/>
                <a:gd name="T21" fmla="*/ 98 h 100"/>
                <a:gd name="T22" fmla="*/ 0 w 100"/>
                <a:gd name="T23" fmla="*/ 67 h 100"/>
                <a:gd name="T24" fmla="*/ 16 w 100"/>
                <a:gd name="T25" fmla="*/ 54 h 100"/>
                <a:gd name="T26" fmla="*/ 63 w 100"/>
                <a:gd name="T27" fmla="*/ 59 h 100"/>
                <a:gd name="T28" fmla="*/ 33 w 100"/>
                <a:gd name="T29" fmla="*/ 3 h 100"/>
                <a:gd name="T30" fmla="*/ 38 w 100"/>
                <a:gd name="T3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00">
                  <a:moveTo>
                    <a:pt x="38" y="0"/>
                  </a:moveTo>
                  <a:cubicBezTo>
                    <a:pt x="59" y="11"/>
                    <a:pt x="79" y="23"/>
                    <a:pt x="100" y="35"/>
                  </a:cubicBezTo>
                  <a:cubicBezTo>
                    <a:pt x="94" y="44"/>
                    <a:pt x="94" y="44"/>
                    <a:pt x="77" y="35"/>
                  </a:cubicBezTo>
                  <a:cubicBezTo>
                    <a:pt x="70" y="31"/>
                    <a:pt x="62" y="27"/>
                    <a:pt x="53" y="25"/>
                  </a:cubicBezTo>
                  <a:cubicBezTo>
                    <a:pt x="63" y="39"/>
                    <a:pt x="73" y="53"/>
                    <a:pt x="84" y="67"/>
                  </a:cubicBezTo>
                  <a:cubicBezTo>
                    <a:pt x="83" y="69"/>
                    <a:pt x="82" y="70"/>
                    <a:pt x="82" y="72"/>
                  </a:cubicBezTo>
                  <a:cubicBezTo>
                    <a:pt x="64" y="70"/>
                    <a:pt x="46" y="69"/>
                    <a:pt x="28" y="67"/>
                  </a:cubicBezTo>
                  <a:cubicBezTo>
                    <a:pt x="28" y="68"/>
                    <a:pt x="28" y="69"/>
                    <a:pt x="28" y="70"/>
                  </a:cubicBezTo>
                  <a:cubicBezTo>
                    <a:pt x="38" y="76"/>
                    <a:pt x="50" y="82"/>
                    <a:pt x="60" y="89"/>
                  </a:cubicBezTo>
                  <a:cubicBezTo>
                    <a:pt x="63" y="91"/>
                    <a:pt x="64" y="95"/>
                    <a:pt x="65" y="98"/>
                  </a:cubicBezTo>
                  <a:cubicBezTo>
                    <a:pt x="62" y="98"/>
                    <a:pt x="59" y="100"/>
                    <a:pt x="56" y="98"/>
                  </a:cubicBezTo>
                  <a:cubicBezTo>
                    <a:pt x="37" y="88"/>
                    <a:pt x="18" y="77"/>
                    <a:pt x="0" y="67"/>
                  </a:cubicBezTo>
                  <a:cubicBezTo>
                    <a:pt x="1" y="55"/>
                    <a:pt x="7" y="53"/>
                    <a:pt x="16" y="54"/>
                  </a:cubicBezTo>
                  <a:cubicBezTo>
                    <a:pt x="31" y="57"/>
                    <a:pt x="47" y="58"/>
                    <a:pt x="63" y="59"/>
                  </a:cubicBezTo>
                  <a:cubicBezTo>
                    <a:pt x="57" y="38"/>
                    <a:pt x="30" y="27"/>
                    <a:pt x="33" y="3"/>
                  </a:cubicBezTo>
                  <a:cubicBezTo>
                    <a:pt x="35" y="2"/>
                    <a:pt x="36" y="1"/>
                    <a:pt x="38"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198">
              <a:extLst>
                <a:ext uri="{FF2B5EF4-FFF2-40B4-BE49-F238E27FC236}">
                  <a16:creationId xmlns:a16="http://schemas.microsoft.com/office/drawing/2014/main" id="{03A2B2A2-9047-4F50-8123-A91E5D3B0601}"/>
                </a:ext>
              </a:extLst>
            </p:cNvPr>
            <p:cNvSpPr>
              <a:spLocks/>
            </p:cNvSpPr>
            <p:nvPr/>
          </p:nvSpPr>
          <p:spPr bwMode="auto">
            <a:xfrm>
              <a:off x="10954705" y="7615055"/>
              <a:ext cx="261937" cy="147637"/>
            </a:xfrm>
            <a:custGeom>
              <a:avLst/>
              <a:gdLst>
                <a:gd name="T0" fmla="*/ 74 w 109"/>
                <a:gd name="T1" fmla="*/ 8 h 61"/>
                <a:gd name="T2" fmla="*/ 81 w 109"/>
                <a:gd name="T3" fmla="*/ 24 h 61"/>
                <a:gd name="T4" fmla="*/ 91 w 109"/>
                <a:gd name="T5" fmla="*/ 0 h 61"/>
                <a:gd name="T6" fmla="*/ 106 w 109"/>
                <a:gd name="T7" fmla="*/ 20 h 61"/>
                <a:gd name="T8" fmla="*/ 107 w 109"/>
                <a:gd name="T9" fmla="*/ 32 h 61"/>
                <a:gd name="T10" fmla="*/ 95 w 109"/>
                <a:gd name="T11" fmla="*/ 34 h 61"/>
                <a:gd name="T12" fmla="*/ 77 w 109"/>
                <a:gd name="T13" fmla="*/ 30 h 61"/>
                <a:gd name="T14" fmla="*/ 47 w 109"/>
                <a:gd name="T15" fmla="*/ 58 h 61"/>
                <a:gd name="T16" fmla="*/ 34 w 109"/>
                <a:gd name="T17" fmla="*/ 43 h 61"/>
                <a:gd name="T18" fmla="*/ 21 w 109"/>
                <a:gd name="T19" fmla="*/ 50 h 61"/>
                <a:gd name="T20" fmla="*/ 6 w 109"/>
                <a:gd name="T21" fmla="*/ 61 h 61"/>
                <a:gd name="T22" fmla="*/ 13 w 109"/>
                <a:gd name="T23" fmla="*/ 38 h 61"/>
                <a:gd name="T24" fmla="*/ 74 w 109"/>
                <a:gd name="T25"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61">
                  <a:moveTo>
                    <a:pt x="74" y="8"/>
                  </a:moveTo>
                  <a:cubicBezTo>
                    <a:pt x="76" y="13"/>
                    <a:pt x="78" y="17"/>
                    <a:pt x="81" y="24"/>
                  </a:cubicBezTo>
                  <a:cubicBezTo>
                    <a:pt x="85" y="15"/>
                    <a:pt x="88" y="9"/>
                    <a:pt x="91" y="0"/>
                  </a:cubicBezTo>
                  <a:cubicBezTo>
                    <a:pt x="97" y="9"/>
                    <a:pt x="103" y="14"/>
                    <a:pt x="106" y="20"/>
                  </a:cubicBezTo>
                  <a:cubicBezTo>
                    <a:pt x="108" y="23"/>
                    <a:pt x="109" y="29"/>
                    <a:pt x="107" y="32"/>
                  </a:cubicBezTo>
                  <a:cubicBezTo>
                    <a:pt x="105" y="35"/>
                    <a:pt x="99" y="35"/>
                    <a:pt x="95" y="34"/>
                  </a:cubicBezTo>
                  <a:cubicBezTo>
                    <a:pt x="89" y="34"/>
                    <a:pt x="83" y="32"/>
                    <a:pt x="77" y="30"/>
                  </a:cubicBezTo>
                  <a:cubicBezTo>
                    <a:pt x="70" y="52"/>
                    <a:pt x="60" y="61"/>
                    <a:pt x="47" y="58"/>
                  </a:cubicBezTo>
                  <a:cubicBezTo>
                    <a:pt x="43" y="57"/>
                    <a:pt x="40" y="49"/>
                    <a:pt x="34" y="43"/>
                  </a:cubicBezTo>
                  <a:cubicBezTo>
                    <a:pt x="32" y="44"/>
                    <a:pt x="26" y="46"/>
                    <a:pt x="21" y="50"/>
                  </a:cubicBezTo>
                  <a:cubicBezTo>
                    <a:pt x="16" y="53"/>
                    <a:pt x="12" y="56"/>
                    <a:pt x="6" y="61"/>
                  </a:cubicBezTo>
                  <a:cubicBezTo>
                    <a:pt x="0" y="49"/>
                    <a:pt x="3" y="42"/>
                    <a:pt x="13" y="38"/>
                  </a:cubicBezTo>
                  <a:cubicBezTo>
                    <a:pt x="33" y="28"/>
                    <a:pt x="53" y="18"/>
                    <a:pt x="74" y="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199">
              <a:extLst>
                <a:ext uri="{FF2B5EF4-FFF2-40B4-BE49-F238E27FC236}">
                  <a16:creationId xmlns:a16="http://schemas.microsoft.com/office/drawing/2014/main" id="{0230DA27-3D58-4A7C-8550-FD81DC03E897}"/>
                </a:ext>
              </a:extLst>
            </p:cNvPr>
            <p:cNvSpPr>
              <a:spLocks/>
            </p:cNvSpPr>
            <p:nvPr/>
          </p:nvSpPr>
          <p:spPr bwMode="auto">
            <a:xfrm>
              <a:off x="8649655" y="8813618"/>
              <a:ext cx="212725" cy="204787"/>
            </a:xfrm>
            <a:custGeom>
              <a:avLst/>
              <a:gdLst>
                <a:gd name="T0" fmla="*/ 32 w 88"/>
                <a:gd name="T1" fmla="*/ 67 h 85"/>
                <a:gd name="T2" fmla="*/ 75 w 88"/>
                <a:gd name="T3" fmla="*/ 53 h 85"/>
                <a:gd name="T4" fmla="*/ 88 w 88"/>
                <a:gd name="T5" fmla="*/ 54 h 85"/>
                <a:gd name="T6" fmla="*/ 79 w 88"/>
                <a:gd name="T7" fmla="*/ 63 h 85"/>
                <a:gd name="T8" fmla="*/ 17 w 88"/>
                <a:gd name="T9" fmla="*/ 85 h 85"/>
                <a:gd name="T10" fmla="*/ 21 w 88"/>
                <a:gd name="T11" fmla="*/ 65 h 85"/>
                <a:gd name="T12" fmla="*/ 54 w 88"/>
                <a:gd name="T13" fmla="*/ 21 h 85"/>
                <a:gd name="T14" fmla="*/ 1 w 88"/>
                <a:gd name="T15" fmla="*/ 33 h 85"/>
                <a:gd name="T16" fmla="*/ 0 w 88"/>
                <a:gd name="T17" fmla="*/ 26 h 85"/>
                <a:gd name="T18" fmla="*/ 73 w 88"/>
                <a:gd name="T19" fmla="*/ 0 h 85"/>
                <a:gd name="T20" fmla="*/ 67 w 88"/>
                <a:gd name="T21" fmla="*/ 21 h 85"/>
                <a:gd name="T22" fmla="*/ 32 w 88"/>
                <a:gd name="T23"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85">
                  <a:moveTo>
                    <a:pt x="32" y="67"/>
                  </a:moveTo>
                  <a:cubicBezTo>
                    <a:pt x="50" y="61"/>
                    <a:pt x="62" y="56"/>
                    <a:pt x="75" y="53"/>
                  </a:cubicBezTo>
                  <a:cubicBezTo>
                    <a:pt x="79" y="52"/>
                    <a:pt x="83" y="54"/>
                    <a:pt x="88" y="54"/>
                  </a:cubicBezTo>
                  <a:cubicBezTo>
                    <a:pt x="85" y="57"/>
                    <a:pt x="83" y="61"/>
                    <a:pt x="79" y="63"/>
                  </a:cubicBezTo>
                  <a:cubicBezTo>
                    <a:pt x="60" y="70"/>
                    <a:pt x="41" y="76"/>
                    <a:pt x="17" y="85"/>
                  </a:cubicBezTo>
                  <a:cubicBezTo>
                    <a:pt x="19" y="76"/>
                    <a:pt x="18" y="69"/>
                    <a:pt x="21" y="65"/>
                  </a:cubicBezTo>
                  <a:cubicBezTo>
                    <a:pt x="31" y="50"/>
                    <a:pt x="42" y="37"/>
                    <a:pt x="54" y="21"/>
                  </a:cubicBezTo>
                  <a:cubicBezTo>
                    <a:pt x="35" y="21"/>
                    <a:pt x="19" y="37"/>
                    <a:pt x="1" y="33"/>
                  </a:cubicBezTo>
                  <a:cubicBezTo>
                    <a:pt x="1" y="31"/>
                    <a:pt x="0" y="28"/>
                    <a:pt x="0" y="26"/>
                  </a:cubicBezTo>
                  <a:cubicBezTo>
                    <a:pt x="22" y="18"/>
                    <a:pt x="45" y="10"/>
                    <a:pt x="73" y="0"/>
                  </a:cubicBezTo>
                  <a:cubicBezTo>
                    <a:pt x="70" y="10"/>
                    <a:pt x="71" y="17"/>
                    <a:pt x="67" y="21"/>
                  </a:cubicBezTo>
                  <a:cubicBezTo>
                    <a:pt x="57" y="36"/>
                    <a:pt x="46" y="50"/>
                    <a:pt x="32" y="6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200">
              <a:extLst>
                <a:ext uri="{FF2B5EF4-FFF2-40B4-BE49-F238E27FC236}">
                  <a16:creationId xmlns:a16="http://schemas.microsoft.com/office/drawing/2014/main" id="{036A48FE-1519-48FC-83B7-9E6868DB6282}"/>
                </a:ext>
              </a:extLst>
            </p:cNvPr>
            <p:cNvSpPr>
              <a:spLocks/>
            </p:cNvSpPr>
            <p:nvPr/>
          </p:nvSpPr>
          <p:spPr bwMode="auto">
            <a:xfrm>
              <a:off x="11008680" y="7759518"/>
              <a:ext cx="165100" cy="200025"/>
            </a:xfrm>
            <a:custGeom>
              <a:avLst/>
              <a:gdLst>
                <a:gd name="T0" fmla="*/ 27 w 68"/>
                <a:gd name="T1" fmla="*/ 28 h 83"/>
                <a:gd name="T2" fmla="*/ 0 w 68"/>
                <a:gd name="T3" fmla="*/ 11 h 83"/>
                <a:gd name="T4" fmla="*/ 31 w 68"/>
                <a:gd name="T5" fmla="*/ 18 h 83"/>
                <a:gd name="T6" fmla="*/ 37 w 68"/>
                <a:gd name="T7" fmla="*/ 0 h 83"/>
                <a:gd name="T8" fmla="*/ 62 w 68"/>
                <a:gd name="T9" fmla="*/ 17 h 83"/>
                <a:gd name="T10" fmla="*/ 68 w 68"/>
                <a:gd name="T11" fmla="*/ 28 h 83"/>
                <a:gd name="T12" fmla="*/ 56 w 68"/>
                <a:gd name="T13" fmla="*/ 31 h 83"/>
                <a:gd name="T14" fmla="*/ 26 w 68"/>
                <a:gd name="T15" fmla="*/ 49 h 83"/>
                <a:gd name="T16" fmla="*/ 28 w 68"/>
                <a:gd name="T17" fmla="*/ 60 h 83"/>
                <a:gd name="T18" fmla="*/ 37 w 68"/>
                <a:gd name="T19" fmla="*/ 61 h 83"/>
                <a:gd name="T20" fmla="*/ 54 w 68"/>
                <a:gd name="T21" fmla="*/ 54 h 83"/>
                <a:gd name="T22" fmla="*/ 33 w 68"/>
                <a:gd name="T23" fmla="*/ 81 h 83"/>
                <a:gd name="T24" fmla="*/ 17 w 68"/>
                <a:gd name="T25" fmla="*/ 70 h 83"/>
                <a:gd name="T26" fmla="*/ 27 w 68"/>
                <a:gd name="T27" fmla="*/ 2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83">
                  <a:moveTo>
                    <a:pt x="27" y="28"/>
                  </a:moveTo>
                  <a:cubicBezTo>
                    <a:pt x="10" y="31"/>
                    <a:pt x="2" y="25"/>
                    <a:pt x="0" y="11"/>
                  </a:cubicBezTo>
                  <a:cubicBezTo>
                    <a:pt x="10" y="13"/>
                    <a:pt x="20" y="16"/>
                    <a:pt x="31" y="18"/>
                  </a:cubicBezTo>
                  <a:cubicBezTo>
                    <a:pt x="33" y="11"/>
                    <a:pt x="35" y="6"/>
                    <a:pt x="37" y="0"/>
                  </a:cubicBezTo>
                  <a:cubicBezTo>
                    <a:pt x="47" y="7"/>
                    <a:pt x="55" y="11"/>
                    <a:pt x="62" y="17"/>
                  </a:cubicBezTo>
                  <a:cubicBezTo>
                    <a:pt x="65" y="19"/>
                    <a:pt x="66" y="25"/>
                    <a:pt x="68" y="28"/>
                  </a:cubicBezTo>
                  <a:cubicBezTo>
                    <a:pt x="64" y="29"/>
                    <a:pt x="60" y="29"/>
                    <a:pt x="56" y="31"/>
                  </a:cubicBezTo>
                  <a:cubicBezTo>
                    <a:pt x="46" y="37"/>
                    <a:pt x="36" y="43"/>
                    <a:pt x="26" y="49"/>
                  </a:cubicBezTo>
                  <a:cubicBezTo>
                    <a:pt x="25" y="50"/>
                    <a:pt x="26" y="57"/>
                    <a:pt x="28" y="60"/>
                  </a:cubicBezTo>
                  <a:cubicBezTo>
                    <a:pt x="29" y="62"/>
                    <a:pt x="35" y="62"/>
                    <a:pt x="37" y="61"/>
                  </a:cubicBezTo>
                  <a:cubicBezTo>
                    <a:pt x="43" y="59"/>
                    <a:pt x="47" y="57"/>
                    <a:pt x="54" y="54"/>
                  </a:cubicBezTo>
                  <a:cubicBezTo>
                    <a:pt x="54" y="70"/>
                    <a:pt x="43" y="77"/>
                    <a:pt x="33" y="81"/>
                  </a:cubicBezTo>
                  <a:cubicBezTo>
                    <a:pt x="30" y="83"/>
                    <a:pt x="20" y="75"/>
                    <a:pt x="17" y="70"/>
                  </a:cubicBezTo>
                  <a:cubicBezTo>
                    <a:pt x="7" y="57"/>
                    <a:pt x="10" y="46"/>
                    <a:pt x="27" y="2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201">
              <a:extLst>
                <a:ext uri="{FF2B5EF4-FFF2-40B4-BE49-F238E27FC236}">
                  <a16:creationId xmlns:a16="http://schemas.microsoft.com/office/drawing/2014/main" id="{45D19815-F1BB-4726-9B9A-E2FFD7B60848}"/>
                </a:ext>
              </a:extLst>
            </p:cNvPr>
            <p:cNvSpPr>
              <a:spLocks/>
            </p:cNvSpPr>
            <p:nvPr/>
          </p:nvSpPr>
          <p:spPr bwMode="auto">
            <a:xfrm>
              <a:off x="8768718" y="7651568"/>
              <a:ext cx="153987" cy="306387"/>
            </a:xfrm>
            <a:custGeom>
              <a:avLst/>
              <a:gdLst>
                <a:gd name="T0" fmla="*/ 43 w 64"/>
                <a:gd name="T1" fmla="*/ 8 h 127"/>
                <a:gd name="T2" fmla="*/ 27 w 64"/>
                <a:gd name="T3" fmla="*/ 35 h 127"/>
                <a:gd name="T4" fmla="*/ 30 w 64"/>
                <a:gd name="T5" fmla="*/ 55 h 127"/>
                <a:gd name="T6" fmla="*/ 59 w 64"/>
                <a:gd name="T7" fmla="*/ 100 h 127"/>
                <a:gd name="T8" fmla="*/ 52 w 64"/>
                <a:gd name="T9" fmla="*/ 127 h 127"/>
                <a:gd name="T10" fmla="*/ 47 w 64"/>
                <a:gd name="T11" fmla="*/ 110 h 127"/>
                <a:gd name="T12" fmla="*/ 6 w 64"/>
                <a:gd name="T13" fmla="*/ 64 h 127"/>
                <a:gd name="T14" fmla="*/ 1 w 64"/>
                <a:gd name="T15" fmla="*/ 53 h 127"/>
                <a:gd name="T16" fmla="*/ 20 w 64"/>
                <a:gd name="T17" fmla="*/ 13 h 127"/>
                <a:gd name="T18" fmla="*/ 43 w 64"/>
                <a:gd name="T19" fmla="*/ 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7">
                  <a:moveTo>
                    <a:pt x="43" y="8"/>
                  </a:moveTo>
                  <a:cubicBezTo>
                    <a:pt x="37" y="17"/>
                    <a:pt x="33" y="27"/>
                    <a:pt x="27" y="35"/>
                  </a:cubicBezTo>
                  <a:cubicBezTo>
                    <a:pt x="23" y="43"/>
                    <a:pt x="24" y="48"/>
                    <a:pt x="30" y="55"/>
                  </a:cubicBezTo>
                  <a:cubicBezTo>
                    <a:pt x="41" y="69"/>
                    <a:pt x="51" y="84"/>
                    <a:pt x="59" y="100"/>
                  </a:cubicBezTo>
                  <a:cubicBezTo>
                    <a:pt x="63" y="108"/>
                    <a:pt x="64" y="119"/>
                    <a:pt x="52" y="127"/>
                  </a:cubicBezTo>
                  <a:cubicBezTo>
                    <a:pt x="50" y="120"/>
                    <a:pt x="49" y="115"/>
                    <a:pt x="47" y="110"/>
                  </a:cubicBezTo>
                  <a:cubicBezTo>
                    <a:pt x="38" y="90"/>
                    <a:pt x="33" y="67"/>
                    <a:pt x="6" y="64"/>
                  </a:cubicBezTo>
                  <a:cubicBezTo>
                    <a:pt x="3" y="63"/>
                    <a:pt x="0" y="56"/>
                    <a:pt x="1" y="53"/>
                  </a:cubicBezTo>
                  <a:cubicBezTo>
                    <a:pt x="6" y="39"/>
                    <a:pt x="13" y="26"/>
                    <a:pt x="20" y="13"/>
                  </a:cubicBezTo>
                  <a:cubicBezTo>
                    <a:pt x="24" y="2"/>
                    <a:pt x="31" y="0"/>
                    <a:pt x="43" y="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202">
              <a:extLst>
                <a:ext uri="{FF2B5EF4-FFF2-40B4-BE49-F238E27FC236}">
                  <a16:creationId xmlns:a16="http://schemas.microsoft.com/office/drawing/2014/main" id="{15A07EDD-A45B-4074-8456-08929927DEC4}"/>
                </a:ext>
              </a:extLst>
            </p:cNvPr>
            <p:cNvSpPr>
              <a:spLocks noEditPoints="1"/>
            </p:cNvSpPr>
            <p:nvPr/>
          </p:nvSpPr>
          <p:spPr bwMode="auto">
            <a:xfrm>
              <a:off x="9084630" y="9415280"/>
              <a:ext cx="185737" cy="184150"/>
            </a:xfrm>
            <a:custGeom>
              <a:avLst/>
              <a:gdLst>
                <a:gd name="T0" fmla="*/ 36 w 77"/>
                <a:gd name="T1" fmla="*/ 77 h 77"/>
                <a:gd name="T2" fmla="*/ 1 w 77"/>
                <a:gd name="T3" fmla="*/ 41 h 77"/>
                <a:gd name="T4" fmla="*/ 42 w 77"/>
                <a:gd name="T5" fmla="*/ 0 h 77"/>
                <a:gd name="T6" fmla="*/ 77 w 77"/>
                <a:gd name="T7" fmla="*/ 36 h 77"/>
                <a:gd name="T8" fmla="*/ 36 w 77"/>
                <a:gd name="T9" fmla="*/ 77 h 77"/>
                <a:gd name="T10" fmla="*/ 36 w 77"/>
                <a:gd name="T11" fmla="*/ 66 h 77"/>
                <a:gd name="T12" fmla="*/ 65 w 77"/>
                <a:gd name="T13" fmla="*/ 34 h 77"/>
                <a:gd name="T14" fmla="*/ 43 w 77"/>
                <a:gd name="T15" fmla="*/ 11 h 77"/>
                <a:gd name="T16" fmla="*/ 13 w 77"/>
                <a:gd name="T17" fmla="*/ 43 h 77"/>
                <a:gd name="T18" fmla="*/ 36 w 77"/>
                <a:gd name="T19" fmla="*/ 6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7">
                  <a:moveTo>
                    <a:pt x="36" y="77"/>
                  </a:moveTo>
                  <a:cubicBezTo>
                    <a:pt x="18" y="76"/>
                    <a:pt x="0" y="59"/>
                    <a:pt x="1" y="41"/>
                  </a:cubicBezTo>
                  <a:cubicBezTo>
                    <a:pt x="1" y="21"/>
                    <a:pt x="22" y="0"/>
                    <a:pt x="42" y="0"/>
                  </a:cubicBezTo>
                  <a:cubicBezTo>
                    <a:pt x="60" y="1"/>
                    <a:pt x="77" y="18"/>
                    <a:pt x="77" y="36"/>
                  </a:cubicBezTo>
                  <a:cubicBezTo>
                    <a:pt x="76" y="56"/>
                    <a:pt x="56" y="77"/>
                    <a:pt x="36" y="77"/>
                  </a:cubicBezTo>
                  <a:close/>
                  <a:moveTo>
                    <a:pt x="36" y="66"/>
                  </a:moveTo>
                  <a:cubicBezTo>
                    <a:pt x="50" y="66"/>
                    <a:pt x="66" y="49"/>
                    <a:pt x="65" y="34"/>
                  </a:cubicBezTo>
                  <a:cubicBezTo>
                    <a:pt x="65" y="22"/>
                    <a:pt x="54" y="12"/>
                    <a:pt x="43" y="11"/>
                  </a:cubicBezTo>
                  <a:cubicBezTo>
                    <a:pt x="29" y="11"/>
                    <a:pt x="13" y="27"/>
                    <a:pt x="13" y="43"/>
                  </a:cubicBezTo>
                  <a:cubicBezTo>
                    <a:pt x="13" y="55"/>
                    <a:pt x="23" y="65"/>
                    <a:pt x="36" y="6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203">
              <a:extLst>
                <a:ext uri="{FF2B5EF4-FFF2-40B4-BE49-F238E27FC236}">
                  <a16:creationId xmlns:a16="http://schemas.microsoft.com/office/drawing/2014/main" id="{AB5CA7EF-E9A9-4509-BB87-C728D8509943}"/>
                </a:ext>
              </a:extLst>
            </p:cNvPr>
            <p:cNvSpPr>
              <a:spLocks noEditPoints="1"/>
            </p:cNvSpPr>
            <p:nvPr/>
          </p:nvSpPr>
          <p:spPr bwMode="auto">
            <a:xfrm>
              <a:off x="9603743" y="9645468"/>
              <a:ext cx="174625" cy="185737"/>
            </a:xfrm>
            <a:custGeom>
              <a:avLst/>
              <a:gdLst>
                <a:gd name="T0" fmla="*/ 1 w 72"/>
                <a:gd name="T1" fmla="*/ 41 h 77"/>
                <a:gd name="T2" fmla="*/ 36 w 72"/>
                <a:gd name="T3" fmla="*/ 0 h 77"/>
                <a:gd name="T4" fmla="*/ 72 w 72"/>
                <a:gd name="T5" fmla="*/ 35 h 77"/>
                <a:gd name="T6" fmla="*/ 36 w 72"/>
                <a:gd name="T7" fmla="*/ 77 h 77"/>
                <a:gd name="T8" fmla="*/ 1 w 72"/>
                <a:gd name="T9" fmla="*/ 41 h 77"/>
                <a:gd name="T10" fmla="*/ 60 w 72"/>
                <a:gd name="T11" fmla="*/ 35 h 77"/>
                <a:gd name="T12" fmla="*/ 38 w 72"/>
                <a:gd name="T13" fmla="*/ 11 h 77"/>
                <a:gd name="T14" fmla="*/ 12 w 72"/>
                <a:gd name="T15" fmla="*/ 41 h 77"/>
                <a:gd name="T16" fmla="*/ 35 w 72"/>
                <a:gd name="T17" fmla="*/ 66 h 77"/>
                <a:gd name="T18" fmla="*/ 60 w 72"/>
                <a:gd name="T19"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7">
                  <a:moveTo>
                    <a:pt x="1" y="41"/>
                  </a:moveTo>
                  <a:cubicBezTo>
                    <a:pt x="0" y="17"/>
                    <a:pt x="15" y="0"/>
                    <a:pt x="36" y="0"/>
                  </a:cubicBezTo>
                  <a:cubicBezTo>
                    <a:pt x="57" y="0"/>
                    <a:pt x="72" y="15"/>
                    <a:pt x="72" y="35"/>
                  </a:cubicBezTo>
                  <a:cubicBezTo>
                    <a:pt x="72" y="59"/>
                    <a:pt x="57" y="77"/>
                    <a:pt x="36" y="77"/>
                  </a:cubicBezTo>
                  <a:cubicBezTo>
                    <a:pt x="15" y="77"/>
                    <a:pt x="1" y="63"/>
                    <a:pt x="1" y="41"/>
                  </a:cubicBezTo>
                  <a:close/>
                  <a:moveTo>
                    <a:pt x="60" y="35"/>
                  </a:moveTo>
                  <a:cubicBezTo>
                    <a:pt x="60" y="20"/>
                    <a:pt x="52" y="11"/>
                    <a:pt x="38" y="11"/>
                  </a:cubicBezTo>
                  <a:cubicBezTo>
                    <a:pt x="23" y="10"/>
                    <a:pt x="12" y="23"/>
                    <a:pt x="12" y="41"/>
                  </a:cubicBezTo>
                  <a:cubicBezTo>
                    <a:pt x="12" y="56"/>
                    <a:pt x="21" y="66"/>
                    <a:pt x="35" y="66"/>
                  </a:cubicBezTo>
                  <a:cubicBezTo>
                    <a:pt x="50" y="66"/>
                    <a:pt x="59" y="55"/>
                    <a:pt x="60" y="3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204">
              <a:extLst>
                <a:ext uri="{FF2B5EF4-FFF2-40B4-BE49-F238E27FC236}">
                  <a16:creationId xmlns:a16="http://schemas.microsoft.com/office/drawing/2014/main" id="{40130003-D523-4B82-8F0B-637DF4D79CED}"/>
                </a:ext>
              </a:extLst>
            </p:cNvPr>
            <p:cNvSpPr>
              <a:spLocks noEditPoints="1"/>
            </p:cNvSpPr>
            <p:nvPr/>
          </p:nvSpPr>
          <p:spPr bwMode="auto">
            <a:xfrm>
              <a:off x="10924543" y="9205730"/>
              <a:ext cx="185737" cy="182562"/>
            </a:xfrm>
            <a:custGeom>
              <a:avLst/>
              <a:gdLst>
                <a:gd name="T0" fmla="*/ 35 w 77"/>
                <a:gd name="T1" fmla="*/ 0 h 76"/>
                <a:gd name="T2" fmla="*/ 76 w 77"/>
                <a:gd name="T3" fmla="*/ 40 h 76"/>
                <a:gd name="T4" fmla="*/ 42 w 77"/>
                <a:gd name="T5" fmla="*/ 76 h 76"/>
                <a:gd name="T6" fmla="*/ 0 w 77"/>
                <a:gd name="T7" fmla="*/ 35 h 76"/>
                <a:gd name="T8" fmla="*/ 35 w 77"/>
                <a:gd name="T9" fmla="*/ 0 h 76"/>
                <a:gd name="T10" fmla="*/ 66 w 77"/>
                <a:gd name="T11" fmla="*/ 41 h 76"/>
                <a:gd name="T12" fmla="*/ 33 w 77"/>
                <a:gd name="T13" fmla="*/ 11 h 76"/>
                <a:gd name="T14" fmla="*/ 12 w 77"/>
                <a:gd name="T15" fmla="*/ 35 h 76"/>
                <a:gd name="T16" fmla="*/ 43 w 77"/>
                <a:gd name="T17" fmla="*/ 64 h 76"/>
                <a:gd name="T18" fmla="*/ 66 w 77"/>
                <a:gd name="T19"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5" y="0"/>
                  </a:moveTo>
                  <a:cubicBezTo>
                    <a:pt x="55" y="0"/>
                    <a:pt x="76" y="20"/>
                    <a:pt x="76" y="40"/>
                  </a:cubicBezTo>
                  <a:cubicBezTo>
                    <a:pt x="77" y="58"/>
                    <a:pt x="60" y="76"/>
                    <a:pt x="42" y="76"/>
                  </a:cubicBezTo>
                  <a:cubicBezTo>
                    <a:pt x="21" y="76"/>
                    <a:pt x="0" y="55"/>
                    <a:pt x="0" y="35"/>
                  </a:cubicBezTo>
                  <a:cubicBezTo>
                    <a:pt x="1" y="17"/>
                    <a:pt x="17" y="0"/>
                    <a:pt x="35" y="0"/>
                  </a:cubicBezTo>
                  <a:close/>
                  <a:moveTo>
                    <a:pt x="66" y="41"/>
                  </a:moveTo>
                  <a:cubicBezTo>
                    <a:pt x="65" y="27"/>
                    <a:pt x="47" y="10"/>
                    <a:pt x="33" y="11"/>
                  </a:cubicBezTo>
                  <a:cubicBezTo>
                    <a:pt x="21" y="11"/>
                    <a:pt x="12" y="22"/>
                    <a:pt x="12" y="35"/>
                  </a:cubicBezTo>
                  <a:cubicBezTo>
                    <a:pt x="13" y="50"/>
                    <a:pt x="28" y="64"/>
                    <a:pt x="43" y="64"/>
                  </a:cubicBezTo>
                  <a:cubicBezTo>
                    <a:pt x="55" y="64"/>
                    <a:pt x="66" y="53"/>
                    <a:pt x="66" y="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205">
              <a:extLst>
                <a:ext uri="{FF2B5EF4-FFF2-40B4-BE49-F238E27FC236}">
                  <a16:creationId xmlns:a16="http://schemas.microsoft.com/office/drawing/2014/main" id="{E1599076-78CC-4BD8-B324-33DC4A12824E}"/>
                </a:ext>
              </a:extLst>
            </p:cNvPr>
            <p:cNvSpPr>
              <a:spLocks noEditPoints="1"/>
            </p:cNvSpPr>
            <p:nvPr/>
          </p:nvSpPr>
          <p:spPr bwMode="auto">
            <a:xfrm>
              <a:off x="10516555" y="9523230"/>
              <a:ext cx="176212" cy="184150"/>
            </a:xfrm>
            <a:custGeom>
              <a:avLst/>
              <a:gdLst>
                <a:gd name="T0" fmla="*/ 35 w 73"/>
                <a:gd name="T1" fmla="*/ 0 h 77"/>
                <a:gd name="T2" fmla="*/ 73 w 73"/>
                <a:gd name="T3" fmla="*/ 43 h 77"/>
                <a:gd name="T4" fmla="*/ 37 w 73"/>
                <a:gd name="T5" fmla="*/ 77 h 77"/>
                <a:gd name="T6" fmla="*/ 0 w 73"/>
                <a:gd name="T7" fmla="*/ 35 h 77"/>
                <a:gd name="T8" fmla="*/ 35 w 73"/>
                <a:gd name="T9" fmla="*/ 0 h 77"/>
                <a:gd name="T10" fmla="*/ 34 w 73"/>
                <a:gd name="T11" fmla="*/ 11 h 77"/>
                <a:gd name="T12" fmla="*/ 11 w 73"/>
                <a:gd name="T13" fmla="*/ 35 h 77"/>
                <a:gd name="T14" fmla="*/ 39 w 73"/>
                <a:gd name="T15" fmla="*/ 66 h 77"/>
                <a:gd name="T16" fmla="*/ 61 w 73"/>
                <a:gd name="T17" fmla="*/ 43 h 77"/>
                <a:gd name="T18" fmla="*/ 34 w 73"/>
                <a:gd name="T19" fmla="*/ 1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7">
                  <a:moveTo>
                    <a:pt x="35" y="0"/>
                  </a:moveTo>
                  <a:cubicBezTo>
                    <a:pt x="55" y="0"/>
                    <a:pt x="72" y="20"/>
                    <a:pt x="73" y="43"/>
                  </a:cubicBezTo>
                  <a:cubicBezTo>
                    <a:pt x="73" y="62"/>
                    <a:pt x="56" y="77"/>
                    <a:pt x="37" y="77"/>
                  </a:cubicBezTo>
                  <a:cubicBezTo>
                    <a:pt x="17" y="77"/>
                    <a:pt x="0" y="58"/>
                    <a:pt x="0" y="35"/>
                  </a:cubicBezTo>
                  <a:cubicBezTo>
                    <a:pt x="0" y="16"/>
                    <a:pt x="15" y="0"/>
                    <a:pt x="35" y="0"/>
                  </a:cubicBezTo>
                  <a:close/>
                  <a:moveTo>
                    <a:pt x="34" y="11"/>
                  </a:moveTo>
                  <a:cubicBezTo>
                    <a:pt x="21" y="11"/>
                    <a:pt x="10" y="22"/>
                    <a:pt x="11" y="35"/>
                  </a:cubicBezTo>
                  <a:cubicBezTo>
                    <a:pt x="12" y="52"/>
                    <a:pt x="26" y="67"/>
                    <a:pt x="39" y="66"/>
                  </a:cubicBezTo>
                  <a:cubicBezTo>
                    <a:pt x="52" y="66"/>
                    <a:pt x="61" y="56"/>
                    <a:pt x="61" y="43"/>
                  </a:cubicBezTo>
                  <a:cubicBezTo>
                    <a:pt x="60" y="26"/>
                    <a:pt x="47" y="10"/>
                    <a:pt x="34" y="1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206">
              <a:extLst>
                <a:ext uri="{FF2B5EF4-FFF2-40B4-BE49-F238E27FC236}">
                  <a16:creationId xmlns:a16="http://schemas.microsoft.com/office/drawing/2014/main" id="{41CE5794-B789-4A58-BDC8-3EBE050A0674}"/>
                </a:ext>
              </a:extLst>
            </p:cNvPr>
            <p:cNvSpPr>
              <a:spLocks/>
            </p:cNvSpPr>
            <p:nvPr/>
          </p:nvSpPr>
          <p:spPr bwMode="auto">
            <a:xfrm>
              <a:off x="8555993" y="8313555"/>
              <a:ext cx="207962" cy="160337"/>
            </a:xfrm>
            <a:custGeom>
              <a:avLst/>
              <a:gdLst>
                <a:gd name="T0" fmla="*/ 69 w 86"/>
                <a:gd name="T1" fmla="*/ 61 h 67"/>
                <a:gd name="T2" fmla="*/ 71 w 86"/>
                <a:gd name="T3" fmla="*/ 40 h 67"/>
                <a:gd name="T4" fmla="*/ 48 w 86"/>
                <a:gd name="T5" fmla="*/ 17 h 67"/>
                <a:gd name="T6" fmla="*/ 17 w 86"/>
                <a:gd name="T7" fmla="*/ 31 h 67"/>
                <a:gd name="T8" fmla="*/ 18 w 86"/>
                <a:gd name="T9" fmla="*/ 53 h 67"/>
                <a:gd name="T10" fmla="*/ 31 w 86"/>
                <a:gd name="T11" fmla="*/ 55 h 67"/>
                <a:gd name="T12" fmla="*/ 41 w 86"/>
                <a:gd name="T13" fmla="*/ 39 h 67"/>
                <a:gd name="T14" fmla="*/ 48 w 86"/>
                <a:gd name="T15" fmla="*/ 65 h 67"/>
                <a:gd name="T16" fmla="*/ 17 w 86"/>
                <a:gd name="T17" fmla="*/ 67 h 67"/>
                <a:gd name="T18" fmla="*/ 9 w 86"/>
                <a:gd name="T19" fmla="*/ 61 h 67"/>
                <a:gd name="T20" fmla="*/ 15 w 86"/>
                <a:gd name="T21" fmla="*/ 14 h 67"/>
                <a:gd name="T22" fmla="*/ 64 w 86"/>
                <a:gd name="T23" fmla="*/ 11 h 67"/>
                <a:gd name="T24" fmla="*/ 80 w 86"/>
                <a:gd name="T25" fmla="*/ 56 h 67"/>
                <a:gd name="T26" fmla="*/ 72 w 86"/>
                <a:gd name="T27" fmla="*/ 64 h 67"/>
                <a:gd name="T28" fmla="*/ 69 w 86"/>
                <a:gd name="T29"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67">
                  <a:moveTo>
                    <a:pt x="69" y="61"/>
                  </a:moveTo>
                  <a:cubicBezTo>
                    <a:pt x="70" y="54"/>
                    <a:pt x="71" y="47"/>
                    <a:pt x="71" y="40"/>
                  </a:cubicBezTo>
                  <a:cubicBezTo>
                    <a:pt x="70" y="26"/>
                    <a:pt x="61" y="18"/>
                    <a:pt x="48" y="17"/>
                  </a:cubicBezTo>
                  <a:cubicBezTo>
                    <a:pt x="35" y="15"/>
                    <a:pt x="22" y="17"/>
                    <a:pt x="17" y="31"/>
                  </a:cubicBezTo>
                  <a:cubicBezTo>
                    <a:pt x="15" y="38"/>
                    <a:pt x="15" y="46"/>
                    <a:pt x="18" y="53"/>
                  </a:cubicBezTo>
                  <a:cubicBezTo>
                    <a:pt x="19" y="55"/>
                    <a:pt x="28" y="55"/>
                    <a:pt x="31" y="55"/>
                  </a:cubicBezTo>
                  <a:cubicBezTo>
                    <a:pt x="36" y="48"/>
                    <a:pt x="38" y="44"/>
                    <a:pt x="41" y="39"/>
                  </a:cubicBezTo>
                  <a:cubicBezTo>
                    <a:pt x="43" y="47"/>
                    <a:pt x="46" y="55"/>
                    <a:pt x="48" y="65"/>
                  </a:cubicBezTo>
                  <a:cubicBezTo>
                    <a:pt x="36" y="66"/>
                    <a:pt x="27" y="67"/>
                    <a:pt x="17" y="67"/>
                  </a:cubicBezTo>
                  <a:cubicBezTo>
                    <a:pt x="14" y="67"/>
                    <a:pt x="11" y="64"/>
                    <a:pt x="9" y="61"/>
                  </a:cubicBezTo>
                  <a:cubicBezTo>
                    <a:pt x="0" y="48"/>
                    <a:pt x="3" y="25"/>
                    <a:pt x="15" y="14"/>
                  </a:cubicBezTo>
                  <a:cubicBezTo>
                    <a:pt x="27" y="2"/>
                    <a:pt x="49" y="0"/>
                    <a:pt x="64" y="11"/>
                  </a:cubicBezTo>
                  <a:cubicBezTo>
                    <a:pt x="78" y="20"/>
                    <a:pt x="86" y="42"/>
                    <a:pt x="80" y="56"/>
                  </a:cubicBezTo>
                  <a:cubicBezTo>
                    <a:pt x="79" y="59"/>
                    <a:pt x="75" y="61"/>
                    <a:pt x="72" y="64"/>
                  </a:cubicBezTo>
                  <a:cubicBezTo>
                    <a:pt x="71" y="63"/>
                    <a:pt x="70" y="62"/>
                    <a:pt x="69" y="6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207">
              <a:extLst>
                <a:ext uri="{FF2B5EF4-FFF2-40B4-BE49-F238E27FC236}">
                  <a16:creationId xmlns:a16="http://schemas.microsoft.com/office/drawing/2014/main" id="{65DDC726-77AA-4F06-AF66-0C18CD8280AA}"/>
                </a:ext>
              </a:extLst>
            </p:cNvPr>
            <p:cNvSpPr>
              <a:spLocks/>
            </p:cNvSpPr>
            <p:nvPr/>
          </p:nvSpPr>
          <p:spPr bwMode="auto">
            <a:xfrm>
              <a:off x="8735380" y="9000943"/>
              <a:ext cx="196850" cy="185737"/>
            </a:xfrm>
            <a:custGeom>
              <a:avLst/>
              <a:gdLst>
                <a:gd name="T0" fmla="*/ 40 w 82"/>
                <a:gd name="T1" fmla="*/ 56 h 77"/>
                <a:gd name="T2" fmla="*/ 37 w 82"/>
                <a:gd name="T3" fmla="*/ 46 h 77"/>
                <a:gd name="T4" fmla="*/ 39 w 82"/>
                <a:gd name="T5" fmla="*/ 39 h 77"/>
                <a:gd name="T6" fmla="*/ 46 w 82"/>
                <a:gd name="T7" fmla="*/ 42 h 77"/>
                <a:gd name="T8" fmla="*/ 48 w 82"/>
                <a:gd name="T9" fmla="*/ 64 h 77"/>
                <a:gd name="T10" fmla="*/ 13 w 82"/>
                <a:gd name="T11" fmla="*/ 66 h 77"/>
                <a:gd name="T12" fmla="*/ 8 w 82"/>
                <a:gd name="T13" fmla="*/ 21 h 77"/>
                <a:gd name="T14" fmla="*/ 51 w 82"/>
                <a:gd name="T15" fmla="*/ 3 h 77"/>
                <a:gd name="T16" fmla="*/ 81 w 82"/>
                <a:gd name="T17" fmla="*/ 38 h 77"/>
                <a:gd name="T18" fmla="*/ 77 w 82"/>
                <a:gd name="T19" fmla="*/ 49 h 77"/>
                <a:gd name="T20" fmla="*/ 73 w 82"/>
                <a:gd name="T21" fmla="*/ 48 h 77"/>
                <a:gd name="T22" fmla="*/ 67 w 82"/>
                <a:gd name="T23" fmla="*/ 29 h 77"/>
                <a:gd name="T24" fmla="*/ 36 w 82"/>
                <a:gd name="T25" fmla="*/ 15 h 77"/>
                <a:gd name="T26" fmla="*/ 14 w 82"/>
                <a:gd name="T27" fmla="*/ 41 h 77"/>
                <a:gd name="T28" fmla="*/ 23 w 82"/>
                <a:gd name="T29" fmla="*/ 60 h 77"/>
                <a:gd name="T30" fmla="*/ 40 w 82"/>
                <a:gd name="T3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77">
                  <a:moveTo>
                    <a:pt x="40" y="56"/>
                  </a:moveTo>
                  <a:cubicBezTo>
                    <a:pt x="38" y="52"/>
                    <a:pt x="37" y="49"/>
                    <a:pt x="37" y="46"/>
                  </a:cubicBezTo>
                  <a:cubicBezTo>
                    <a:pt x="37" y="44"/>
                    <a:pt x="38" y="41"/>
                    <a:pt x="39" y="39"/>
                  </a:cubicBezTo>
                  <a:cubicBezTo>
                    <a:pt x="41" y="40"/>
                    <a:pt x="45" y="41"/>
                    <a:pt x="46" y="42"/>
                  </a:cubicBezTo>
                  <a:cubicBezTo>
                    <a:pt x="47" y="50"/>
                    <a:pt x="59" y="56"/>
                    <a:pt x="48" y="64"/>
                  </a:cubicBezTo>
                  <a:cubicBezTo>
                    <a:pt x="29" y="77"/>
                    <a:pt x="22" y="77"/>
                    <a:pt x="13" y="66"/>
                  </a:cubicBezTo>
                  <a:cubicBezTo>
                    <a:pt x="2" y="52"/>
                    <a:pt x="0" y="34"/>
                    <a:pt x="8" y="21"/>
                  </a:cubicBezTo>
                  <a:cubicBezTo>
                    <a:pt x="16" y="8"/>
                    <a:pt x="36" y="0"/>
                    <a:pt x="51" y="3"/>
                  </a:cubicBezTo>
                  <a:cubicBezTo>
                    <a:pt x="67" y="7"/>
                    <a:pt x="81" y="22"/>
                    <a:pt x="81" y="38"/>
                  </a:cubicBezTo>
                  <a:cubicBezTo>
                    <a:pt x="82" y="42"/>
                    <a:pt x="79" y="45"/>
                    <a:pt x="77" y="49"/>
                  </a:cubicBezTo>
                  <a:cubicBezTo>
                    <a:pt x="76" y="49"/>
                    <a:pt x="75" y="49"/>
                    <a:pt x="73" y="48"/>
                  </a:cubicBezTo>
                  <a:cubicBezTo>
                    <a:pt x="71" y="42"/>
                    <a:pt x="70" y="35"/>
                    <a:pt x="67" y="29"/>
                  </a:cubicBezTo>
                  <a:cubicBezTo>
                    <a:pt x="62" y="16"/>
                    <a:pt x="50" y="12"/>
                    <a:pt x="36" y="15"/>
                  </a:cubicBezTo>
                  <a:cubicBezTo>
                    <a:pt x="22" y="19"/>
                    <a:pt x="12" y="29"/>
                    <a:pt x="14" y="41"/>
                  </a:cubicBezTo>
                  <a:cubicBezTo>
                    <a:pt x="15" y="48"/>
                    <a:pt x="19" y="55"/>
                    <a:pt x="23" y="60"/>
                  </a:cubicBezTo>
                  <a:cubicBezTo>
                    <a:pt x="25" y="62"/>
                    <a:pt x="34" y="58"/>
                    <a:pt x="40" y="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208">
              <a:extLst>
                <a:ext uri="{FF2B5EF4-FFF2-40B4-BE49-F238E27FC236}">
                  <a16:creationId xmlns:a16="http://schemas.microsoft.com/office/drawing/2014/main" id="{BC56C861-5484-4310-BF06-077BA6F0A2AE}"/>
                </a:ext>
              </a:extLst>
            </p:cNvPr>
            <p:cNvSpPr>
              <a:spLocks/>
            </p:cNvSpPr>
            <p:nvPr/>
          </p:nvSpPr>
          <p:spPr bwMode="auto">
            <a:xfrm>
              <a:off x="10172068" y="9634355"/>
              <a:ext cx="177800" cy="201612"/>
            </a:xfrm>
            <a:custGeom>
              <a:avLst/>
              <a:gdLst>
                <a:gd name="T0" fmla="*/ 56 w 74"/>
                <a:gd name="T1" fmla="*/ 13 h 84"/>
                <a:gd name="T2" fmla="*/ 38 w 74"/>
                <a:gd name="T3" fmla="*/ 14 h 84"/>
                <a:gd name="T4" fmla="*/ 15 w 74"/>
                <a:gd name="T5" fmla="*/ 38 h 84"/>
                <a:gd name="T6" fmla="*/ 33 w 74"/>
                <a:gd name="T7" fmla="*/ 68 h 84"/>
                <a:gd name="T8" fmla="*/ 55 w 74"/>
                <a:gd name="T9" fmla="*/ 65 h 84"/>
                <a:gd name="T10" fmla="*/ 56 w 74"/>
                <a:gd name="T11" fmla="*/ 48 h 84"/>
                <a:gd name="T12" fmla="*/ 46 w 74"/>
                <a:gd name="T13" fmla="*/ 48 h 84"/>
                <a:gd name="T14" fmla="*/ 39 w 74"/>
                <a:gd name="T15" fmla="*/ 44 h 84"/>
                <a:gd name="T16" fmla="*/ 44 w 74"/>
                <a:gd name="T17" fmla="*/ 39 h 84"/>
                <a:gd name="T18" fmla="*/ 64 w 74"/>
                <a:gd name="T19" fmla="*/ 41 h 84"/>
                <a:gd name="T20" fmla="*/ 60 w 74"/>
                <a:gd name="T21" fmla="*/ 75 h 84"/>
                <a:gd name="T22" fmla="*/ 15 w 74"/>
                <a:gd name="T23" fmla="*/ 71 h 84"/>
                <a:gd name="T24" fmla="*/ 8 w 74"/>
                <a:gd name="T25" fmla="*/ 24 h 84"/>
                <a:gd name="T26" fmla="*/ 49 w 74"/>
                <a:gd name="T27" fmla="*/ 3 h 84"/>
                <a:gd name="T28" fmla="*/ 58 w 74"/>
                <a:gd name="T29" fmla="*/ 9 h 84"/>
                <a:gd name="T30" fmla="*/ 56 w 74"/>
                <a:gd name="T31" fmla="*/ 1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84">
                  <a:moveTo>
                    <a:pt x="56" y="13"/>
                  </a:moveTo>
                  <a:cubicBezTo>
                    <a:pt x="50" y="13"/>
                    <a:pt x="44" y="13"/>
                    <a:pt x="38" y="14"/>
                  </a:cubicBezTo>
                  <a:cubicBezTo>
                    <a:pt x="24" y="16"/>
                    <a:pt x="16" y="24"/>
                    <a:pt x="15" y="38"/>
                  </a:cubicBezTo>
                  <a:cubicBezTo>
                    <a:pt x="14" y="52"/>
                    <a:pt x="21" y="66"/>
                    <a:pt x="33" y="68"/>
                  </a:cubicBezTo>
                  <a:cubicBezTo>
                    <a:pt x="40" y="70"/>
                    <a:pt x="49" y="68"/>
                    <a:pt x="55" y="65"/>
                  </a:cubicBezTo>
                  <a:cubicBezTo>
                    <a:pt x="57" y="63"/>
                    <a:pt x="56" y="54"/>
                    <a:pt x="56" y="48"/>
                  </a:cubicBezTo>
                  <a:cubicBezTo>
                    <a:pt x="52" y="48"/>
                    <a:pt x="49" y="49"/>
                    <a:pt x="46" y="48"/>
                  </a:cubicBezTo>
                  <a:cubicBezTo>
                    <a:pt x="43" y="47"/>
                    <a:pt x="41" y="46"/>
                    <a:pt x="39" y="44"/>
                  </a:cubicBezTo>
                  <a:cubicBezTo>
                    <a:pt x="41" y="42"/>
                    <a:pt x="42" y="39"/>
                    <a:pt x="44" y="39"/>
                  </a:cubicBezTo>
                  <a:cubicBezTo>
                    <a:pt x="51" y="39"/>
                    <a:pt x="62" y="37"/>
                    <a:pt x="64" y="41"/>
                  </a:cubicBezTo>
                  <a:cubicBezTo>
                    <a:pt x="74" y="56"/>
                    <a:pt x="71" y="70"/>
                    <a:pt x="60" y="75"/>
                  </a:cubicBezTo>
                  <a:cubicBezTo>
                    <a:pt x="43" y="84"/>
                    <a:pt x="27" y="82"/>
                    <a:pt x="15" y="71"/>
                  </a:cubicBezTo>
                  <a:cubicBezTo>
                    <a:pt x="3" y="59"/>
                    <a:pt x="0" y="39"/>
                    <a:pt x="8" y="24"/>
                  </a:cubicBezTo>
                  <a:cubicBezTo>
                    <a:pt x="15" y="9"/>
                    <a:pt x="32" y="0"/>
                    <a:pt x="49" y="3"/>
                  </a:cubicBezTo>
                  <a:cubicBezTo>
                    <a:pt x="52" y="3"/>
                    <a:pt x="55" y="7"/>
                    <a:pt x="58" y="9"/>
                  </a:cubicBezTo>
                  <a:cubicBezTo>
                    <a:pt x="57" y="11"/>
                    <a:pt x="56" y="12"/>
                    <a:pt x="56"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209">
              <a:extLst>
                <a:ext uri="{FF2B5EF4-FFF2-40B4-BE49-F238E27FC236}">
                  <a16:creationId xmlns:a16="http://schemas.microsoft.com/office/drawing/2014/main" id="{D6AF949F-D69E-4B34-A49E-958492E4F954}"/>
                </a:ext>
              </a:extLst>
            </p:cNvPr>
            <p:cNvSpPr>
              <a:spLocks noEditPoints="1"/>
            </p:cNvSpPr>
            <p:nvPr/>
          </p:nvSpPr>
          <p:spPr bwMode="auto">
            <a:xfrm>
              <a:off x="11215055" y="8553268"/>
              <a:ext cx="196850" cy="128587"/>
            </a:xfrm>
            <a:custGeom>
              <a:avLst/>
              <a:gdLst>
                <a:gd name="T0" fmla="*/ 47 w 82"/>
                <a:gd name="T1" fmla="*/ 17 h 53"/>
                <a:gd name="T2" fmla="*/ 82 w 82"/>
                <a:gd name="T3" fmla="*/ 0 h 53"/>
                <a:gd name="T4" fmla="*/ 48 w 82"/>
                <a:gd name="T5" fmla="*/ 40 h 53"/>
                <a:gd name="T6" fmla="*/ 70 w 82"/>
                <a:gd name="T7" fmla="*/ 43 h 53"/>
                <a:gd name="T8" fmla="*/ 77 w 82"/>
                <a:gd name="T9" fmla="*/ 49 h 53"/>
                <a:gd name="T10" fmla="*/ 69 w 82"/>
                <a:gd name="T11" fmla="*/ 53 h 53"/>
                <a:gd name="T12" fmla="*/ 11 w 82"/>
                <a:gd name="T13" fmla="*/ 48 h 53"/>
                <a:gd name="T14" fmla="*/ 4 w 82"/>
                <a:gd name="T15" fmla="*/ 42 h 53"/>
                <a:gd name="T16" fmla="*/ 16 w 82"/>
                <a:gd name="T17" fmla="*/ 5 h 53"/>
                <a:gd name="T18" fmla="*/ 47 w 82"/>
                <a:gd name="T19" fmla="*/ 17 h 53"/>
                <a:gd name="T20" fmla="*/ 40 w 82"/>
                <a:gd name="T21" fmla="*/ 39 h 53"/>
                <a:gd name="T22" fmla="*/ 33 w 82"/>
                <a:gd name="T23" fmla="*/ 17 h 53"/>
                <a:gd name="T24" fmla="*/ 21 w 82"/>
                <a:gd name="T25" fmla="*/ 16 h 53"/>
                <a:gd name="T26" fmla="*/ 13 w 82"/>
                <a:gd name="T27" fmla="*/ 36 h 53"/>
                <a:gd name="T28" fmla="*/ 40 w 82"/>
                <a:gd name="T29" fmla="*/ 3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53">
                  <a:moveTo>
                    <a:pt x="47" y="17"/>
                  </a:moveTo>
                  <a:cubicBezTo>
                    <a:pt x="58" y="11"/>
                    <a:pt x="69" y="6"/>
                    <a:pt x="82" y="0"/>
                  </a:cubicBezTo>
                  <a:cubicBezTo>
                    <a:pt x="80" y="24"/>
                    <a:pt x="48" y="16"/>
                    <a:pt x="48" y="40"/>
                  </a:cubicBezTo>
                  <a:cubicBezTo>
                    <a:pt x="56" y="41"/>
                    <a:pt x="63" y="41"/>
                    <a:pt x="70" y="43"/>
                  </a:cubicBezTo>
                  <a:cubicBezTo>
                    <a:pt x="73" y="43"/>
                    <a:pt x="75" y="47"/>
                    <a:pt x="77" y="49"/>
                  </a:cubicBezTo>
                  <a:cubicBezTo>
                    <a:pt x="74" y="50"/>
                    <a:pt x="72" y="53"/>
                    <a:pt x="69" y="53"/>
                  </a:cubicBezTo>
                  <a:cubicBezTo>
                    <a:pt x="50" y="52"/>
                    <a:pt x="30" y="50"/>
                    <a:pt x="11" y="48"/>
                  </a:cubicBezTo>
                  <a:cubicBezTo>
                    <a:pt x="8" y="48"/>
                    <a:pt x="5" y="45"/>
                    <a:pt x="4" y="42"/>
                  </a:cubicBezTo>
                  <a:cubicBezTo>
                    <a:pt x="0" y="31"/>
                    <a:pt x="8" y="9"/>
                    <a:pt x="16" y="5"/>
                  </a:cubicBezTo>
                  <a:cubicBezTo>
                    <a:pt x="26" y="0"/>
                    <a:pt x="36" y="3"/>
                    <a:pt x="47" y="17"/>
                  </a:cubicBezTo>
                  <a:close/>
                  <a:moveTo>
                    <a:pt x="40" y="39"/>
                  </a:moveTo>
                  <a:cubicBezTo>
                    <a:pt x="37" y="30"/>
                    <a:pt x="36" y="23"/>
                    <a:pt x="33" y="17"/>
                  </a:cubicBezTo>
                  <a:cubicBezTo>
                    <a:pt x="32" y="15"/>
                    <a:pt x="23" y="15"/>
                    <a:pt x="21" y="16"/>
                  </a:cubicBezTo>
                  <a:cubicBezTo>
                    <a:pt x="18" y="22"/>
                    <a:pt x="16" y="28"/>
                    <a:pt x="13" y="36"/>
                  </a:cubicBezTo>
                  <a:cubicBezTo>
                    <a:pt x="23" y="37"/>
                    <a:pt x="30" y="38"/>
                    <a:pt x="40" y="3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210">
              <a:extLst>
                <a:ext uri="{FF2B5EF4-FFF2-40B4-BE49-F238E27FC236}">
                  <a16:creationId xmlns:a16="http://schemas.microsoft.com/office/drawing/2014/main" id="{85445240-906B-4AEF-981D-58C597FA2F3E}"/>
                </a:ext>
              </a:extLst>
            </p:cNvPr>
            <p:cNvSpPr>
              <a:spLocks/>
            </p:cNvSpPr>
            <p:nvPr/>
          </p:nvSpPr>
          <p:spPr bwMode="auto">
            <a:xfrm>
              <a:off x="8935405" y="9277168"/>
              <a:ext cx="207962" cy="207962"/>
            </a:xfrm>
            <a:custGeom>
              <a:avLst/>
              <a:gdLst>
                <a:gd name="T0" fmla="*/ 25 w 86"/>
                <a:gd name="T1" fmla="*/ 31 h 86"/>
                <a:gd name="T2" fmla="*/ 9 w 86"/>
                <a:gd name="T3" fmla="*/ 51 h 86"/>
                <a:gd name="T4" fmla="*/ 1 w 86"/>
                <a:gd name="T5" fmla="*/ 53 h 86"/>
                <a:gd name="T6" fmla="*/ 2 w 86"/>
                <a:gd name="T7" fmla="*/ 44 h 86"/>
                <a:gd name="T8" fmla="*/ 45 w 86"/>
                <a:gd name="T9" fmla="*/ 2 h 86"/>
                <a:gd name="T10" fmla="*/ 53 w 86"/>
                <a:gd name="T11" fmla="*/ 1 h 86"/>
                <a:gd name="T12" fmla="*/ 51 w 86"/>
                <a:gd name="T13" fmla="*/ 10 h 86"/>
                <a:gd name="T14" fmla="*/ 33 w 86"/>
                <a:gd name="T15" fmla="*/ 25 h 86"/>
                <a:gd name="T16" fmla="*/ 63 w 86"/>
                <a:gd name="T17" fmla="*/ 53 h 86"/>
                <a:gd name="T18" fmla="*/ 76 w 86"/>
                <a:gd name="T19" fmla="*/ 35 h 86"/>
                <a:gd name="T20" fmla="*/ 86 w 86"/>
                <a:gd name="T21" fmla="*/ 34 h 86"/>
                <a:gd name="T22" fmla="*/ 84 w 86"/>
                <a:gd name="T23" fmla="*/ 43 h 86"/>
                <a:gd name="T24" fmla="*/ 42 w 86"/>
                <a:gd name="T25" fmla="*/ 84 h 86"/>
                <a:gd name="T26" fmla="*/ 33 w 86"/>
                <a:gd name="T27" fmla="*/ 86 h 86"/>
                <a:gd name="T28" fmla="*/ 34 w 86"/>
                <a:gd name="T29" fmla="*/ 77 h 86"/>
                <a:gd name="T30" fmla="*/ 52 w 86"/>
                <a:gd name="T31" fmla="*/ 59 h 86"/>
                <a:gd name="T32" fmla="*/ 25 w 86"/>
                <a:gd name="T33" fmla="*/ 3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6">
                  <a:moveTo>
                    <a:pt x="25" y="31"/>
                  </a:moveTo>
                  <a:cubicBezTo>
                    <a:pt x="19" y="39"/>
                    <a:pt x="15" y="46"/>
                    <a:pt x="9" y="51"/>
                  </a:cubicBezTo>
                  <a:cubicBezTo>
                    <a:pt x="8" y="53"/>
                    <a:pt x="4" y="52"/>
                    <a:pt x="1" y="53"/>
                  </a:cubicBezTo>
                  <a:cubicBezTo>
                    <a:pt x="1" y="50"/>
                    <a:pt x="0" y="46"/>
                    <a:pt x="2" y="44"/>
                  </a:cubicBezTo>
                  <a:cubicBezTo>
                    <a:pt x="16" y="30"/>
                    <a:pt x="30" y="16"/>
                    <a:pt x="45" y="2"/>
                  </a:cubicBezTo>
                  <a:cubicBezTo>
                    <a:pt x="46" y="0"/>
                    <a:pt x="50" y="1"/>
                    <a:pt x="53" y="1"/>
                  </a:cubicBezTo>
                  <a:cubicBezTo>
                    <a:pt x="53" y="4"/>
                    <a:pt x="53" y="8"/>
                    <a:pt x="51" y="10"/>
                  </a:cubicBezTo>
                  <a:cubicBezTo>
                    <a:pt x="46" y="15"/>
                    <a:pt x="40" y="19"/>
                    <a:pt x="33" y="25"/>
                  </a:cubicBezTo>
                  <a:cubicBezTo>
                    <a:pt x="44" y="35"/>
                    <a:pt x="52" y="42"/>
                    <a:pt x="63" y="53"/>
                  </a:cubicBezTo>
                  <a:cubicBezTo>
                    <a:pt x="67" y="47"/>
                    <a:pt x="71" y="41"/>
                    <a:pt x="76" y="35"/>
                  </a:cubicBezTo>
                  <a:cubicBezTo>
                    <a:pt x="78" y="34"/>
                    <a:pt x="83" y="34"/>
                    <a:pt x="86" y="34"/>
                  </a:cubicBezTo>
                  <a:cubicBezTo>
                    <a:pt x="86" y="37"/>
                    <a:pt x="86" y="41"/>
                    <a:pt x="84" y="43"/>
                  </a:cubicBezTo>
                  <a:cubicBezTo>
                    <a:pt x="70" y="57"/>
                    <a:pt x="56" y="71"/>
                    <a:pt x="42" y="84"/>
                  </a:cubicBezTo>
                  <a:cubicBezTo>
                    <a:pt x="40" y="86"/>
                    <a:pt x="36" y="85"/>
                    <a:pt x="33" y="86"/>
                  </a:cubicBezTo>
                  <a:cubicBezTo>
                    <a:pt x="33" y="83"/>
                    <a:pt x="32" y="79"/>
                    <a:pt x="34" y="77"/>
                  </a:cubicBezTo>
                  <a:cubicBezTo>
                    <a:pt x="39" y="71"/>
                    <a:pt x="45" y="66"/>
                    <a:pt x="52" y="59"/>
                  </a:cubicBezTo>
                  <a:cubicBezTo>
                    <a:pt x="44" y="51"/>
                    <a:pt x="37" y="43"/>
                    <a:pt x="25" y="3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211">
              <a:extLst>
                <a:ext uri="{FF2B5EF4-FFF2-40B4-BE49-F238E27FC236}">
                  <a16:creationId xmlns:a16="http://schemas.microsoft.com/office/drawing/2014/main" id="{4B6FB53D-D2F4-4E4C-ABB8-36D9F5439D14}"/>
                </a:ext>
              </a:extLst>
            </p:cNvPr>
            <p:cNvSpPr>
              <a:spLocks/>
            </p:cNvSpPr>
            <p:nvPr/>
          </p:nvSpPr>
          <p:spPr bwMode="auto">
            <a:xfrm>
              <a:off x="8578218" y="8500880"/>
              <a:ext cx="193675" cy="149225"/>
            </a:xfrm>
            <a:custGeom>
              <a:avLst/>
              <a:gdLst>
                <a:gd name="T0" fmla="*/ 33 w 80"/>
                <a:gd name="T1" fmla="*/ 62 h 62"/>
                <a:gd name="T2" fmla="*/ 2 w 80"/>
                <a:gd name="T3" fmla="*/ 36 h 62"/>
                <a:gd name="T4" fmla="*/ 24 w 80"/>
                <a:gd name="T5" fmla="*/ 6 h 62"/>
                <a:gd name="T6" fmla="*/ 64 w 80"/>
                <a:gd name="T7" fmla="*/ 0 h 62"/>
                <a:gd name="T8" fmla="*/ 74 w 80"/>
                <a:gd name="T9" fmla="*/ 4 h 62"/>
                <a:gd name="T10" fmla="*/ 66 w 80"/>
                <a:gd name="T11" fmla="*/ 11 h 62"/>
                <a:gd name="T12" fmla="*/ 30 w 80"/>
                <a:gd name="T13" fmla="*/ 17 h 62"/>
                <a:gd name="T14" fmla="*/ 13 w 80"/>
                <a:gd name="T15" fmla="*/ 36 h 62"/>
                <a:gd name="T16" fmla="*/ 36 w 80"/>
                <a:gd name="T17" fmla="*/ 50 h 62"/>
                <a:gd name="T18" fmla="*/ 69 w 80"/>
                <a:gd name="T19" fmla="*/ 45 h 62"/>
                <a:gd name="T20" fmla="*/ 80 w 80"/>
                <a:gd name="T21" fmla="*/ 49 h 62"/>
                <a:gd name="T22" fmla="*/ 71 w 80"/>
                <a:gd name="T23" fmla="*/ 56 h 62"/>
                <a:gd name="T24" fmla="*/ 33 w 8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2">
                  <a:moveTo>
                    <a:pt x="33" y="62"/>
                  </a:moveTo>
                  <a:cubicBezTo>
                    <a:pt x="15" y="62"/>
                    <a:pt x="4" y="53"/>
                    <a:pt x="2" y="36"/>
                  </a:cubicBezTo>
                  <a:cubicBezTo>
                    <a:pt x="0" y="20"/>
                    <a:pt x="8" y="9"/>
                    <a:pt x="24" y="6"/>
                  </a:cubicBezTo>
                  <a:cubicBezTo>
                    <a:pt x="37" y="3"/>
                    <a:pt x="51" y="1"/>
                    <a:pt x="64" y="0"/>
                  </a:cubicBezTo>
                  <a:cubicBezTo>
                    <a:pt x="67" y="0"/>
                    <a:pt x="70" y="3"/>
                    <a:pt x="74" y="4"/>
                  </a:cubicBezTo>
                  <a:cubicBezTo>
                    <a:pt x="71" y="7"/>
                    <a:pt x="69" y="10"/>
                    <a:pt x="66" y="11"/>
                  </a:cubicBezTo>
                  <a:cubicBezTo>
                    <a:pt x="54" y="13"/>
                    <a:pt x="42" y="15"/>
                    <a:pt x="30" y="17"/>
                  </a:cubicBezTo>
                  <a:cubicBezTo>
                    <a:pt x="19" y="18"/>
                    <a:pt x="11" y="23"/>
                    <a:pt x="13" y="36"/>
                  </a:cubicBezTo>
                  <a:cubicBezTo>
                    <a:pt x="15" y="50"/>
                    <a:pt x="25" y="52"/>
                    <a:pt x="36" y="50"/>
                  </a:cubicBezTo>
                  <a:cubicBezTo>
                    <a:pt x="47" y="48"/>
                    <a:pt x="58" y="46"/>
                    <a:pt x="69" y="45"/>
                  </a:cubicBezTo>
                  <a:cubicBezTo>
                    <a:pt x="72" y="45"/>
                    <a:pt x="76" y="48"/>
                    <a:pt x="80" y="49"/>
                  </a:cubicBezTo>
                  <a:cubicBezTo>
                    <a:pt x="77" y="51"/>
                    <a:pt x="74" y="55"/>
                    <a:pt x="71" y="56"/>
                  </a:cubicBezTo>
                  <a:cubicBezTo>
                    <a:pt x="58" y="59"/>
                    <a:pt x="44" y="60"/>
                    <a:pt x="33" y="6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212">
              <a:extLst>
                <a:ext uri="{FF2B5EF4-FFF2-40B4-BE49-F238E27FC236}">
                  <a16:creationId xmlns:a16="http://schemas.microsoft.com/office/drawing/2014/main" id="{21B65A69-E70E-4FC1-85EA-527E9FC7AEEA}"/>
                </a:ext>
              </a:extLst>
            </p:cNvPr>
            <p:cNvSpPr>
              <a:spLocks noEditPoints="1"/>
            </p:cNvSpPr>
            <p:nvPr/>
          </p:nvSpPr>
          <p:spPr bwMode="auto">
            <a:xfrm>
              <a:off x="8600443" y="8686618"/>
              <a:ext cx="200025" cy="153987"/>
            </a:xfrm>
            <a:custGeom>
              <a:avLst/>
              <a:gdLst>
                <a:gd name="T0" fmla="*/ 13 w 83"/>
                <a:gd name="T1" fmla="*/ 60 h 64"/>
                <a:gd name="T2" fmla="*/ 21 w 83"/>
                <a:gd name="T3" fmla="*/ 49 h 64"/>
                <a:gd name="T4" fmla="*/ 27 w 83"/>
                <a:gd name="T5" fmla="*/ 27 h 64"/>
                <a:gd name="T6" fmla="*/ 12 w 83"/>
                <a:gd name="T7" fmla="*/ 12 h 64"/>
                <a:gd name="T8" fmla="*/ 0 w 83"/>
                <a:gd name="T9" fmla="*/ 5 h 64"/>
                <a:gd name="T10" fmla="*/ 2 w 83"/>
                <a:gd name="T11" fmla="*/ 0 h 64"/>
                <a:gd name="T12" fmla="*/ 74 w 83"/>
                <a:gd name="T13" fmla="*/ 9 h 64"/>
                <a:gd name="T14" fmla="*/ 77 w 83"/>
                <a:gd name="T15" fmla="*/ 24 h 64"/>
                <a:gd name="T16" fmla="*/ 18 w 83"/>
                <a:gd name="T17" fmla="*/ 64 h 64"/>
                <a:gd name="T18" fmla="*/ 13 w 83"/>
                <a:gd name="T19" fmla="*/ 60 h 64"/>
                <a:gd name="T20" fmla="*/ 63 w 83"/>
                <a:gd name="T21" fmla="*/ 20 h 64"/>
                <a:gd name="T22" fmla="*/ 61 w 83"/>
                <a:gd name="T23" fmla="*/ 17 h 64"/>
                <a:gd name="T24" fmla="*/ 35 w 83"/>
                <a:gd name="T25" fmla="*/ 15 h 64"/>
                <a:gd name="T26" fmla="*/ 40 w 83"/>
                <a:gd name="T27" fmla="*/ 35 h 64"/>
                <a:gd name="T28" fmla="*/ 63 w 83"/>
                <a:gd name="T29"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64">
                  <a:moveTo>
                    <a:pt x="13" y="60"/>
                  </a:moveTo>
                  <a:cubicBezTo>
                    <a:pt x="16" y="56"/>
                    <a:pt x="17" y="51"/>
                    <a:pt x="21" y="49"/>
                  </a:cubicBezTo>
                  <a:cubicBezTo>
                    <a:pt x="31" y="43"/>
                    <a:pt x="29" y="36"/>
                    <a:pt x="27" y="27"/>
                  </a:cubicBezTo>
                  <a:cubicBezTo>
                    <a:pt x="25" y="19"/>
                    <a:pt x="23" y="13"/>
                    <a:pt x="12" y="12"/>
                  </a:cubicBezTo>
                  <a:cubicBezTo>
                    <a:pt x="8" y="12"/>
                    <a:pt x="4" y="8"/>
                    <a:pt x="0" y="5"/>
                  </a:cubicBezTo>
                  <a:cubicBezTo>
                    <a:pt x="1" y="4"/>
                    <a:pt x="1" y="2"/>
                    <a:pt x="2" y="0"/>
                  </a:cubicBezTo>
                  <a:cubicBezTo>
                    <a:pt x="26" y="3"/>
                    <a:pt x="50" y="5"/>
                    <a:pt x="74" y="9"/>
                  </a:cubicBezTo>
                  <a:cubicBezTo>
                    <a:pt x="83" y="11"/>
                    <a:pt x="83" y="18"/>
                    <a:pt x="77" y="24"/>
                  </a:cubicBezTo>
                  <a:cubicBezTo>
                    <a:pt x="57" y="37"/>
                    <a:pt x="38" y="51"/>
                    <a:pt x="18" y="64"/>
                  </a:cubicBezTo>
                  <a:cubicBezTo>
                    <a:pt x="16" y="63"/>
                    <a:pt x="15" y="61"/>
                    <a:pt x="13" y="60"/>
                  </a:cubicBezTo>
                  <a:close/>
                  <a:moveTo>
                    <a:pt x="63" y="20"/>
                  </a:moveTo>
                  <a:cubicBezTo>
                    <a:pt x="62" y="19"/>
                    <a:pt x="62" y="18"/>
                    <a:pt x="61" y="17"/>
                  </a:cubicBezTo>
                  <a:cubicBezTo>
                    <a:pt x="53" y="17"/>
                    <a:pt x="44" y="16"/>
                    <a:pt x="35" y="15"/>
                  </a:cubicBezTo>
                  <a:cubicBezTo>
                    <a:pt x="36" y="23"/>
                    <a:pt x="38" y="28"/>
                    <a:pt x="40" y="35"/>
                  </a:cubicBezTo>
                  <a:cubicBezTo>
                    <a:pt x="48" y="30"/>
                    <a:pt x="56" y="25"/>
                    <a:pt x="63"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213">
              <a:extLst>
                <a:ext uri="{FF2B5EF4-FFF2-40B4-BE49-F238E27FC236}">
                  <a16:creationId xmlns:a16="http://schemas.microsoft.com/office/drawing/2014/main" id="{9FF0136F-54D6-4835-9087-2C055369F825}"/>
                </a:ext>
              </a:extLst>
            </p:cNvPr>
            <p:cNvSpPr>
              <a:spLocks/>
            </p:cNvSpPr>
            <p:nvPr/>
          </p:nvSpPr>
          <p:spPr bwMode="auto">
            <a:xfrm>
              <a:off x="9232268" y="9499418"/>
              <a:ext cx="188912" cy="196850"/>
            </a:xfrm>
            <a:custGeom>
              <a:avLst/>
              <a:gdLst>
                <a:gd name="T0" fmla="*/ 41 w 78"/>
                <a:gd name="T1" fmla="*/ 82 h 82"/>
                <a:gd name="T2" fmla="*/ 8 w 78"/>
                <a:gd name="T3" fmla="*/ 42 h 82"/>
                <a:gd name="T4" fmla="*/ 27 w 78"/>
                <a:gd name="T5" fmla="*/ 5 h 82"/>
                <a:gd name="T6" fmla="*/ 35 w 78"/>
                <a:gd name="T7" fmla="*/ 0 h 82"/>
                <a:gd name="T8" fmla="*/ 37 w 78"/>
                <a:gd name="T9" fmla="*/ 10 h 82"/>
                <a:gd name="T10" fmla="*/ 20 w 78"/>
                <a:gd name="T11" fmla="*/ 43 h 82"/>
                <a:gd name="T12" fmla="*/ 26 w 78"/>
                <a:gd name="T13" fmla="*/ 69 h 82"/>
                <a:gd name="T14" fmla="*/ 50 w 78"/>
                <a:gd name="T15" fmla="*/ 58 h 82"/>
                <a:gd name="T16" fmla="*/ 66 w 78"/>
                <a:gd name="T17" fmla="*/ 28 h 82"/>
                <a:gd name="T18" fmla="*/ 76 w 78"/>
                <a:gd name="T19" fmla="*/ 21 h 82"/>
                <a:gd name="T20" fmla="*/ 76 w 78"/>
                <a:gd name="T21" fmla="*/ 32 h 82"/>
                <a:gd name="T22" fmla="*/ 58 w 78"/>
                <a:gd name="T23" fmla="*/ 66 h 82"/>
                <a:gd name="T24" fmla="*/ 41 w 78"/>
                <a:gd name="T25"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82">
                  <a:moveTo>
                    <a:pt x="41" y="82"/>
                  </a:moveTo>
                  <a:cubicBezTo>
                    <a:pt x="14" y="82"/>
                    <a:pt x="0" y="62"/>
                    <a:pt x="8" y="42"/>
                  </a:cubicBezTo>
                  <a:cubicBezTo>
                    <a:pt x="14" y="29"/>
                    <a:pt x="20" y="17"/>
                    <a:pt x="27" y="5"/>
                  </a:cubicBezTo>
                  <a:cubicBezTo>
                    <a:pt x="28" y="3"/>
                    <a:pt x="32" y="2"/>
                    <a:pt x="35" y="0"/>
                  </a:cubicBezTo>
                  <a:cubicBezTo>
                    <a:pt x="36" y="3"/>
                    <a:pt x="38" y="7"/>
                    <a:pt x="37" y="10"/>
                  </a:cubicBezTo>
                  <a:cubicBezTo>
                    <a:pt x="32" y="21"/>
                    <a:pt x="26" y="32"/>
                    <a:pt x="20" y="43"/>
                  </a:cubicBezTo>
                  <a:cubicBezTo>
                    <a:pt x="15" y="53"/>
                    <a:pt x="15" y="63"/>
                    <a:pt x="26" y="69"/>
                  </a:cubicBezTo>
                  <a:cubicBezTo>
                    <a:pt x="38" y="75"/>
                    <a:pt x="45" y="68"/>
                    <a:pt x="50" y="58"/>
                  </a:cubicBezTo>
                  <a:cubicBezTo>
                    <a:pt x="56" y="48"/>
                    <a:pt x="61" y="38"/>
                    <a:pt x="66" y="28"/>
                  </a:cubicBezTo>
                  <a:cubicBezTo>
                    <a:pt x="68" y="25"/>
                    <a:pt x="73" y="23"/>
                    <a:pt x="76" y="21"/>
                  </a:cubicBezTo>
                  <a:cubicBezTo>
                    <a:pt x="76" y="25"/>
                    <a:pt x="78" y="29"/>
                    <a:pt x="76" y="32"/>
                  </a:cubicBezTo>
                  <a:cubicBezTo>
                    <a:pt x="71" y="44"/>
                    <a:pt x="66" y="56"/>
                    <a:pt x="58" y="66"/>
                  </a:cubicBezTo>
                  <a:cubicBezTo>
                    <a:pt x="53" y="74"/>
                    <a:pt x="45" y="79"/>
                    <a:pt x="41" y="8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214">
              <a:extLst>
                <a:ext uri="{FF2B5EF4-FFF2-40B4-BE49-F238E27FC236}">
                  <a16:creationId xmlns:a16="http://schemas.microsoft.com/office/drawing/2014/main" id="{589D101B-CE06-4177-8C7C-1FF2ADDCA210}"/>
                </a:ext>
              </a:extLst>
            </p:cNvPr>
            <p:cNvSpPr>
              <a:spLocks/>
            </p:cNvSpPr>
            <p:nvPr/>
          </p:nvSpPr>
          <p:spPr bwMode="auto">
            <a:xfrm>
              <a:off x="10053005" y="9664518"/>
              <a:ext cx="111125" cy="187325"/>
            </a:xfrm>
            <a:custGeom>
              <a:avLst/>
              <a:gdLst>
                <a:gd name="T0" fmla="*/ 12 w 46"/>
                <a:gd name="T1" fmla="*/ 13 h 78"/>
                <a:gd name="T2" fmla="*/ 13 w 46"/>
                <a:gd name="T3" fmla="*/ 34 h 78"/>
                <a:gd name="T4" fmla="*/ 32 w 46"/>
                <a:gd name="T5" fmla="*/ 32 h 78"/>
                <a:gd name="T6" fmla="*/ 39 w 46"/>
                <a:gd name="T7" fmla="*/ 36 h 78"/>
                <a:gd name="T8" fmla="*/ 33 w 46"/>
                <a:gd name="T9" fmla="*/ 42 h 78"/>
                <a:gd name="T10" fmla="*/ 17 w 46"/>
                <a:gd name="T11" fmla="*/ 45 h 78"/>
                <a:gd name="T12" fmla="*/ 17 w 46"/>
                <a:gd name="T13" fmla="*/ 65 h 78"/>
                <a:gd name="T14" fmla="*/ 46 w 46"/>
                <a:gd name="T15" fmla="*/ 66 h 78"/>
                <a:gd name="T16" fmla="*/ 46 w 46"/>
                <a:gd name="T17" fmla="*/ 74 h 78"/>
                <a:gd name="T18" fmla="*/ 6 w 46"/>
                <a:gd name="T19" fmla="*/ 78 h 78"/>
                <a:gd name="T20" fmla="*/ 0 w 46"/>
                <a:gd name="T21" fmla="*/ 11 h 78"/>
                <a:gd name="T22" fmla="*/ 6 w 46"/>
                <a:gd name="T23" fmla="*/ 3 h 78"/>
                <a:gd name="T24" fmla="*/ 32 w 46"/>
                <a:gd name="T25" fmla="*/ 0 h 78"/>
                <a:gd name="T26" fmla="*/ 38 w 46"/>
                <a:gd name="T27" fmla="*/ 5 h 78"/>
                <a:gd name="T28" fmla="*/ 33 w 46"/>
                <a:gd name="T29" fmla="*/ 10 h 78"/>
                <a:gd name="T30" fmla="*/ 12 w 46"/>
                <a:gd name="T31" fmla="*/ 1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78">
                  <a:moveTo>
                    <a:pt x="12" y="13"/>
                  </a:moveTo>
                  <a:cubicBezTo>
                    <a:pt x="13" y="21"/>
                    <a:pt x="13" y="27"/>
                    <a:pt x="13" y="34"/>
                  </a:cubicBezTo>
                  <a:cubicBezTo>
                    <a:pt x="20" y="33"/>
                    <a:pt x="26" y="32"/>
                    <a:pt x="32" y="32"/>
                  </a:cubicBezTo>
                  <a:cubicBezTo>
                    <a:pt x="34" y="32"/>
                    <a:pt x="37" y="35"/>
                    <a:pt x="39" y="36"/>
                  </a:cubicBezTo>
                  <a:cubicBezTo>
                    <a:pt x="37" y="38"/>
                    <a:pt x="35" y="41"/>
                    <a:pt x="33" y="42"/>
                  </a:cubicBezTo>
                  <a:cubicBezTo>
                    <a:pt x="28" y="43"/>
                    <a:pt x="22" y="44"/>
                    <a:pt x="17" y="45"/>
                  </a:cubicBezTo>
                  <a:cubicBezTo>
                    <a:pt x="17" y="52"/>
                    <a:pt x="17" y="58"/>
                    <a:pt x="17" y="65"/>
                  </a:cubicBezTo>
                  <a:cubicBezTo>
                    <a:pt x="27" y="65"/>
                    <a:pt x="37" y="66"/>
                    <a:pt x="46" y="66"/>
                  </a:cubicBezTo>
                  <a:cubicBezTo>
                    <a:pt x="46" y="69"/>
                    <a:pt x="46" y="71"/>
                    <a:pt x="46" y="74"/>
                  </a:cubicBezTo>
                  <a:cubicBezTo>
                    <a:pt x="33" y="75"/>
                    <a:pt x="21" y="77"/>
                    <a:pt x="6" y="78"/>
                  </a:cubicBezTo>
                  <a:cubicBezTo>
                    <a:pt x="4" y="54"/>
                    <a:pt x="2" y="33"/>
                    <a:pt x="0" y="11"/>
                  </a:cubicBezTo>
                  <a:cubicBezTo>
                    <a:pt x="0" y="8"/>
                    <a:pt x="4" y="4"/>
                    <a:pt x="6" y="3"/>
                  </a:cubicBezTo>
                  <a:cubicBezTo>
                    <a:pt x="15" y="1"/>
                    <a:pt x="23" y="1"/>
                    <a:pt x="32" y="0"/>
                  </a:cubicBezTo>
                  <a:cubicBezTo>
                    <a:pt x="34" y="0"/>
                    <a:pt x="36" y="3"/>
                    <a:pt x="38" y="5"/>
                  </a:cubicBezTo>
                  <a:cubicBezTo>
                    <a:pt x="36" y="7"/>
                    <a:pt x="35" y="10"/>
                    <a:pt x="33" y="10"/>
                  </a:cubicBezTo>
                  <a:cubicBezTo>
                    <a:pt x="27" y="12"/>
                    <a:pt x="20" y="12"/>
                    <a:pt x="12"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215">
              <a:extLst>
                <a:ext uri="{FF2B5EF4-FFF2-40B4-BE49-F238E27FC236}">
                  <a16:creationId xmlns:a16="http://schemas.microsoft.com/office/drawing/2014/main" id="{CE492DC9-B20C-4E18-A380-F91299965174}"/>
                </a:ext>
              </a:extLst>
            </p:cNvPr>
            <p:cNvSpPr>
              <a:spLocks/>
            </p:cNvSpPr>
            <p:nvPr/>
          </p:nvSpPr>
          <p:spPr bwMode="auto">
            <a:xfrm>
              <a:off x="10345105" y="9599430"/>
              <a:ext cx="138112" cy="190500"/>
            </a:xfrm>
            <a:custGeom>
              <a:avLst/>
              <a:gdLst>
                <a:gd name="T0" fmla="*/ 13 w 57"/>
                <a:gd name="T1" fmla="*/ 16 h 79"/>
                <a:gd name="T2" fmla="*/ 18 w 57"/>
                <a:gd name="T3" fmla="*/ 34 h 79"/>
                <a:gd name="T4" fmla="*/ 46 w 57"/>
                <a:gd name="T5" fmla="*/ 38 h 79"/>
                <a:gd name="T6" fmla="*/ 21 w 57"/>
                <a:gd name="T7" fmla="*/ 47 h 79"/>
                <a:gd name="T8" fmla="*/ 27 w 57"/>
                <a:gd name="T9" fmla="*/ 68 h 79"/>
                <a:gd name="T10" fmla="*/ 50 w 57"/>
                <a:gd name="T11" fmla="*/ 62 h 79"/>
                <a:gd name="T12" fmla="*/ 57 w 57"/>
                <a:gd name="T13" fmla="*/ 66 h 79"/>
                <a:gd name="T14" fmla="*/ 53 w 57"/>
                <a:gd name="T15" fmla="*/ 71 h 79"/>
                <a:gd name="T16" fmla="*/ 25 w 57"/>
                <a:gd name="T17" fmla="*/ 79 h 79"/>
                <a:gd name="T18" fmla="*/ 17 w 57"/>
                <a:gd name="T19" fmla="*/ 73 h 79"/>
                <a:gd name="T20" fmla="*/ 1 w 57"/>
                <a:gd name="T21" fmla="*/ 17 h 79"/>
                <a:gd name="T22" fmla="*/ 5 w 57"/>
                <a:gd name="T23" fmla="*/ 8 h 79"/>
                <a:gd name="T24" fmla="*/ 31 w 57"/>
                <a:gd name="T25" fmla="*/ 0 h 79"/>
                <a:gd name="T26" fmla="*/ 37 w 57"/>
                <a:gd name="T27" fmla="*/ 3 h 79"/>
                <a:gd name="T28" fmla="*/ 34 w 57"/>
                <a:gd name="T29" fmla="*/ 10 h 79"/>
                <a:gd name="T30" fmla="*/ 13 w 57"/>
                <a:gd name="T31"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9">
                  <a:moveTo>
                    <a:pt x="13" y="16"/>
                  </a:moveTo>
                  <a:cubicBezTo>
                    <a:pt x="15" y="23"/>
                    <a:pt x="16" y="29"/>
                    <a:pt x="18" y="34"/>
                  </a:cubicBezTo>
                  <a:cubicBezTo>
                    <a:pt x="27" y="39"/>
                    <a:pt x="37" y="24"/>
                    <a:pt x="46" y="38"/>
                  </a:cubicBezTo>
                  <a:cubicBezTo>
                    <a:pt x="38" y="41"/>
                    <a:pt x="30" y="44"/>
                    <a:pt x="21" y="47"/>
                  </a:cubicBezTo>
                  <a:cubicBezTo>
                    <a:pt x="23" y="54"/>
                    <a:pt x="25" y="60"/>
                    <a:pt x="27" y="68"/>
                  </a:cubicBezTo>
                  <a:cubicBezTo>
                    <a:pt x="36" y="66"/>
                    <a:pt x="43" y="63"/>
                    <a:pt x="50" y="62"/>
                  </a:cubicBezTo>
                  <a:cubicBezTo>
                    <a:pt x="52" y="62"/>
                    <a:pt x="54" y="65"/>
                    <a:pt x="57" y="66"/>
                  </a:cubicBezTo>
                  <a:cubicBezTo>
                    <a:pt x="55" y="68"/>
                    <a:pt x="54" y="71"/>
                    <a:pt x="53" y="71"/>
                  </a:cubicBezTo>
                  <a:cubicBezTo>
                    <a:pt x="44" y="74"/>
                    <a:pt x="34" y="77"/>
                    <a:pt x="25" y="79"/>
                  </a:cubicBezTo>
                  <a:cubicBezTo>
                    <a:pt x="23" y="79"/>
                    <a:pt x="18" y="76"/>
                    <a:pt x="17" y="73"/>
                  </a:cubicBezTo>
                  <a:cubicBezTo>
                    <a:pt x="11" y="55"/>
                    <a:pt x="6" y="36"/>
                    <a:pt x="1" y="17"/>
                  </a:cubicBezTo>
                  <a:cubicBezTo>
                    <a:pt x="0" y="14"/>
                    <a:pt x="3" y="9"/>
                    <a:pt x="5" y="8"/>
                  </a:cubicBezTo>
                  <a:cubicBezTo>
                    <a:pt x="13" y="4"/>
                    <a:pt x="22" y="2"/>
                    <a:pt x="31" y="0"/>
                  </a:cubicBezTo>
                  <a:cubicBezTo>
                    <a:pt x="33" y="0"/>
                    <a:pt x="35" y="2"/>
                    <a:pt x="37" y="3"/>
                  </a:cubicBezTo>
                  <a:cubicBezTo>
                    <a:pt x="36" y="5"/>
                    <a:pt x="35" y="9"/>
                    <a:pt x="34" y="10"/>
                  </a:cubicBezTo>
                  <a:cubicBezTo>
                    <a:pt x="27" y="12"/>
                    <a:pt x="21" y="14"/>
                    <a:pt x="13" y="1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216">
              <a:extLst>
                <a:ext uri="{FF2B5EF4-FFF2-40B4-BE49-F238E27FC236}">
                  <a16:creationId xmlns:a16="http://schemas.microsoft.com/office/drawing/2014/main" id="{148A5AD2-3916-4B7E-87A8-4D114582A11B}"/>
                </a:ext>
              </a:extLst>
            </p:cNvPr>
            <p:cNvSpPr>
              <a:spLocks/>
            </p:cNvSpPr>
            <p:nvPr/>
          </p:nvSpPr>
          <p:spPr bwMode="auto">
            <a:xfrm>
              <a:off x="8797293" y="9131118"/>
              <a:ext cx="227012" cy="190500"/>
            </a:xfrm>
            <a:custGeom>
              <a:avLst/>
              <a:gdLst>
                <a:gd name="T0" fmla="*/ 0 w 94"/>
                <a:gd name="T1" fmla="*/ 33 h 79"/>
                <a:gd name="T2" fmla="*/ 75 w 94"/>
                <a:gd name="T3" fmla="*/ 33 h 79"/>
                <a:gd name="T4" fmla="*/ 62 w 94"/>
                <a:gd name="T5" fmla="*/ 11 h 79"/>
                <a:gd name="T6" fmla="*/ 62 w 94"/>
                <a:gd name="T7" fmla="*/ 0 h 79"/>
                <a:gd name="T8" fmla="*/ 70 w 94"/>
                <a:gd name="T9" fmla="*/ 5 h 79"/>
                <a:gd name="T10" fmla="*/ 94 w 94"/>
                <a:gd name="T11" fmla="*/ 44 h 79"/>
                <a:gd name="T12" fmla="*/ 19 w 94"/>
                <a:gd name="T13" fmla="*/ 44 h 79"/>
                <a:gd name="T14" fmla="*/ 35 w 94"/>
                <a:gd name="T15" fmla="*/ 72 h 79"/>
                <a:gd name="T16" fmla="*/ 34 w 94"/>
                <a:gd name="T17" fmla="*/ 79 h 79"/>
                <a:gd name="T18" fmla="*/ 27 w 94"/>
                <a:gd name="T19" fmla="*/ 77 h 79"/>
                <a:gd name="T20" fmla="*/ 0 w 94"/>
                <a:gd name="T21" fmla="*/ 3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79">
                  <a:moveTo>
                    <a:pt x="0" y="33"/>
                  </a:moveTo>
                  <a:cubicBezTo>
                    <a:pt x="27" y="33"/>
                    <a:pt x="50" y="33"/>
                    <a:pt x="75" y="33"/>
                  </a:cubicBezTo>
                  <a:cubicBezTo>
                    <a:pt x="70" y="25"/>
                    <a:pt x="66" y="18"/>
                    <a:pt x="62" y="11"/>
                  </a:cubicBezTo>
                  <a:cubicBezTo>
                    <a:pt x="61" y="8"/>
                    <a:pt x="62" y="4"/>
                    <a:pt x="62" y="0"/>
                  </a:cubicBezTo>
                  <a:cubicBezTo>
                    <a:pt x="65" y="2"/>
                    <a:pt x="68" y="3"/>
                    <a:pt x="70" y="5"/>
                  </a:cubicBezTo>
                  <a:cubicBezTo>
                    <a:pt x="78" y="17"/>
                    <a:pt x="85" y="29"/>
                    <a:pt x="94" y="44"/>
                  </a:cubicBezTo>
                  <a:cubicBezTo>
                    <a:pt x="68" y="44"/>
                    <a:pt x="45" y="44"/>
                    <a:pt x="19" y="44"/>
                  </a:cubicBezTo>
                  <a:cubicBezTo>
                    <a:pt x="25" y="55"/>
                    <a:pt x="31" y="63"/>
                    <a:pt x="35" y="72"/>
                  </a:cubicBezTo>
                  <a:cubicBezTo>
                    <a:pt x="36" y="74"/>
                    <a:pt x="35" y="77"/>
                    <a:pt x="34" y="79"/>
                  </a:cubicBezTo>
                  <a:cubicBezTo>
                    <a:pt x="32" y="79"/>
                    <a:pt x="28" y="78"/>
                    <a:pt x="27" y="77"/>
                  </a:cubicBezTo>
                  <a:cubicBezTo>
                    <a:pt x="18" y="63"/>
                    <a:pt x="10" y="49"/>
                    <a:pt x="0" y="3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217">
              <a:extLst>
                <a:ext uri="{FF2B5EF4-FFF2-40B4-BE49-F238E27FC236}">
                  <a16:creationId xmlns:a16="http://schemas.microsoft.com/office/drawing/2014/main" id="{6A76788D-5E25-44C0-903B-A660B9CDFB42}"/>
                </a:ext>
              </a:extLst>
            </p:cNvPr>
            <p:cNvSpPr>
              <a:spLocks/>
            </p:cNvSpPr>
            <p:nvPr/>
          </p:nvSpPr>
          <p:spPr bwMode="auto">
            <a:xfrm>
              <a:off x="11235693" y="8262755"/>
              <a:ext cx="192087" cy="101600"/>
            </a:xfrm>
            <a:custGeom>
              <a:avLst/>
              <a:gdLst>
                <a:gd name="T0" fmla="*/ 31 w 79"/>
                <a:gd name="T1" fmla="*/ 28 h 42"/>
                <a:gd name="T2" fmla="*/ 35 w 79"/>
                <a:gd name="T3" fmla="*/ 3 h 42"/>
                <a:gd name="T4" fmla="*/ 40 w 79"/>
                <a:gd name="T5" fmla="*/ 3 h 42"/>
                <a:gd name="T6" fmla="*/ 44 w 79"/>
                <a:gd name="T7" fmla="*/ 28 h 42"/>
                <a:gd name="T8" fmla="*/ 64 w 79"/>
                <a:gd name="T9" fmla="*/ 29 h 42"/>
                <a:gd name="T10" fmla="*/ 67 w 79"/>
                <a:gd name="T11" fmla="*/ 0 h 42"/>
                <a:gd name="T12" fmla="*/ 71 w 79"/>
                <a:gd name="T13" fmla="*/ 0 h 42"/>
                <a:gd name="T14" fmla="*/ 75 w 79"/>
                <a:gd name="T15" fmla="*/ 35 h 42"/>
                <a:gd name="T16" fmla="*/ 59 w 79"/>
                <a:gd name="T17" fmla="*/ 40 h 42"/>
                <a:gd name="T18" fmla="*/ 14 w 79"/>
                <a:gd name="T19" fmla="*/ 41 h 42"/>
                <a:gd name="T20" fmla="*/ 1 w 79"/>
                <a:gd name="T21" fmla="*/ 28 h 42"/>
                <a:gd name="T22" fmla="*/ 1 w 79"/>
                <a:gd name="T23" fmla="*/ 12 h 42"/>
                <a:gd name="T24" fmla="*/ 6 w 79"/>
                <a:gd name="T25" fmla="*/ 2 h 42"/>
                <a:gd name="T26" fmla="*/ 11 w 79"/>
                <a:gd name="T27" fmla="*/ 11 h 42"/>
                <a:gd name="T28" fmla="*/ 12 w 79"/>
                <a:gd name="T29" fmla="*/ 28 h 42"/>
                <a:gd name="T30" fmla="*/ 31 w 79"/>
                <a:gd name="T3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42">
                  <a:moveTo>
                    <a:pt x="31" y="28"/>
                  </a:moveTo>
                  <a:cubicBezTo>
                    <a:pt x="32" y="19"/>
                    <a:pt x="34" y="11"/>
                    <a:pt x="35" y="3"/>
                  </a:cubicBezTo>
                  <a:cubicBezTo>
                    <a:pt x="36" y="3"/>
                    <a:pt x="38" y="3"/>
                    <a:pt x="40" y="3"/>
                  </a:cubicBezTo>
                  <a:cubicBezTo>
                    <a:pt x="41" y="11"/>
                    <a:pt x="43" y="18"/>
                    <a:pt x="44" y="28"/>
                  </a:cubicBezTo>
                  <a:cubicBezTo>
                    <a:pt x="50" y="28"/>
                    <a:pt x="57" y="29"/>
                    <a:pt x="64" y="29"/>
                  </a:cubicBezTo>
                  <a:cubicBezTo>
                    <a:pt x="65" y="18"/>
                    <a:pt x="66" y="9"/>
                    <a:pt x="67" y="0"/>
                  </a:cubicBezTo>
                  <a:cubicBezTo>
                    <a:pt x="68" y="0"/>
                    <a:pt x="70" y="0"/>
                    <a:pt x="71" y="0"/>
                  </a:cubicBezTo>
                  <a:cubicBezTo>
                    <a:pt x="79" y="10"/>
                    <a:pt x="75" y="23"/>
                    <a:pt x="75" y="35"/>
                  </a:cubicBezTo>
                  <a:cubicBezTo>
                    <a:pt x="74" y="37"/>
                    <a:pt x="64" y="40"/>
                    <a:pt x="59" y="40"/>
                  </a:cubicBezTo>
                  <a:cubicBezTo>
                    <a:pt x="44" y="41"/>
                    <a:pt x="29" y="40"/>
                    <a:pt x="14" y="41"/>
                  </a:cubicBezTo>
                  <a:cubicBezTo>
                    <a:pt x="4" y="42"/>
                    <a:pt x="0" y="38"/>
                    <a:pt x="1" y="28"/>
                  </a:cubicBezTo>
                  <a:cubicBezTo>
                    <a:pt x="1" y="23"/>
                    <a:pt x="0" y="17"/>
                    <a:pt x="1" y="12"/>
                  </a:cubicBezTo>
                  <a:cubicBezTo>
                    <a:pt x="1" y="9"/>
                    <a:pt x="4" y="6"/>
                    <a:pt x="6" y="2"/>
                  </a:cubicBezTo>
                  <a:cubicBezTo>
                    <a:pt x="7" y="5"/>
                    <a:pt x="10" y="8"/>
                    <a:pt x="11" y="11"/>
                  </a:cubicBezTo>
                  <a:cubicBezTo>
                    <a:pt x="12" y="16"/>
                    <a:pt x="12" y="22"/>
                    <a:pt x="12" y="28"/>
                  </a:cubicBezTo>
                  <a:cubicBezTo>
                    <a:pt x="19" y="28"/>
                    <a:pt x="25" y="28"/>
                    <a:pt x="31" y="2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218">
              <a:extLst>
                <a:ext uri="{FF2B5EF4-FFF2-40B4-BE49-F238E27FC236}">
                  <a16:creationId xmlns:a16="http://schemas.microsoft.com/office/drawing/2014/main" id="{1BF214CA-BB36-426E-B87C-0B62B41810FA}"/>
                </a:ext>
              </a:extLst>
            </p:cNvPr>
            <p:cNvSpPr>
              <a:spLocks noEditPoints="1"/>
            </p:cNvSpPr>
            <p:nvPr/>
          </p:nvSpPr>
          <p:spPr bwMode="auto">
            <a:xfrm>
              <a:off x="11137268" y="7705543"/>
              <a:ext cx="147637" cy="138112"/>
            </a:xfrm>
            <a:custGeom>
              <a:avLst/>
              <a:gdLst>
                <a:gd name="T0" fmla="*/ 13 w 61"/>
                <a:gd name="T1" fmla="*/ 23 h 58"/>
                <a:gd name="T2" fmla="*/ 2 w 61"/>
                <a:gd name="T3" fmla="*/ 21 h 58"/>
                <a:gd name="T4" fmla="*/ 0 w 61"/>
                <a:gd name="T5" fmla="*/ 16 h 58"/>
                <a:gd name="T6" fmla="*/ 33 w 61"/>
                <a:gd name="T7" fmla="*/ 0 h 58"/>
                <a:gd name="T8" fmla="*/ 43 w 61"/>
                <a:gd name="T9" fmla="*/ 20 h 58"/>
                <a:gd name="T10" fmla="*/ 58 w 61"/>
                <a:gd name="T11" fmla="*/ 0 h 58"/>
                <a:gd name="T12" fmla="*/ 61 w 61"/>
                <a:gd name="T13" fmla="*/ 5 h 58"/>
                <a:gd name="T14" fmla="*/ 55 w 61"/>
                <a:gd name="T15" fmla="*/ 54 h 58"/>
                <a:gd name="T16" fmla="*/ 43 w 61"/>
                <a:gd name="T17" fmla="*/ 57 h 58"/>
                <a:gd name="T18" fmla="*/ 20 w 61"/>
                <a:gd name="T19" fmla="*/ 43 h 58"/>
                <a:gd name="T20" fmla="*/ 13 w 61"/>
                <a:gd name="T21" fmla="*/ 23 h 58"/>
                <a:gd name="T22" fmla="*/ 42 w 61"/>
                <a:gd name="T23" fmla="*/ 46 h 58"/>
                <a:gd name="T24" fmla="*/ 17 w 61"/>
                <a:gd name="T25" fmla="*/ 19 h 58"/>
                <a:gd name="T26" fmla="*/ 42 w 61"/>
                <a:gd name="T27" fmla="*/ 4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58">
                  <a:moveTo>
                    <a:pt x="13" y="23"/>
                  </a:moveTo>
                  <a:cubicBezTo>
                    <a:pt x="8" y="22"/>
                    <a:pt x="5" y="22"/>
                    <a:pt x="2" y="21"/>
                  </a:cubicBezTo>
                  <a:cubicBezTo>
                    <a:pt x="1" y="20"/>
                    <a:pt x="1" y="18"/>
                    <a:pt x="0" y="16"/>
                  </a:cubicBezTo>
                  <a:cubicBezTo>
                    <a:pt x="11" y="11"/>
                    <a:pt x="22" y="5"/>
                    <a:pt x="33" y="0"/>
                  </a:cubicBezTo>
                  <a:cubicBezTo>
                    <a:pt x="37" y="8"/>
                    <a:pt x="40" y="13"/>
                    <a:pt x="43" y="20"/>
                  </a:cubicBezTo>
                  <a:cubicBezTo>
                    <a:pt x="49" y="12"/>
                    <a:pt x="53" y="6"/>
                    <a:pt x="58" y="0"/>
                  </a:cubicBezTo>
                  <a:cubicBezTo>
                    <a:pt x="59" y="2"/>
                    <a:pt x="61" y="4"/>
                    <a:pt x="61" y="5"/>
                  </a:cubicBezTo>
                  <a:cubicBezTo>
                    <a:pt x="59" y="22"/>
                    <a:pt x="58" y="38"/>
                    <a:pt x="55" y="54"/>
                  </a:cubicBezTo>
                  <a:cubicBezTo>
                    <a:pt x="55" y="56"/>
                    <a:pt x="47" y="58"/>
                    <a:pt x="43" y="57"/>
                  </a:cubicBezTo>
                  <a:cubicBezTo>
                    <a:pt x="35" y="53"/>
                    <a:pt x="28" y="48"/>
                    <a:pt x="20" y="43"/>
                  </a:cubicBezTo>
                  <a:cubicBezTo>
                    <a:pt x="13" y="39"/>
                    <a:pt x="5" y="34"/>
                    <a:pt x="13" y="23"/>
                  </a:cubicBezTo>
                  <a:close/>
                  <a:moveTo>
                    <a:pt x="42" y="46"/>
                  </a:moveTo>
                  <a:cubicBezTo>
                    <a:pt x="41" y="25"/>
                    <a:pt x="34" y="19"/>
                    <a:pt x="17" y="19"/>
                  </a:cubicBezTo>
                  <a:cubicBezTo>
                    <a:pt x="26" y="29"/>
                    <a:pt x="34" y="37"/>
                    <a:pt x="42" y="4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219">
              <a:extLst>
                <a:ext uri="{FF2B5EF4-FFF2-40B4-BE49-F238E27FC236}">
                  <a16:creationId xmlns:a16="http://schemas.microsoft.com/office/drawing/2014/main" id="{1D9994A1-F723-48EE-8A36-876225D1B266}"/>
                </a:ext>
              </a:extLst>
            </p:cNvPr>
            <p:cNvSpPr>
              <a:spLocks/>
            </p:cNvSpPr>
            <p:nvPr/>
          </p:nvSpPr>
          <p:spPr bwMode="auto">
            <a:xfrm>
              <a:off x="11192830" y="8696143"/>
              <a:ext cx="190500" cy="128587"/>
            </a:xfrm>
            <a:custGeom>
              <a:avLst/>
              <a:gdLst>
                <a:gd name="T0" fmla="*/ 0 w 79"/>
                <a:gd name="T1" fmla="*/ 38 h 54"/>
                <a:gd name="T2" fmla="*/ 6 w 79"/>
                <a:gd name="T3" fmla="*/ 6 h 54"/>
                <a:gd name="T4" fmla="*/ 12 w 79"/>
                <a:gd name="T5" fmla="*/ 0 h 54"/>
                <a:gd name="T6" fmla="*/ 16 w 79"/>
                <a:gd name="T7" fmla="*/ 8 h 54"/>
                <a:gd name="T8" fmla="*/ 13 w 79"/>
                <a:gd name="T9" fmla="*/ 27 h 54"/>
                <a:gd name="T10" fmla="*/ 36 w 79"/>
                <a:gd name="T11" fmla="*/ 17 h 54"/>
                <a:gd name="T12" fmla="*/ 43 w 79"/>
                <a:gd name="T13" fmla="*/ 8 h 54"/>
                <a:gd name="T14" fmla="*/ 47 w 79"/>
                <a:gd name="T15" fmla="*/ 10 h 54"/>
                <a:gd name="T16" fmla="*/ 44 w 79"/>
                <a:gd name="T17" fmla="*/ 33 h 54"/>
                <a:gd name="T18" fmla="*/ 69 w 79"/>
                <a:gd name="T19" fmla="*/ 22 h 54"/>
                <a:gd name="T20" fmla="*/ 76 w 79"/>
                <a:gd name="T21" fmla="*/ 12 h 54"/>
                <a:gd name="T22" fmla="*/ 79 w 79"/>
                <a:gd name="T23" fmla="*/ 23 h 54"/>
                <a:gd name="T24" fmla="*/ 45 w 79"/>
                <a:gd name="T25" fmla="*/ 47 h 54"/>
                <a:gd name="T26" fmla="*/ 0 w 79"/>
                <a:gd name="T27"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54">
                  <a:moveTo>
                    <a:pt x="0" y="38"/>
                  </a:moveTo>
                  <a:cubicBezTo>
                    <a:pt x="2" y="26"/>
                    <a:pt x="4" y="16"/>
                    <a:pt x="6" y="6"/>
                  </a:cubicBezTo>
                  <a:cubicBezTo>
                    <a:pt x="7" y="4"/>
                    <a:pt x="10" y="2"/>
                    <a:pt x="12" y="0"/>
                  </a:cubicBezTo>
                  <a:cubicBezTo>
                    <a:pt x="13" y="3"/>
                    <a:pt x="16" y="6"/>
                    <a:pt x="16" y="8"/>
                  </a:cubicBezTo>
                  <a:cubicBezTo>
                    <a:pt x="16" y="15"/>
                    <a:pt x="14" y="21"/>
                    <a:pt x="13" y="27"/>
                  </a:cubicBezTo>
                  <a:cubicBezTo>
                    <a:pt x="31" y="35"/>
                    <a:pt x="31" y="35"/>
                    <a:pt x="36" y="17"/>
                  </a:cubicBezTo>
                  <a:cubicBezTo>
                    <a:pt x="37" y="14"/>
                    <a:pt x="40" y="11"/>
                    <a:pt x="43" y="8"/>
                  </a:cubicBezTo>
                  <a:cubicBezTo>
                    <a:pt x="44" y="9"/>
                    <a:pt x="45" y="9"/>
                    <a:pt x="47" y="10"/>
                  </a:cubicBezTo>
                  <a:cubicBezTo>
                    <a:pt x="46" y="17"/>
                    <a:pt x="45" y="25"/>
                    <a:pt x="44" y="33"/>
                  </a:cubicBezTo>
                  <a:cubicBezTo>
                    <a:pt x="62" y="43"/>
                    <a:pt x="64" y="42"/>
                    <a:pt x="69" y="22"/>
                  </a:cubicBezTo>
                  <a:cubicBezTo>
                    <a:pt x="70" y="18"/>
                    <a:pt x="73" y="15"/>
                    <a:pt x="76" y="12"/>
                  </a:cubicBezTo>
                  <a:cubicBezTo>
                    <a:pt x="77" y="16"/>
                    <a:pt x="79" y="19"/>
                    <a:pt x="79" y="23"/>
                  </a:cubicBezTo>
                  <a:cubicBezTo>
                    <a:pt x="75" y="54"/>
                    <a:pt x="75" y="54"/>
                    <a:pt x="45" y="47"/>
                  </a:cubicBezTo>
                  <a:cubicBezTo>
                    <a:pt x="30" y="44"/>
                    <a:pt x="16" y="41"/>
                    <a:pt x="0" y="3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220">
              <a:extLst>
                <a:ext uri="{FF2B5EF4-FFF2-40B4-BE49-F238E27FC236}">
                  <a16:creationId xmlns:a16="http://schemas.microsoft.com/office/drawing/2014/main" id="{64B6251E-EAB1-49A3-902E-185AA18051B0}"/>
                </a:ext>
              </a:extLst>
            </p:cNvPr>
            <p:cNvSpPr>
              <a:spLocks/>
            </p:cNvSpPr>
            <p:nvPr/>
          </p:nvSpPr>
          <p:spPr bwMode="auto">
            <a:xfrm>
              <a:off x="10807068" y="9305743"/>
              <a:ext cx="200025" cy="204787"/>
            </a:xfrm>
            <a:custGeom>
              <a:avLst/>
              <a:gdLst>
                <a:gd name="T0" fmla="*/ 76 w 83"/>
                <a:gd name="T1" fmla="*/ 48 h 85"/>
                <a:gd name="T2" fmla="*/ 66 w 83"/>
                <a:gd name="T3" fmla="*/ 72 h 85"/>
                <a:gd name="T4" fmla="*/ 19 w 83"/>
                <a:gd name="T5" fmla="*/ 70 h 85"/>
                <a:gd name="T6" fmla="*/ 14 w 83"/>
                <a:gd name="T7" fmla="*/ 17 h 85"/>
                <a:gd name="T8" fmla="*/ 37 w 83"/>
                <a:gd name="T9" fmla="*/ 6 h 85"/>
                <a:gd name="T10" fmla="*/ 17 w 83"/>
                <a:gd name="T11" fmla="*/ 39 h 85"/>
                <a:gd name="T12" fmla="*/ 27 w 83"/>
                <a:gd name="T13" fmla="*/ 60 h 85"/>
                <a:gd name="T14" fmla="*/ 76 w 83"/>
                <a:gd name="T15" fmla="*/ 48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85">
                  <a:moveTo>
                    <a:pt x="76" y="48"/>
                  </a:moveTo>
                  <a:cubicBezTo>
                    <a:pt x="83" y="61"/>
                    <a:pt x="72" y="66"/>
                    <a:pt x="66" y="72"/>
                  </a:cubicBezTo>
                  <a:cubicBezTo>
                    <a:pt x="52" y="85"/>
                    <a:pt x="34" y="84"/>
                    <a:pt x="19" y="70"/>
                  </a:cubicBezTo>
                  <a:cubicBezTo>
                    <a:pt x="3" y="54"/>
                    <a:pt x="0" y="33"/>
                    <a:pt x="14" y="17"/>
                  </a:cubicBezTo>
                  <a:cubicBezTo>
                    <a:pt x="20" y="10"/>
                    <a:pt x="26" y="0"/>
                    <a:pt x="37" y="6"/>
                  </a:cubicBezTo>
                  <a:cubicBezTo>
                    <a:pt x="29" y="18"/>
                    <a:pt x="21" y="28"/>
                    <a:pt x="17" y="39"/>
                  </a:cubicBezTo>
                  <a:cubicBezTo>
                    <a:pt x="15" y="45"/>
                    <a:pt x="22" y="54"/>
                    <a:pt x="27" y="60"/>
                  </a:cubicBezTo>
                  <a:cubicBezTo>
                    <a:pt x="40" y="75"/>
                    <a:pt x="51" y="72"/>
                    <a:pt x="76" y="4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221">
              <a:extLst>
                <a:ext uri="{FF2B5EF4-FFF2-40B4-BE49-F238E27FC236}">
                  <a16:creationId xmlns:a16="http://schemas.microsoft.com/office/drawing/2014/main" id="{75284A84-601D-4F21-8E9A-7BCB992273E7}"/>
                </a:ext>
              </a:extLst>
            </p:cNvPr>
            <p:cNvSpPr>
              <a:spLocks/>
            </p:cNvSpPr>
            <p:nvPr/>
          </p:nvSpPr>
          <p:spPr bwMode="auto">
            <a:xfrm>
              <a:off x="11226168" y="8394518"/>
              <a:ext cx="196850" cy="147637"/>
            </a:xfrm>
            <a:custGeom>
              <a:avLst/>
              <a:gdLst>
                <a:gd name="T0" fmla="*/ 15 w 81"/>
                <a:gd name="T1" fmla="*/ 0 h 61"/>
                <a:gd name="T2" fmla="*/ 45 w 81"/>
                <a:gd name="T3" fmla="*/ 47 h 61"/>
                <a:gd name="T4" fmla="*/ 69 w 81"/>
                <a:gd name="T5" fmla="*/ 4 h 61"/>
                <a:gd name="T6" fmla="*/ 81 w 81"/>
                <a:gd name="T7" fmla="*/ 21 h 61"/>
                <a:gd name="T8" fmla="*/ 51 w 81"/>
                <a:gd name="T9" fmla="*/ 58 h 61"/>
                <a:gd name="T10" fmla="*/ 6 w 81"/>
                <a:gd name="T11" fmla="*/ 31 h 61"/>
                <a:gd name="T12" fmla="*/ 15 w 81"/>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81" h="61">
                  <a:moveTo>
                    <a:pt x="15" y="0"/>
                  </a:moveTo>
                  <a:cubicBezTo>
                    <a:pt x="15" y="37"/>
                    <a:pt x="23" y="48"/>
                    <a:pt x="45" y="47"/>
                  </a:cubicBezTo>
                  <a:cubicBezTo>
                    <a:pt x="66" y="45"/>
                    <a:pt x="72" y="34"/>
                    <a:pt x="69" y="4"/>
                  </a:cubicBezTo>
                  <a:cubicBezTo>
                    <a:pt x="79" y="4"/>
                    <a:pt x="80" y="7"/>
                    <a:pt x="81" y="21"/>
                  </a:cubicBezTo>
                  <a:cubicBezTo>
                    <a:pt x="81" y="42"/>
                    <a:pt x="70" y="55"/>
                    <a:pt x="51" y="58"/>
                  </a:cubicBezTo>
                  <a:cubicBezTo>
                    <a:pt x="29" y="61"/>
                    <a:pt x="10" y="50"/>
                    <a:pt x="6" y="31"/>
                  </a:cubicBezTo>
                  <a:cubicBezTo>
                    <a:pt x="3" y="20"/>
                    <a:pt x="0" y="9"/>
                    <a:pt x="15"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222">
              <a:extLst>
                <a:ext uri="{FF2B5EF4-FFF2-40B4-BE49-F238E27FC236}">
                  <a16:creationId xmlns:a16="http://schemas.microsoft.com/office/drawing/2014/main" id="{420DA5F9-3C7A-4687-B672-1293E5CC91E8}"/>
                </a:ext>
              </a:extLst>
            </p:cNvPr>
            <p:cNvSpPr>
              <a:spLocks/>
            </p:cNvSpPr>
            <p:nvPr/>
          </p:nvSpPr>
          <p:spPr bwMode="auto">
            <a:xfrm>
              <a:off x="9449755" y="9602605"/>
              <a:ext cx="168275" cy="192087"/>
            </a:xfrm>
            <a:custGeom>
              <a:avLst/>
              <a:gdLst>
                <a:gd name="T0" fmla="*/ 70 w 70"/>
                <a:gd name="T1" fmla="*/ 23 h 80"/>
                <a:gd name="T2" fmla="*/ 28 w 70"/>
                <a:gd name="T3" fmla="*/ 20 h 80"/>
                <a:gd name="T4" fmla="*/ 17 w 70"/>
                <a:gd name="T5" fmla="*/ 50 h 80"/>
                <a:gd name="T6" fmla="*/ 49 w 70"/>
                <a:gd name="T7" fmla="*/ 71 h 80"/>
                <a:gd name="T8" fmla="*/ 50 w 70"/>
                <a:gd name="T9" fmla="*/ 75 h 80"/>
                <a:gd name="T10" fmla="*/ 38 w 70"/>
                <a:gd name="T11" fmla="*/ 80 h 80"/>
                <a:gd name="T12" fmla="*/ 6 w 70"/>
                <a:gd name="T13" fmla="*/ 57 h 80"/>
                <a:gd name="T14" fmla="*/ 15 w 70"/>
                <a:gd name="T15" fmla="*/ 15 h 80"/>
                <a:gd name="T16" fmla="*/ 53 w 70"/>
                <a:gd name="T17" fmla="*/ 5 h 80"/>
                <a:gd name="T18" fmla="*/ 67 w 70"/>
                <a:gd name="T19" fmla="*/ 12 h 80"/>
                <a:gd name="T20" fmla="*/ 70 w 70"/>
                <a:gd name="T21"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80">
                  <a:moveTo>
                    <a:pt x="70" y="23"/>
                  </a:moveTo>
                  <a:cubicBezTo>
                    <a:pt x="55" y="16"/>
                    <a:pt x="41" y="7"/>
                    <a:pt x="28" y="20"/>
                  </a:cubicBezTo>
                  <a:cubicBezTo>
                    <a:pt x="21" y="27"/>
                    <a:pt x="16" y="40"/>
                    <a:pt x="17" y="50"/>
                  </a:cubicBezTo>
                  <a:cubicBezTo>
                    <a:pt x="18" y="68"/>
                    <a:pt x="35" y="69"/>
                    <a:pt x="49" y="71"/>
                  </a:cubicBezTo>
                  <a:cubicBezTo>
                    <a:pt x="50" y="73"/>
                    <a:pt x="50" y="74"/>
                    <a:pt x="50" y="75"/>
                  </a:cubicBezTo>
                  <a:cubicBezTo>
                    <a:pt x="46" y="77"/>
                    <a:pt x="42" y="80"/>
                    <a:pt x="38" y="80"/>
                  </a:cubicBezTo>
                  <a:cubicBezTo>
                    <a:pt x="24" y="78"/>
                    <a:pt x="11" y="72"/>
                    <a:pt x="6" y="57"/>
                  </a:cubicBezTo>
                  <a:cubicBezTo>
                    <a:pt x="0" y="42"/>
                    <a:pt x="5" y="27"/>
                    <a:pt x="15" y="15"/>
                  </a:cubicBezTo>
                  <a:cubicBezTo>
                    <a:pt x="26" y="4"/>
                    <a:pt x="39" y="0"/>
                    <a:pt x="53" y="5"/>
                  </a:cubicBezTo>
                  <a:cubicBezTo>
                    <a:pt x="58" y="7"/>
                    <a:pt x="63" y="9"/>
                    <a:pt x="67" y="12"/>
                  </a:cubicBezTo>
                  <a:cubicBezTo>
                    <a:pt x="69" y="14"/>
                    <a:pt x="69" y="19"/>
                    <a:pt x="70" y="2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223">
              <a:extLst>
                <a:ext uri="{FF2B5EF4-FFF2-40B4-BE49-F238E27FC236}">
                  <a16:creationId xmlns:a16="http://schemas.microsoft.com/office/drawing/2014/main" id="{A49CC807-9164-4C24-A06D-54BD06CEAD95}"/>
                </a:ext>
              </a:extLst>
            </p:cNvPr>
            <p:cNvSpPr>
              <a:spLocks/>
            </p:cNvSpPr>
            <p:nvPr/>
          </p:nvSpPr>
          <p:spPr bwMode="auto">
            <a:xfrm>
              <a:off x="10661018" y="9439093"/>
              <a:ext cx="123825" cy="187325"/>
            </a:xfrm>
            <a:custGeom>
              <a:avLst/>
              <a:gdLst>
                <a:gd name="T0" fmla="*/ 0 w 51"/>
                <a:gd name="T1" fmla="*/ 18 h 78"/>
                <a:gd name="T2" fmla="*/ 28 w 51"/>
                <a:gd name="T3" fmla="*/ 1 h 78"/>
                <a:gd name="T4" fmla="*/ 36 w 51"/>
                <a:gd name="T5" fmla="*/ 1 h 78"/>
                <a:gd name="T6" fmla="*/ 33 w 51"/>
                <a:gd name="T7" fmla="*/ 9 h 78"/>
                <a:gd name="T8" fmla="*/ 16 w 51"/>
                <a:gd name="T9" fmla="*/ 21 h 78"/>
                <a:gd name="T10" fmla="*/ 27 w 51"/>
                <a:gd name="T11" fmla="*/ 39 h 78"/>
                <a:gd name="T12" fmla="*/ 44 w 51"/>
                <a:gd name="T13" fmla="*/ 30 h 78"/>
                <a:gd name="T14" fmla="*/ 51 w 51"/>
                <a:gd name="T15" fmla="*/ 31 h 78"/>
                <a:gd name="T16" fmla="*/ 49 w 51"/>
                <a:gd name="T17" fmla="*/ 38 h 78"/>
                <a:gd name="T18" fmla="*/ 33 w 51"/>
                <a:gd name="T19" fmla="*/ 48 h 78"/>
                <a:gd name="T20" fmla="*/ 43 w 51"/>
                <a:gd name="T21" fmla="*/ 67 h 78"/>
                <a:gd name="T22" fmla="*/ 44 w 51"/>
                <a:gd name="T23" fmla="*/ 78 h 78"/>
                <a:gd name="T24" fmla="*/ 34 w 51"/>
                <a:gd name="T25" fmla="*/ 72 h 78"/>
                <a:gd name="T26" fmla="*/ 0 w 51"/>
                <a:gd name="T27"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8">
                  <a:moveTo>
                    <a:pt x="0" y="18"/>
                  </a:moveTo>
                  <a:cubicBezTo>
                    <a:pt x="10" y="11"/>
                    <a:pt x="19" y="6"/>
                    <a:pt x="28" y="1"/>
                  </a:cubicBezTo>
                  <a:cubicBezTo>
                    <a:pt x="30" y="0"/>
                    <a:pt x="33" y="1"/>
                    <a:pt x="36" y="1"/>
                  </a:cubicBezTo>
                  <a:cubicBezTo>
                    <a:pt x="35" y="4"/>
                    <a:pt x="35" y="8"/>
                    <a:pt x="33" y="9"/>
                  </a:cubicBezTo>
                  <a:cubicBezTo>
                    <a:pt x="28" y="13"/>
                    <a:pt x="22" y="16"/>
                    <a:pt x="16" y="21"/>
                  </a:cubicBezTo>
                  <a:cubicBezTo>
                    <a:pt x="20" y="27"/>
                    <a:pt x="23" y="33"/>
                    <a:pt x="27" y="39"/>
                  </a:cubicBezTo>
                  <a:cubicBezTo>
                    <a:pt x="33" y="36"/>
                    <a:pt x="38" y="32"/>
                    <a:pt x="44" y="30"/>
                  </a:cubicBezTo>
                  <a:cubicBezTo>
                    <a:pt x="46" y="29"/>
                    <a:pt x="49" y="30"/>
                    <a:pt x="51" y="31"/>
                  </a:cubicBezTo>
                  <a:cubicBezTo>
                    <a:pt x="50" y="33"/>
                    <a:pt x="50" y="36"/>
                    <a:pt x="49" y="38"/>
                  </a:cubicBezTo>
                  <a:cubicBezTo>
                    <a:pt x="44" y="41"/>
                    <a:pt x="39" y="44"/>
                    <a:pt x="33" y="48"/>
                  </a:cubicBezTo>
                  <a:cubicBezTo>
                    <a:pt x="37" y="55"/>
                    <a:pt x="41" y="61"/>
                    <a:pt x="43" y="67"/>
                  </a:cubicBezTo>
                  <a:cubicBezTo>
                    <a:pt x="45" y="70"/>
                    <a:pt x="43" y="74"/>
                    <a:pt x="44" y="78"/>
                  </a:cubicBezTo>
                  <a:cubicBezTo>
                    <a:pt x="40" y="76"/>
                    <a:pt x="36" y="75"/>
                    <a:pt x="34" y="72"/>
                  </a:cubicBezTo>
                  <a:cubicBezTo>
                    <a:pt x="23" y="55"/>
                    <a:pt x="12" y="37"/>
                    <a:pt x="0" y="1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224">
              <a:extLst>
                <a:ext uri="{FF2B5EF4-FFF2-40B4-BE49-F238E27FC236}">
                  <a16:creationId xmlns:a16="http://schemas.microsoft.com/office/drawing/2014/main" id="{6CD34BCE-B748-4735-8E56-DAA01F3C79AE}"/>
                </a:ext>
              </a:extLst>
            </p:cNvPr>
            <p:cNvSpPr>
              <a:spLocks/>
            </p:cNvSpPr>
            <p:nvPr/>
          </p:nvSpPr>
          <p:spPr bwMode="auto">
            <a:xfrm>
              <a:off x="9932355" y="9677218"/>
              <a:ext cx="98425" cy="177800"/>
            </a:xfrm>
            <a:custGeom>
              <a:avLst/>
              <a:gdLst>
                <a:gd name="T0" fmla="*/ 41 w 41"/>
                <a:gd name="T1" fmla="*/ 73 h 74"/>
                <a:gd name="T2" fmla="*/ 6 w 41"/>
                <a:gd name="T3" fmla="*/ 73 h 74"/>
                <a:gd name="T4" fmla="*/ 1 w 41"/>
                <a:gd name="T5" fmla="*/ 64 h 74"/>
                <a:gd name="T6" fmla="*/ 1 w 41"/>
                <a:gd name="T7" fmla="*/ 9 h 74"/>
                <a:gd name="T8" fmla="*/ 6 w 41"/>
                <a:gd name="T9" fmla="*/ 0 h 74"/>
                <a:gd name="T10" fmla="*/ 12 w 41"/>
                <a:gd name="T11" fmla="*/ 10 h 74"/>
                <a:gd name="T12" fmla="*/ 12 w 41"/>
                <a:gd name="T13" fmla="*/ 50 h 74"/>
                <a:gd name="T14" fmla="*/ 26 w 41"/>
                <a:gd name="T15" fmla="*/ 64 h 74"/>
                <a:gd name="T16" fmla="*/ 41 w 41"/>
                <a:gd name="T17" fmla="*/ 66 h 74"/>
                <a:gd name="T18" fmla="*/ 41 w 41"/>
                <a:gd name="T19"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74">
                  <a:moveTo>
                    <a:pt x="41" y="73"/>
                  </a:moveTo>
                  <a:cubicBezTo>
                    <a:pt x="29" y="73"/>
                    <a:pt x="17" y="74"/>
                    <a:pt x="6" y="73"/>
                  </a:cubicBezTo>
                  <a:cubicBezTo>
                    <a:pt x="4" y="73"/>
                    <a:pt x="1" y="67"/>
                    <a:pt x="1" y="64"/>
                  </a:cubicBezTo>
                  <a:cubicBezTo>
                    <a:pt x="0" y="46"/>
                    <a:pt x="0" y="27"/>
                    <a:pt x="1" y="9"/>
                  </a:cubicBezTo>
                  <a:cubicBezTo>
                    <a:pt x="1" y="6"/>
                    <a:pt x="4" y="3"/>
                    <a:pt x="6" y="0"/>
                  </a:cubicBezTo>
                  <a:cubicBezTo>
                    <a:pt x="8" y="3"/>
                    <a:pt x="12" y="6"/>
                    <a:pt x="12" y="10"/>
                  </a:cubicBezTo>
                  <a:cubicBezTo>
                    <a:pt x="12" y="23"/>
                    <a:pt x="13" y="37"/>
                    <a:pt x="12" y="50"/>
                  </a:cubicBezTo>
                  <a:cubicBezTo>
                    <a:pt x="12" y="60"/>
                    <a:pt x="15" y="65"/>
                    <a:pt x="26" y="64"/>
                  </a:cubicBezTo>
                  <a:cubicBezTo>
                    <a:pt x="31" y="63"/>
                    <a:pt x="36" y="65"/>
                    <a:pt x="41" y="66"/>
                  </a:cubicBezTo>
                  <a:cubicBezTo>
                    <a:pt x="41" y="69"/>
                    <a:pt x="41" y="71"/>
                    <a:pt x="41" y="7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225">
              <a:extLst>
                <a:ext uri="{FF2B5EF4-FFF2-40B4-BE49-F238E27FC236}">
                  <a16:creationId xmlns:a16="http://schemas.microsoft.com/office/drawing/2014/main" id="{210F8E86-9886-4570-8BB8-5C6037215058}"/>
                </a:ext>
              </a:extLst>
            </p:cNvPr>
            <p:cNvSpPr>
              <a:spLocks/>
            </p:cNvSpPr>
            <p:nvPr/>
          </p:nvSpPr>
          <p:spPr bwMode="auto">
            <a:xfrm>
              <a:off x="9805355" y="9669280"/>
              <a:ext cx="95250" cy="182562"/>
            </a:xfrm>
            <a:custGeom>
              <a:avLst/>
              <a:gdLst>
                <a:gd name="T0" fmla="*/ 12 w 40"/>
                <a:gd name="T1" fmla="*/ 62 h 76"/>
                <a:gd name="T2" fmla="*/ 40 w 40"/>
                <a:gd name="T3" fmla="*/ 69 h 76"/>
                <a:gd name="T4" fmla="*/ 38 w 40"/>
                <a:gd name="T5" fmla="*/ 76 h 76"/>
                <a:gd name="T6" fmla="*/ 7 w 40"/>
                <a:gd name="T7" fmla="*/ 74 h 76"/>
                <a:gd name="T8" fmla="*/ 0 w 40"/>
                <a:gd name="T9" fmla="*/ 63 h 76"/>
                <a:gd name="T10" fmla="*/ 5 w 40"/>
                <a:gd name="T11" fmla="*/ 8 h 76"/>
                <a:gd name="T12" fmla="*/ 11 w 40"/>
                <a:gd name="T13" fmla="*/ 0 h 76"/>
                <a:gd name="T14" fmla="*/ 16 w 40"/>
                <a:gd name="T15" fmla="*/ 9 h 76"/>
                <a:gd name="T16" fmla="*/ 12 w 40"/>
                <a:gd name="T17"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6">
                  <a:moveTo>
                    <a:pt x="12" y="62"/>
                  </a:moveTo>
                  <a:cubicBezTo>
                    <a:pt x="22" y="65"/>
                    <a:pt x="31" y="67"/>
                    <a:pt x="40" y="69"/>
                  </a:cubicBezTo>
                  <a:cubicBezTo>
                    <a:pt x="39" y="72"/>
                    <a:pt x="39" y="74"/>
                    <a:pt x="38" y="76"/>
                  </a:cubicBezTo>
                  <a:cubicBezTo>
                    <a:pt x="28" y="75"/>
                    <a:pt x="17" y="75"/>
                    <a:pt x="7" y="74"/>
                  </a:cubicBezTo>
                  <a:cubicBezTo>
                    <a:pt x="4" y="73"/>
                    <a:pt x="0" y="67"/>
                    <a:pt x="0" y="63"/>
                  </a:cubicBezTo>
                  <a:cubicBezTo>
                    <a:pt x="1" y="45"/>
                    <a:pt x="3" y="26"/>
                    <a:pt x="5" y="8"/>
                  </a:cubicBezTo>
                  <a:cubicBezTo>
                    <a:pt x="5" y="5"/>
                    <a:pt x="9" y="3"/>
                    <a:pt x="11" y="0"/>
                  </a:cubicBezTo>
                  <a:cubicBezTo>
                    <a:pt x="13" y="3"/>
                    <a:pt x="16" y="6"/>
                    <a:pt x="16" y="9"/>
                  </a:cubicBezTo>
                  <a:cubicBezTo>
                    <a:pt x="15" y="27"/>
                    <a:pt x="13" y="45"/>
                    <a:pt x="12" y="6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226">
              <a:extLst>
                <a:ext uri="{FF2B5EF4-FFF2-40B4-BE49-F238E27FC236}">
                  <a16:creationId xmlns:a16="http://schemas.microsoft.com/office/drawing/2014/main" id="{0663F278-8DC1-4930-BA66-66BC477B16D4}"/>
                </a:ext>
              </a:extLst>
            </p:cNvPr>
            <p:cNvSpPr>
              <a:spLocks/>
            </p:cNvSpPr>
            <p:nvPr/>
          </p:nvSpPr>
          <p:spPr bwMode="auto">
            <a:xfrm>
              <a:off x="8705218" y="7675380"/>
              <a:ext cx="82550" cy="44450"/>
            </a:xfrm>
            <a:custGeom>
              <a:avLst/>
              <a:gdLst>
                <a:gd name="T0" fmla="*/ 0 w 34"/>
                <a:gd name="T1" fmla="*/ 13 h 18"/>
                <a:gd name="T2" fmla="*/ 20 w 34"/>
                <a:gd name="T3" fmla="*/ 2 h 18"/>
                <a:gd name="T4" fmla="*/ 33 w 34"/>
                <a:gd name="T5" fmla="*/ 6 h 18"/>
                <a:gd name="T6" fmla="*/ 31 w 34"/>
                <a:gd name="T7" fmla="*/ 14 h 18"/>
                <a:gd name="T8" fmla="*/ 19 w 34"/>
                <a:gd name="T9" fmla="*/ 18 h 18"/>
                <a:gd name="T10" fmla="*/ 3 w 34"/>
                <a:gd name="T11" fmla="*/ 18 h 18"/>
                <a:gd name="T12" fmla="*/ 0 w 34"/>
                <a:gd name="T13" fmla="*/ 13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0" y="13"/>
                  </a:moveTo>
                  <a:cubicBezTo>
                    <a:pt x="7" y="9"/>
                    <a:pt x="13" y="4"/>
                    <a:pt x="20" y="2"/>
                  </a:cubicBezTo>
                  <a:cubicBezTo>
                    <a:pt x="24" y="0"/>
                    <a:pt x="29" y="4"/>
                    <a:pt x="33" y="6"/>
                  </a:cubicBezTo>
                  <a:cubicBezTo>
                    <a:pt x="34" y="6"/>
                    <a:pt x="33" y="13"/>
                    <a:pt x="31" y="14"/>
                  </a:cubicBezTo>
                  <a:cubicBezTo>
                    <a:pt x="28" y="16"/>
                    <a:pt x="23" y="17"/>
                    <a:pt x="19" y="18"/>
                  </a:cubicBezTo>
                  <a:cubicBezTo>
                    <a:pt x="14" y="18"/>
                    <a:pt x="8" y="18"/>
                    <a:pt x="3" y="18"/>
                  </a:cubicBezTo>
                  <a:cubicBezTo>
                    <a:pt x="2" y="16"/>
                    <a:pt x="1" y="15"/>
                    <a:pt x="0"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227">
              <a:extLst>
                <a:ext uri="{FF2B5EF4-FFF2-40B4-BE49-F238E27FC236}">
                  <a16:creationId xmlns:a16="http://schemas.microsoft.com/office/drawing/2014/main" id="{3FD907B1-A1D1-482D-A5D4-1C9BC6289A4F}"/>
                </a:ext>
              </a:extLst>
            </p:cNvPr>
            <p:cNvSpPr>
              <a:spLocks noEditPoints="1"/>
            </p:cNvSpPr>
            <p:nvPr/>
          </p:nvSpPr>
          <p:spPr bwMode="auto">
            <a:xfrm>
              <a:off x="9389430" y="7553143"/>
              <a:ext cx="1211262" cy="1593850"/>
            </a:xfrm>
            <a:custGeom>
              <a:avLst/>
              <a:gdLst>
                <a:gd name="T0" fmla="*/ 93 w 502"/>
                <a:gd name="T1" fmla="*/ 37 h 663"/>
                <a:gd name="T2" fmla="*/ 94 w 502"/>
                <a:gd name="T3" fmla="*/ 26 h 663"/>
                <a:gd name="T4" fmla="*/ 1 w 502"/>
                <a:gd name="T5" fmla="*/ 0 h 663"/>
                <a:gd name="T6" fmla="*/ 500 w 502"/>
                <a:gd name="T7" fmla="*/ 26 h 663"/>
                <a:gd name="T8" fmla="*/ 408 w 502"/>
                <a:gd name="T9" fmla="*/ 26 h 663"/>
                <a:gd name="T10" fmla="*/ 408 w 502"/>
                <a:gd name="T11" fmla="*/ 37 h 663"/>
                <a:gd name="T12" fmla="*/ 500 w 502"/>
                <a:gd name="T13" fmla="*/ 54 h 663"/>
                <a:gd name="T14" fmla="*/ 405 w 502"/>
                <a:gd name="T15" fmla="*/ 570 h 663"/>
                <a:gd name="T16" fmla="*/ 243 w 502"/>
                <a:gd name="T17" fmla="*/ 661 h 663"/>
                <a:gd name="T18" fmla="*/ 6 w 502"/>
                <a:gd name="T19" fmla="*/ 445 h 663"/>
                <a:gd name="T20" fmla="*/ 1 w 502"/>
                <a:gd name="T21" fmla="*/ 51 h 663"/>
                <a:gd name="T22" fmla="*/ 9 w 502"/>
                <a:gd name="T23" fmla="*/ 237 h 663"/>
                <a:gd name="T24" fmla="*/ 120 w 502"/>
                <a:gd name="T25" fmla="*/ 225 h 663"/>
                <a:gd name="T26" fmla="*/ 288 w 502"/>
                <a:gd name="T27" fmla="*/ 226 h 663"/>
                <a:gd name="T28" fmla="*/ 450 w 502"/>
                <a:gd name="T29" fmla="*/ 223 h 663"/>
                <a:gd name="T30" fmla="*/ 492 w 502"/>
                <a:gd name="T31" fmla="*/ 46 h 663"/>
                <a:gd name="T32" fmla="*/ 395 w 502"/>
                <a:gd name="T33" fmla="*/ 49 h 663"/>
                <a:gd name="T34" fmla="*/ 118 w 502"/>
                <a:gd name="T35" fmla="*/ 55 h 663"/>
                <a:gd name="T36" fmla="*/ 94 w 502"/>
                <a:gd name="T37" fmla="*/ 46 h 663"/>
                <a:gd name="T38" fmla="*/ 9 w 502"/>
                <a:gd name="T39" fmla="*/ 45 h 663"/>
                <a:gd name="T40" fmla="*/ 227 w 502"/>
                <a:gd name="T41" fmla="*/ 363 h 663"/>
                <a:gd name="T42" fmla="*/ 158 w 502"/>
                <a:gd name="T43" fmla="*/ 352 h 663"/>
                <a:gd name="T44" fmla="*/ 150 w 502"/>
                <a:gd name="T45" fmla="*/ 364 h 663"/>
                <a:gd name="T46" fmla="*/ 222 w 502"/>
                <a:gd name="T47" fmla="*/ 379 h 663"/>
                <a:gd name="T48" fmla="*/ 221 w 502"/>
                <a:gd name="T49" fmla="*/ 392 h 663"/>
                <a:gd name="T50" fmla="*/ 117 w 502"/>
                <a:gd name="T51" fmla="*/ 448 h 663"/>
                <a:gd name="T52" fmla="*/ 114 w 502"/>
                <a:gd name="T53" fmla="*/ 520 h 663"/>
                <a:gd name="T54" fmla="*/ 130 w 502"/>
                <a:gd name="T55" fmla="*/ 490 h 663"/>
                <a:gd name="T56" fmla="*/ 291 w 502"/>
                <a:gd name="T57" fmla="*/ 444 h 663"/>
                <a:gd name="T58" fmla="*/ 365 w 502"/>
                <a:gd name="T59" fmla="*/ 504 h 663"/>
                <a:gd name="T60" fmla="*/ 371 w 502"/>
                <a:gd name="T61" fmla="*/ 423 h 663"/>
                <a:gd name="T62" fmla="*/ 270 w 502"/>
                <a:gd name="T63" fmla="*/ 392 h 663"/>
                <a:gd name="T64" fmla="*/ 270 w 502"/>
                <a:gd name="T65" fmla="*/ 379 h 663"/>
                <a:gd name="T66" fmla="*/ 336 w 502"/>
                <a:gd name="T67" fmla="*/ 371 h 663"/>
                <a:gd name="T68" fmla="*/ 328 w 502"/>
                <a:gd name="T69" fmla="*/ 354 h 663"/>
                <a:gd name="T70" fmla="*/ 265 w 502"/>
                <a:gd name="T71" fmla="*/ 362 h 663"/>
                <a:gd name="T72" fmla="*/ 353 w 502"/>
                <a:gd name="T73" fmla="*/ 331 h 663"/>
                <a:gd name="T74" fmla="*/ 371 w 502"/>
                <a:gd name="T75" fmla="*/ 316 h 663"/>
                <a:gd name="T76" fmla="*/ 140 w 502"/>
                <a:gd name="T77" fmla="*/ 331 h 663"/>
                <a:gd name="T78" fmla="*/ 227 w 502"/>
                <a:gd name="T79" fmla="*/ 363 h 663"/>
                <a:gd name="T80" fmla="*/ 8 w 502"/>
                <a:gd name="T81" fmla="*/ 294 h 663"/>
                <a:gd name="T82" fmla="*/ 15 w 502"/>
                <a:gd name="T83" fmla="*/ 257 h 663"/>
                <a:gd name="T84" fmla="*/ 207 w 502"/>
                <a:gd name="T85" fmla="*/ 250 h 663"/>
                <a:gd name="T86" fmla="*/ 372 w 502"/>
                <a:gd name="T87" fmla="*/ 250 h 663"/>
                <a:gd name="T88" fmla="*/ 492 w 502"/>
                <a:gd name="T89" fmla="*/ 258 h 663"/>
                <a:gd name="T90" fmla="*/ 377 w 502"/>
                <a:gd name="T91" fmla="*/ 237 h 663"/>
                <a:gd name="T92" fmla="*/ 209 w 502"/>
                <a:gd name="T93" fmla="*/ 238 h 663"/>
                <a:gd name="T94" fmla="*/ 43 w 502"/>
                <a:gd name="T95" fmla="*/ 236 h 663"/>
                <a:gd name="T96" fmla="*/ 7 w 502"/>
                <a:gd name="T97" fmla="*/ 294 h 663"/>
                <a:gd name="T98" fmla="*/ 314 w 502"/>
                <a:gd name="T99" fmla="*/ 483 h 663"/>
                <a:gd name="T100" fmla="*/ 303 w 502"/>
                <a:gd name="T101" fmla="*/ 469 h 663"/>
                <a:gd name="T102" fmla="*/ 177 w 502"/>
                <a:gd name="T103" fmla="*/ 471 h 663"/>
                <a:gd name="T104" fmla="*/ 229 w 502"/>
                <a:gd name="T105" fmla="*/ 52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2" h="663">
                  <a:moveTo>
                    <a:pt x="2" y="38"/>
                  </a:moveTo>
                  <a:cubicBezTo>
                    <a:pt x="33" y="38"/>
                    <a:pt x="63" y="38"/>
                    <a:pt x="93" y="37"/>
                  </a:cubicBezTo>
                  <a:cubicBezTo>
                    <a:pt x="97" y="37"/>
                    <a:pt x="102" y="33"/>
                    <a:pt x="106" y="31"/>
                  </a:cubicBezTo>
                  <a:cubicBezTo>
                    <a:pt x="102" y="30"/>
                    <a:pt x="98" y="27"/>
                    <a:pt x="94" y="26"/>
                  </a:cubicBezTo>
                  <a:cubicBezTo>
                    <a:pt x="63" y="26"/>
                    <a:pt x="33" y="26"/>
                    <a:pt x="1" y="26"/>
                  </a:cubicBezTo>
                  <a:cubicBezTo>
                    <a:pt x="1" y="17"/>
                    <a:pt x="1" y="9"/>
                    <a:pt x="1" y="0"/>
                  </a:cubicBezTo>
                  <a:cubicBezTo>
                    <a:pt x="167" y="0"/>
                    <a:pt x="333" y="0"/>
                    <a:pt x="500" y="0"/>
                  </a:cubicBezTo>
                  <a:cubicBezTo>
                    <a:pt x="500" y="9"/>
                    <a:pt x="500" y="16"/>
                    <a:pt x="500" y="26"/>
                  </a:cubicBezTo>
                  <a:cubicBezTo>
                    <a:pt x="486" y="26"/>
                    <a:pt x="472" y="26"/>
                    <a:pt x="459" y="26"/>
                  </a:cubicBezTo>
                  <a:cubicBezTo>
                    <a:pt x="442" y="26"/>
                    <a:pt x="425" y="26"/>
                    <a:pt x="408" y="26"/>
                  </a:cubicBezTo>
                  <a:cubicBezTo>
                    <a:pt x="404" y="27"/>
                    <a:pt x="399" y="30"/>
                    <a:pt x="395" y="32"/>
                  </a:cubicBezTo>
                  <a:cubicBezTo>
                    <a:pt x="399" y="34"/>
                    <a:pt x="403" y="37"/>
                    <a:pt x="408" y="37"/>
                  </a:cubicBezTo>
                  <a:cubicBezTo>
                    <a:pt x="438" y="38"/>
                    <a:pt x="468" y="38"/>
                    <a:pt x="499" y="38"/>
                  </a:cubicBezTo>
                  <a:cubicBezTo>
                    <a:pt x="499" y="44"/>
                    <a:pt x="500" y="49"/>
                    <a:pt x="500" y="54"/>
                  </a:cubicBezTo>
                  <a:cubicBezTo>
                    <a:pt x="500" y="163"/>
                    <a:pt x="498" y="271"/>
                    <a:pt x="501" y="380"/>
                  </a:cubicBezTo>
                  <a:cubicBezTo>
                    <a:pt x="502" y="461"/>
                    <a:pt x="470" y="525"/>
                    <a:pt x="405" y="570"/>
                  </a:cubicBezTo>
                  <a:cubicBezTo>
                    <a:pt x="358" y="604"/>
                    <a:pt x="307" y="631"/>
                    <a:pt x="257" y="661"/>
                  </a:cubicBezTo>
                  <a:cubicBezTo>
                    <a:pt x="253" y="663"/>
                    <a:pt x="247" y="663"/>
                    <a:pt x="243" y="661"/>
                  </a:cubicBezTo>
                  <a:cubicBezTo>
                    <a:pt x="196" y="633"/>
                    <a:pt x="149" y="607"/>
                    <a:pt x="103" y="577"/>
                  </a:cubicBezTo>
                  <a:cubicBezTo>
                    <a:pt x="56" y="545"/>
                    <a:pt x="20" y="502"/>
                    <a:pt x="6" y="445"/>
                  </a:cubicBezTo>
                  <a:cubicBezTo>
                    <a:pt x="3" y="432"/>
                    <a:pt x="1" y="418"/>
                    <a:pt x="1" y="405"/>
                  </a:cubicBezTo>
                  <a:cubicBezTo>
                    <a:pt x="0" y="287"/>
                    <a:pt x="0" y="169"/>
                    <a:pt x="1" y="51"/>
                  </a:cubicBezTo>
                  <a:cubicBezTo>
                    <a:pt x="1" y="47"/>
                    <a:pt x="1" y="43"/>
                    <a:pt x="2" y="38"/>
                  </a:cubicBezTo>
                  <a:close/>
                  <a:moveTo>
                    <a:pt x="9" y="237"/>
                  </a:moveTo>
                  <a:cubicBezTo>
                    <a:pt x="23" y="232"/>
                    <a:pt x="35" y="228"/>
                    <a:pt x="46" y="224"/>
                  </a:cubicBezTo>
                  <a:cubicBezTo>
                    <a:pt x="71" y="216"/>
                    <a:pt x="96" y="214"/>
                    <a:pt x="120" y="225"/>
                  </a:cubicBezTo>
                  <a:cubicBezTo>
                    <a:pt x="151" y="240"/>
                    <a:pt x="182" y="239"/>
                    <a:pt x="214" y="226"/>
                  </a:cubicBezTo>
                  <a:cubicBezTo>
                    <a:pt x="238" y="215"/>
                    <a:pt x="264" y="215"/>
                    <a:pt x="288" y="226"/>
                  </a:cubicBezTo>
                  <a:cubicBezTo>
                    <a:pt x="319" y="240"/>
                    <a:pt x="350" y="239"/>
                    <a:pt x="381" y="225"/>
                  </a:cubicBezTo>
                  <a:cubicBezTo>
                    <a:pt x="403" y="215"/>
                    <a:pt x="426" y="216"/>
                    <a:pt x="450" y="223"/>
                  </a:cubicBezTo>
                  <a:cubicBezTo>
                    <a:pt x="463" y="227"/>
                    <a:pt x="477" y="232"/>
                    <a:pt x="492" y="236"/>
                  </a:cubicBezTo>
                  <a:cubicBezTo>
                    <a:pt x="492" y="172"/>
                    <a:pt x="492" y="110"/>
                    <a:pt x="492" y="46"/>
                  </a:cubicBezTo>
                  <a:cubicBezTo>
                    <a:pt x="461" y="46"/>
                    <a:pt x="431" y="46"/>
                    <a:pt x="401" y="46"/>
                  </a:cubicBezTo>
                  <a:cubicBezTo>
                    <a:pt x="399" y="46"/>
                    <a:pt x="397" y="48"/>
                    <a:pt x="395" y="49"/>
                  </a:cubicBezTo>
                  <a:cubicBezTo>
                    <a:pt x="391" y="51"/>
                    <a:pt x="387" y="54"/>
                    <a:pt x="383" y="54"/>
                  </a:cubicBezTo>
                  <a:cubicBezTo>
                    <a:pt x="295" y="55"/>
                    <a:pt x="206" y="55"/>
                    <a:pt x="118" y="55"/>
                  </a:cubicBezTo>
                  <a:cubicBezTo>
                    <a:pt x="114" y="54"/>
                    <a:pt x="111" y="53"/>
                    <a:pt x="107" y="52"/>
                  </a:cubicBezTo>
                  <a:cubicBezTo>
                    <a:pt x="103" y="50"/>
                    <a:pt x="98" y="46"/>
                    <a:pt x="94" y="46"/>
                  </a:cubicBezTo>
                  <a:cubicBezTo>
                    <a:pt x="83" y="45"/>
                    <a:pt x="73" y="45"/>
                    <a:pt x="62" y="45"/>
                  </a:cubicBezTo>
                  <a:cubicBezTo>
                    <a:pt x="44" y="45"/>
                    <a:pt x="27" y="45"/>
                    <a:pt x="9" y="45"/>
                  </a:cubicBezTo>
                  <a:cubicBezTo>
                    <a:pt x="9" y="110"/>
                    <a:pt x="9" y="172"/>
                    <a:pt x="9" y="237"/>
                  </a:cubicBezTo>
                  <a:close/>
                  <a:moveTo>
                    <a:pt x="227" y="363"/>
                  </a:moveTo>
                  <a:cubicBezTo>
                    <a:pt x="213" y="362"/>
                    <a:pt x="199" y="361"/>
                    <a:pt x="185" y="359"/>
                  </a:cubicBezTo>
                  <a:cubicBezTo>
                    <a:pt x="176" y="358"/>
                    <a:pt x="167" y="354"/>
                    <a:pt x="158" y="352"/>
                  </a:cubicBezTo>
                  <a:cubicBezTo>
                    <a:pt x="155" y="352"/>
                    <a:pt x="150" y="353"/>
                    <a:pt x="149" y="355"/>
                  </a:cubicBezTo>
                  <a:cubicBezTo>
                    <a:pt x="147" y="357"/>
                    <a:pt x="148" y="363"/>
                    <a:pt x="150" y="364"/>
                  </a:cubicBezTo>
                  <a:cubicBezTo>
                    <a:pt x="158" y="369"/>
                    <a:pt x="166" y="375"/>
                    <a:pt x="175" y="376"/>
                  </a:cubicBezTo>
                  <a:cubicBezTo>
                    <a:pt x="191" y="379"/>
                    <a:pt x="206" y="378"/>
                    <a:pt x="222" y="379"/>
                  </a:cubicBezTo>
                  <a:cubicBezTo>
                    <a:pt x="225" y="380"/>
                    <a:pt x="228" y="384"/>
                    <a:pt x="231" y="386"/>
                  </a:cubicBezTo>
                  <a:cubicBezTo>
                    <a:pt x="228" y="388"/>
                    <a:pt x="225" y="392"/>
                    <a:pt x="221" y="392"/>
                  </a:cubicBezTo>
                  <a:cubicBezTo>
                    <a:pt x="205" y="394"/>
                    <a:pt x="188" y="394"/>
                    <a:pt x="172" y="396"/>
                  </a:cubicBezTo>
                  <a:cubicBezTo>
                    <a:pt x="121" y="400"/>
                    <a:pt x="127" y="392"/>
                    <a:pt x="117" y="448"/>
                  </a:cubicBezTo>
                  <a:cubicBezTo>
                    <a:pt x="113" y="471"/>
                    <a:pt x="112" y="494"/>
                    <a:pt x="109" y="517"/>
                  </a:cubicBezTo>
                  <a:cubicBezTo>
                    <a:pt x="111" y="518"/>
                    <a:pt x="113" y="519"/>
                    <a:pt x="114" y="520"/>
                  </a:cubicBezTo>
                  <a:cubicBezTo>
                    <a:pt x="118" y="516"/>
                    <a:pt x="123" y="512"/>
                    <a:pt x="126" y="508"/>
                  </a:cubicBezTo>
                  <a:cubicBezTo>
                    <a:pt x="128" y="502"/>
                    <a:pt x="128" y="496"/>
                    <a:pt x="130" y="490"/>
                  </a:cubicBezTo>
                  <a:cubicBezTo>
                    <a:pt x="134" y="477"/>
                    <a:pt x="136" y="459"/>
                    <a:pt x="152" y="455"/>
                  </a:cubicBezTo>
                  <a:cubicBezTo>
                    <a:pt x="198" y="445"/>
                    <a:pt x="243" y="426"/>
                    <a:pt x="291" y="444"/>
                  </a:cubicBezTo>
                  <a:cubicBezTo>
                    <a:pt x="294" y="445"/>
                    <a:pt x="298" y="446"/>
                    <a:pt x="301" y="446"/>
                  </a:cubicBezTo>
                  <a:cubicBezTo>
                    <a:pt x="338" y="448"/>
                    <a:pt x="363" y="463"/>
                    <a:pt x="365" y="504"/>
                  </a:cubicBezTo>
                  <a:cubicBezTo>
                    <a:pt x="366" y="512"/>
                    <a:pt x="370" y="519"/>
                    <a:pt x="384" y="517"/>
                  </a:cubicBezTo>
                  <a:cubicBezTo>
                    <a:pt x="380" y="485"/>
                    <a:pt x="376" y="454"/>
                    <a:pt x="371" y="423"/>
                  </a:cubicBezTo>
                  <a:cubicBezTo>
                    <a:pt x="367" y="401"/>
                    <a:pt x="364" y="398"/>
                    <a:pt x="340" y="397"/>
                  </a:cubicBezTo>
                  <a:cubicBezTo>
                    <a:pt x="317" y="395"/>
                    <a:pt x="293" y="394"/>
                    <a:pt x="270" y="392"/>
                  </a:cubicBezTo>
                  <a:cubicBezTo>
                    <a:pt x="267" y="392"/>
                    <a:pt x="264" y="389"/>
                    <a:pt x="261" y="387"/>
                  </a:cubicBezTo>
                  <a:cubicBezTo>
                    <a:pt x="264" y="384"/>
                    <a:pt x="267" y="380"/>
                    <a:pt x="270" y="379"/>
                  </a:cubicBezTo>
                  <a:cubicBezTo>
                    <a:pt x="286" y="378"/>
                    <a:pt x="301" y="378"/>
                    <a:pt x="316" y="377"/>
                  </a:cubicBezTo>
                  <a:cubicBezTo>
                    <a:pt x="323" y="376"/>
                    <a:pt x="331" y="375"/>
                    <a:pt x="336" y="371"/>
                  </a:cubicBezTo>
                  <a:cubicBezTo>
                    <a:pt x="340" y="367"/>
                    <a:pt x="341" y="360"/>
                    <a:pt x="344" y="355"/>
                  </a:cubicBezTo>
                  <a:cubicBezTo>
                    <a:pt x="339" y="355"/>
                    <a:pt x="333" y="353"/>
                    <a:pt x="328" y="354"/>
                  </a:cubicBezTo>
                  <a:cubicBezTo>
                    <a:pt x="319" y="355"/>
                    <a:pt x="311" y="359"/>
                    <a:pt x="303" y="360"/>
                  </a:cubicBezTo>
                  <a:cubicBezTo>
                    <a:pt x="290" y="361"/>
                    <a:pt x="278" y="361"/>
                    <a:pt x="265" y="362"/>
                  </a:cubicBezTo>
                  <a:cubicBezTo>
                    <a:pt x="267" y="346"/>
                    <a:pt x="270" y="342"/>
                    <a:pt x="288" y="339"/>
                  </a:cubicBezTo>
                  <a:cubicBezTo>
                    <a:pt x="310" y="335"/>
                    <a:pt x="332" y="334"/>
                    <a:pt x="353" y="331"/>
                  </a:cubicBezTo>
                  <a:cubicBezTo>
                    <a:pt x="360" y="330"/>
                    <a:pt x="366" y="326"/>
                    <a:pt x="373" y="324"/>
                  </a:cubicBezTo>
                  <a:cubicBezTo>
                    <a:pt x="372" y="321"/>
                    <a:pt x="372" y="319"/>
                    <a:pt x="371" y="316"/>
                  </a:cubicBezTo>
                  <a:cubicBezTo>
                    <a:pt x="288" y="311"/>
                    <a:pt x="204" y="311"/>
                    <a:pt x="119" y="316"/>
                  </a:cubicBezTo>
                  <a:cubicBezTo>
                    <a:pt x="123" y="331"/>
                    <a:pt x="132" y="330"/>
                    <a:pt x="140" y="331"/>
                  </a:cubicBezTo>
                  <a:cubicBezTo>
                    <a:pt x="164" y="334"/>
                    <a:pt x="188" y="337"/>
                    <a:pt x="211" y="341"/>
                  </a:cubicBezTo>
                  <a:cubicBezTo>
                    <a:pt x="220" y="342"/>
                    <a:pt x="229" y="346"/>
                    <a:pt x="227" y="363"/>
                  </a:cubicBezTo>
                  <a:close/>
                  <a:moveTo>
                    <a:pt x="7" y="294"/>
                  </a:moveTo>
                  <a:cubicBezTo>
                    <a:pt x="8" y="294"/>
                    <a:pt x="8" y="294"/>
                    <a:pt x="8" y="294"/>
                  </a:cubicBezTo>
                  <a:cubicBezTo>
                    <a:pt x="8" y="286"/>
                    <a:pt x="8" y="277"/>
                    <a:pt x="9" y="269"/>
                  </a:cubicBezTo>
                  <a:cubicBezTo>
                    <a:pt x="9" y="265"/>
                    <a:pt x="12" y="258"/>
                    <a:pt x="15" y="257"/>
                  </a:cubicBezTo>
                  <a:cubicBezTo>
                    <a:pt x="51" y="244"/>
                    <a:pt x="87" y="232"/>
                    <a:pt x="125" y="249"/>
                  </a:cubicBezTo>
                  <a:cubicBezTo>
                    <a:pt x="152" y="262"/>
                    <a:pt x="180" y="262"/>
                    <a:pt x="207" y="250"/>
                  </a:cubicBezTo>
                  <a:cubicBezTo>
                    <a:pt x="236" y="237"/>
                    <a:pt x="266" y="238"/>
                    <a:pt x="295" y="251"/>
                  </a:cubicBezTo>
                  <a:cubicBezTo>
                    <a:pt x="321" y="261"/>
                    <a:pt x="347" y="262"/>
                    <a:pt x="372" y="250"/>
                  </a:cubicBezTo>
                  <a:cubicBezTo>
                    <a:pt x="403" y="237"/>
                    <a:pt x="434" y="238"/>
                    <a:pt x="464" y="250"/>
                  </a:cubicBezTo>
                  <a:cubicBezTo>
                    <a:pt x="473" y="253"/>
                    <a:pt x="483" y="255"/>
                    <a:pt x="492" y="258"/>
                  </a:cubicBezTo>
                  <a:cubicBezTo>
                    <a:pt x="493" y="252"/>
                    <a:pt x="492" y="247"/>
                    <a:pt x="489" y="247"/>
                  </a:cubicBezTo>
                  <a:cubicBezTo>
                    <a:pt x="453" y="234"/>
                    <a:pt x="416" y="219"/>
                    <a:pt x="377" y="237"/>
                  </a:cubicBezTo>
                  <a:cubicBezTo>
                    <a:pt x="349" y="250"/>
                    <a:pt x="320" y="250"/>
                    <a:pt x="292" y="238"/>
                  </a:cubicBezTo>
                  <a:cubicBezTo>
                    <a:pt x="264" y="226"/>
                    <a:pt x="236" y="226"/>
                    <a:pt x="209" y="238"/>
                  </a:cubicBezTo>
                  <a:cubicBezTo>
                    <a:pt x="181" y="250"/>
                    <a:pt x="153" y="250"/>
                    <a:pt x="124" y="237"/>
                  </a:cubicBezTo>
                  <a:cubicBezTo>
                    <a:pt x="97" y="225"/>
                    <a:pt x="70" y="227"/>
                    <a:pt x="43" y="236"/>
                  </a:cubicBezTo>
                  <a:cubicBezTo>
                    <a:pt x="7" y="247"/>
                    <a:pt x="7" y="247"/>
                    <a:pt x="7" y="285"/>
                  </a:cubicBezTo>
                  <a:cubicBezTo>
                    <a:pt x="7" y="288"/>
                    <a:pt x="7" y="291"/>
                    <a:pt x="7" y="294"/>
                  </a:cubicBezTo>
                  <a:close/>
                  <a:moveTo>
                    <a:pt x="247" y="531"/>
                  </a:moveTo>
                  <a:cubicBezTo>
                    <a:pt x="273" y="520"/>
                    <a:pt x="298" y="508"/>
                    <a:pt x="314" y="483"/>
                  </a:cubicBezTo>
                  <a:cubicBezTo>
                    <a:pt x="317" y="480"/>
                    <a:pt x="316" y="474"/>
                    <a:pt x="314" y="470"/>
                  </a:cubicBezTo>
                  <a:cubicBezTo>
                    <a:pt x="314" y="468"/>
                    <a:pt x="306" y="468"/>
                    <a:pt x="303" y="469"/>
                  </a:cubicBezTo>
                  <a:cubicBezTo>
                    <a:pt x="266" y="477"/>
                    <a:pt x="229" y="476"/>
                    <a:pt x="193" y="470"/>
                  </a:cubicBezTo>
                  <a:cubicBezTo>
                    <a:pt x="188" y="469"/>
                    <a:pt x="182" y="470"/>
                    <a:pt x="177" y="471"/>
                  </a:cubicBezTo>
                  <a:cubicBezTo>
                    <a:pt x="178" y="477"/>
                    <a:pt x="177" y="485"/>
                    <a:pt x="181" y="488"/>
                  </a:cubicBezTo>
                  <a:cubicBezTo>
                    <a:pt x="196" y="501"/>
                    <a:pt x="212" y="512"/>
                    <a:pt x="229" y="523"/>
                  </a:cubicBezTo>
                  <a:cubicBezTo>
                    <a:pt x="234" y="527"/>
                    <a:pt x="241" y="528"/>
                    <a:pt x="247" y="5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1" name="Freeform 228">
              <a:extLst>
                <a:ext uri="{FF2B5EF4-FFF2-40B4-BE49-F238E27FC236}">
                  <a16:creationId xmlns:a16="http://schemas.microsoft.com/office/drawing/2014/main" id="{DC7021A7-DA36-49F0-BF4E-5778417FAA5D}"/>
                </a:ext>
              </a:extLst>
            </p:cNvPr>
            <p:cNvSpPr>
              <a:spLocks noEditPoints="1"/>
            </p:cNvSpPr>
            <p:nvPr/>
          </p:nvSpPr>
          <p:spPr bwMode="auto">
            <a:xfrm>
              <a:off x="9125905" y="8477068"/>
              <a:ext cx="1738312" cy="973137"/>
            </a:xfrm>
            <a:custGeom>
              <a:avLst/>
              <a:gdLst>
                <a:gd name="T0" fmla="*/ 549 w 720"/>
                <a:gd name="T1" fmla="*/ 210 h 405"/>
                <a:gd name="T2" fmla="*/ 655 w 720"/>
                <a:gd name="T3" fmla="*/ 9 h 405"/>
                <a:gd name="T4" fmla="*/ 712 w 720"/>
                <a:gd name="T5" fmla="*/ 89 h 405"/>
                <a:gd name="T6" fmla="*/ 690 w 720"/>
                <a:gd name="T7" fmla="*/ 199 h 405"/>
                <a:gd name="T8" fmla="*/ 36 w 720"/>
                <a:gd name="T9" fmla="*/ 285 h 405"/>
                <a:gd name="T10" fmla="*/ 28 w 720"/>
                <a:gd name="T11" fmla="*/ 175 h 405"/>
                <a:gd name="T12" fmla="*/ 51 w 720"/>
                <a:gd name="T13" fmla="*/ 6 h 405"/>
                <a:gd name="T14" fmla="*/ 142 w 720"/>
                <a:gd name="T15" fmla="*/ 148 h 405"/>
                <a:gd name="T16" fmla="*/ 155 w 720"/>
                <a:gd name="T17" fmla="*/ 236 h 405"/>
                <a:gd name="T18" fmla="*/ 512 w 720"/>
                <a:gd name="T19" fmla="*/ 310 h 405"/>
                <a:gd name="T20" fmla="*/ 539 w 720"/>
                <a:gd name="T21" fmla="*/ 331 h 405"/>
                <a:gd name="T22" fmla="*/ 568 w 720"/>
                <a:gd name="T23" fmla="*/ 332 h 405"/>
                <a:gd name="T24" fmla="*/ 537 w 720"/>
                <a:gd name="T25" fmla="*/ 273 h 405"/>
                <a:gd name="T26" fmla="*/ 197 w 720"/>
                <a:gd name="T27" fmla="*/ 287 h 405"/>
                <a:gd name="T28" fmla="*/ 170 w 720"/>
                <a:gd name="T29" fmla="*/ 286 h 405"/>
                <a:gd name="T30" fmla="*/ 130 w 720"/>
                <a:gd name="T31" fmla="*/ 313 h 405"/>
                <a:gd name="T32" fmla="*/ 142 w 720"/>
                <a:gd name="T33" fmla="*/ 335 h 405"/>
                <a:gd name="T34" fmla="*/ 175 w 720"/>
                <a:gd name="T35" fmla="*/ 348 h 405"/>
                <a:gd name="T36" fmla="*/ 197 w 720"/>
                <a:gd name="T37" fmla="*/ 333 h 405"/>
                <a:gd name="T38" fmla="*/ 93 w 720"/>
                <a:gd name="T39" fmla="*/ 289 h 405"/>
                <a:gd name="T40" fmla="*/ 110 w 720"/>
                <a:gd name="T41" fmla="*/ 261 h 405"/>
                <a:gd name="T42" fmla="*/ 88 w 720"/>
                <a:gd name="T43" fmla="*/ 258 h 405"/>
                <a:gd name="T44" fmla="*/ 73 w 720"/>
                <a:gd name="T45" fmla="*/ 236 h 405"/>
                <a:gd name="T46" fmla="*/ 74 w 720"/>
                <a:gd name="T47" fmla="*/ 239 h 405"/>
                <a:gd name="T48" fmla="*/ 52 w 720"/>
                <a:gd name="T49" fmla="*/ 265 h 405"/>
                <a:gd name="T50" fmla="*/ 56 w 720"/>
                <a:gd name="T51" fmla="*/ 274 h 405"/>
                <a:gd name="T52" fmla="*/ 82 w 720"/>
                <a:gd name="T53" fmla="*/ 272 h 405"/>
                <a:gd name="T54" fmla="*/ 392 w 720"/>
                <a:gd name="T55" fmla="*/ 384 h 405"/>
                <a:gd name="T56" fmla="*/ 435 w 720"/>
                <a:gd name="T57" fmla="*/ 320 h 405"/>
                <a:gd name="T58" fmla="*/ 371 w 720"/>
                <a:gd name="T59" fmla="*/ 343 h 405"/>
                <a:gd name="T60" fmla="*/ 300 w 720"/>
                <a:gd name="T61" fmla="*/ 365 h 405"/>
                <a:gd name="T62" fmla="*/ 286 w 720"/>
                <a:gd name="T63" fmla="*/ 365 h 405"/>
                <a:gd name="T64" fmla="*/ 332 w 720"/>
                <a:gd name="T65" fmla="*/ 375 h 405"/>
                <a:gd name="T66" fmla="*/ 625 w 720"/>
                <a:gd name="T67" fmla="*/ 299 h 405"/>
                <a:gd name="T68" fmla="*/ 596 w 720"/>
                <a:gd name="T69" fmla="*/ 235 h 405"/>
                <a:gd name="T70" fmla="*/ 625 w 720"/>
                <a:gd name="T71" fmla="*/ 299 h 405"/>
                <a:gd name="T72" fmla="*/ 660 w 720"/>
                <a:gd name="T73" fmla="*/ 287 h 405"/>
                <a:gd name="T74" fmla="*/ 643 w 720"/>
                <a:gd name="T75" fmla="*/ 230 h 405"/>
                <a:gd name="T76" fmla="*/ 633 w 720"/>
                <a:gd name="T77" fmla="*/ 254 h 405"/>
                <a:gd name="T78" fmla="*/ 413 w 720"/>
                <a:gd name="T79" fmla="*/ 374 h 405"/>
                <a:gd name="T80" fmla="*/ 325 w 720"/>
                <a:gd name="T81" fmla="*/ 335 h 405"/>
                <a:gd name="T82" fmla="*/ 303 w 720"/>
                <a:gd name="T83" fmla="*/ 312 h 405"/>
                <a:gd name="T84" fmla="*/ 286 w 720"/>
                <a:gd name="T85" fmla="*/ 3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0" h="405">
                  <a:moveTo>
                    <a:pt x="155" y="236"/>
                  </a:moveTo>
                  <a:cubicBezTo>
                    <a:pt x="273" y="317"/>
                    <a:pt x="464" y="308"/>
                    <a:pt x="563" y="238"/>
                  </a:cubicBezTo>
                  <a:cubicBezTo>
                    <a:pt x="558" y="229"/>
                    <a:pt x="554" y="219"/>
                    <a:pt x="549" y="210"/>
                  </a:cubicBezTo>
                  <a:cubicBezTo>
                    <a:pt x="541" y="197"/>
                    <a:pt x="542" y="184"/>
                    <a:pt x="551" y="173"/>
                  </a:cubicBezTo>
                  <a:cubicBezTo>
                    <a:pt x="557" y="164"/>
                    <a:pt x="565" y="157"/>
                    <a:pt x="573" y="150"/>
                  </a:cubicBezTo>
                  <a:cubicBezTo>
                    <a:pt x="617" y="113"/>
                    <a:pt x="649" y="68"/>
                    <a:pt x="655" y="9"/>
                  </a:cubicBezTo>
                  <a:cubicBezTo>
                    <a:pt x="655" y="5"/>
                    <a:pt x="658" y="3"/>
                    <a:pt x="660" y="0"/>
                  </a:cubicBezTo>
                  <a:cubicBezTo>
                    <a:pt x="663" y="2"/>
                    <a:pt x="667" y="3"/>
                    <a:pt x="669" y="6"/>
                  </a:cubicBezTo>
                  <a:cubicBezTo>
                    <a:pt x="684" y="33"/>
                    <a:pt x="699" y="60"/>
                    <a:pt x="712" y="89"/>
                  </a:cubicBezTo>
                  <a:cubicBezTo>
                    <a:pt x="716" y="97"/>
                    <a:pt x="716" y="110"/>
                    <a:pt x="713" y="119"/>
                  </a:cubicBezTo>
                  <a:cubicBezTo>
                    <a:pt x="707" y="139"/>
                    <a:pt x="697" y="159"/>
                    <a:pt x="690" y="179"/>
                  </a:cubicBezTo>
                  <a:cubicBezTo>
                    <a:pt x="688" y="185"/>
                    <a:pt x="687" y="194"/>
                    <a:pt x="690" y="199"/>
                  </a:cubicBezTo>
                  <a:cubicBezTo>
                    <a:pt x="720" y="244"/>
                    <a:pt x="707" y="273"/>
                    <a:pt x="666" y="302"/>
                  </a:cubicBezTo>
                  <a:cubicBezTo>
                    <a:pt x="564" y="373"/>
                    <a:pt x="452" y="405"/>
                    <a:pt x="329" y="398"/>
                  </a:cubicBezTo>
                  <a:cubicBezTo>
                    <a:pt x="219" y="391"/>
                    <a:pt x="121" y="354"/>
                    <a:pt x="36" y="285"/>
                  </a:cubicBezTo>
                  <a:cubicBezTo>
                    <a:pt x="11" y="265"/>
                    <a:pt x="6" y="241"/>
                    <a:pt x="21" y="212"/>
                  </a:cubicBezTo>
                  <a:cubicBezTo>
                    <a:pt x="24" y="208"/>
                    <a:pt x="25" y="204"/>
                    <a:pt x="28" y="200"/>
                  </a:cubicBezTo>
                  <a:cubicBezTo>
                    <a:pt x="34" y="192"/>
                    <a:pt x="34" y="184"/>
                    <a:pt x="28" y="175"/>
                  </a:cubicBezTo>
                  <a:cubicBezTo>
                    <a:pt x="22" y="166"/>
                    <a:pt x="18" y="156"/>
                    <a:pt x="14" y="146"/>
                  </a:cubicBezTo>
                  <a:cubicBezTo>
                    <a:pt x="3" y="119"/>
                    <a:pt x="0" y="93"/>
                    <a:pt x="18" y="67"/>
                  </a:cubicBezTo>
                  <a:cubicBezTo>
                    <a:pt x="31" y="48"/>
                    <a:pt x="40" y="26"/>
                    <a:pt x="51" y="6"/>
                  </a:cubicBezTo>
                  <a:cubicBezTo>
                    <a:pt x="53" y="4"/>
                    <a:pt x="56" y="2"/>
                    <a:pt x="58" y="0"/>
                  </a:cubicBezTo>
                  <a:cubicBezTo>
                    <a:pt x="60" y="3"/>
                    <a:pt x="63" y="6"/>
                    <a:pt x="63" y="8"/>
                  </a:cubicBezTo>
                  <a:cubicBezTo>
                    <a:pt x="68" y="67"/>
                    <a:pt x="99" y="111"/>
                    <a:pt x="142" y="148"/>
                  </a:cubicBezTo>
                  <a:cubicBezTo>
                    <a:pt x="150" y="155"/>
                    <a:pt x="158" y="162"/>
                    <a:pt x="165" y="170"/>
                  </a:cubicBezTo>
                  <a:cubicBezTo>
                    <a:pt x="176" y="183"/>
                    <a:pt x="178" y="196"/>
                    <a:pt x="168" y="211"/>
                  </a:cubicBezTo>
                  <a:cubicBezTo>
                    <a:pt x="163" y="219"/>
                    <a:pt x="160" y="227"/>
                    <a:pt x="155" y="236"/>
                  </a:cubicBezTo>
                  <a:close/>
                  <a:moveTo>
                    <a:pt x="532" y="301"/>
                  </a:moveTo>
                  <a:cubicBezTo>
                    <a:pt x="535" y="285"/>
                    <a:pt x="522" y="290"/>
                    <a:pt x="514" y="287"/>
                  </a:cubicBezTo>
                  <a:cubicBezTo>
                    <a:pt x="513" y="296"/>
                    <a:pt x="513" y="303"/>
                    <a:pt x="512" y="310"/>
                  </a:cubicBezTo>
                  <a:cubicBezTo>
                    <a:pt x="520" y="308"/>
                    <a:pt x="526" y="306"/>
                    <a:pt x="532" y="304"/>
                  </a:cubicBezTo>
                  <a:cubicBezTo>
                    <a:pt x="530" y="307"/>
                    <a:pt x="527" y="311"/>
                    <a:pt x="526" y="312"/>
                  </a:cubicBezTo>
                  <a:cubicBezTo>
                    <a:pt x="531" y="319"/>
                    <a:pt x="535" y="325"/>
                    <a:pt x="539" y="331"/>
                  </a:cubicBezTo>
                  <a:cubicBezTo>
                    <a:pt x="546" y="327"/>
                    <a:pt x="551" y="323"/>
                    <a:pt x="560" y="317"/>
                  </a:cubicBezTo>
                  <a:cubicBezTo>
                    <a:pt x="559" y="329"/>
                    <a:pt x="558" y="336"/>
                    <a:pt x="557" y="343"/>
                  </a:cubicBezTo>
                  <a:cubicBezTo>
                    <a:pt x="568" y="342"/>
                    <a:pt x="569" y="341"/>
                    <a:pt x="568" y="332"/>
                  </a:cubicBezTo>
                  <a:cubicBezTo>
                    <a:pt x="567" y="321"/>
                    <a:pt x="567" y="310"/>
                    <a:pt x="550" y="314"/>
                  </a:cubicBezTo>
                  <a:cubicBezTo>
                    <a:pt x="548" y="306"/>
                    <a:pt x="548" y="298"/>
                    <a:pt x="546" y="290"/>
                  </a:cubicBezTo>
                  <a:cubicBezTo>
                    <a:pt x="544" y="284"/>
                    <a:pt x="540" y="278"/>
                    <a:pt x="537" y="273"/>
                  </a:cubicBezTo>
                  <a:cubicBezTo>
                    <a:pt x="537" y="273"/>
                    <a:pt x="536" y="274"/>
                    <a:pt x="535" y="275"/>
                  </a:cubicBezTo>
                  <a:cubicBezTo>
                    <a:pt x="534" y="283"/>
                    <a:pt x="533" y="292"/>
                    <a:pt x="532" y="301"/>
                  </a:cubicBezTo>
                  <a:close/>
                  <a:moveTo>
                    <a:pt x="197" y="287"/>
                  </a:moveTo>
                  <a:cubicBezTo>
                    <a:pt x="194" y="284"/>
                    <a:pt x="191" y="279"/>
                    <a:pt x="189" y="276"/>
                  </a:cubicBezTo>
                  <a:cubicBezTo>
                    <a:pt x="180" y="277"/>
                    <a:pt x="172" y="278"/>
                    <a:pt x="164" y="279"/>
                  </a:cubicBezTo>
                  <a:cubicBezTo>
                    <a:pt x="167" y="282"/>
                    <a:pt x="169" y="285"/>
                    <a:pt x="170" y="286"/>
                  </a:cubicBezTo>
                  <a:cubicBezTo>
                    <a:pt x="165" y="296"/>
                    <a:pt x="160" y="306"/>
                    <a:pt x="155" y="315"/>
                  </a:cubicBezTo>
                  <a:cubicBezTo>
                    <a:pt x="147" y="313"/>
                    <a:pt x="139" y="311"/>
                    <a:pt x="130" y="309"/>
                  </a:cubicBezTo>
                  <a:cubicBezTo>
                    <a:pt x="130" y="311"/>
                    <a:pt x="130" y="312"/>
                    <a:pt x="130" y="313"/>
                  </a:cubicBezTo>
                  <a:cubicBezTo>
                    <a:pt x="138" y="316"/>
                    <a:pt x="147" y="319"/>
                    <a:pt x="159" y="323"/>
                  </a:cubicBezTo>
                  <a:cubicBezTo>
                    <a:pt x="151" y="327"/>
                    <a:pt x="146" y="329"/>
                    <a:pt x="141" y="331"/>
                  </a:cubicBezTo>
                  <a:cubicBezTo>
                    <a:pt x="141" y="332"/>
                    <a:pt x="142" y="334"/>
                    <a:pt x="142" y="335"/>
                  </a:cubicBezTo>
                  <a:cubicBezTo>
                    <a:pt x="150" y="333"/>
                    <a:pt x="157" y="331"/>
                    <a:pt x="162" y="329"/>
                  </a:cubicBezTo>
                  <a:cubicBezTo>
                    <a:pt x="165" y="336"/>
                    <a:pt x="167" y="343"/>
                    <a:pt x="169" y="349"/>
                  </a:cubicBezTo>
                  <a:cubicBezTo>
                    <a:pt x="171" y="349"/>
                    <a:pt x="173" y="348"/>
                    <a:pt x="175" y="348"/>
                  </a:cubicBezTo>
                  <a:cubicBezTo>
                    <a:pt x="174" y="343"/>
                    <a:pt x="172" y="338"/>
                    <a:pt x="170" y="329"/>
                  </a:cubicBezTo>
                  <a:cubicBezTo>
                    <a:pt x="180" y="332"/>
                    <a:pt x="188" y="333"/>
                    <a:pt x="196" y="335"/>
                  </a:cubicBezTo>
                  <a:cubicBezTo>
                    <a:pt x="196" y="334"/>
                    <a:pt x="196" y="334"/>
                    <a:pt x="197" y="333"/>
                  </a:cubicBezTo>
                  <a:cubicBezTo>
                    <a:pt x="192" y="329"/>
                    <a:pt x="186" y="325"/>
                    <a:pt x="180" y="321"/>
                  </a:cubicBezTo>
                  <a:cubicBezTo>
                    <a:pt x="186" y="310"/>
                    <a:pt x="191" y="299"/>
                    <a:pt x="197" y="287"/>
                  </a:cubicBezTo>
                  <a:close/>
                  <a:moveTo>
                    <a:pt x="93" y="289"/>
                  </a:moveTo>
                  <a:cubicBezTo>
                    <a:pt x="94" y="288"/>
                    <a:pt x="96" y="288"/>
                    <a:pt x="97" y="287"/>
                  </a:cubicBezTo>
                  <a:cubicBezTo>
                    <a:pt x="95" y="281"/>
                    <a:pt x="92" y="274"/>
                    <a:pt x="90" y="268"/>
                  </a:cubicBezTo>
                  <a:cubicBezTo>
                    <a:pt x="97" y="266"/>
                    <a:pt x="104" y="263"/>
                    <a:pt x="110" y="261"/>
                  </a:cubicBezTo>
                  <a:cubicBezTo>
                    <a:pt x="109" y="259"/>
                    <a:pt x="109" y="258"/>
                    <a:pt x="108" y="256"/>
                  </a:cubicBezTo>
                  <a:cubicBezTo>
                    <a:pt x="102" y="258"/>
                    <a:pt x="96" y="259"/>
                    <a:pt x="89" y="261"/>
                  </a:cubicBezTo>
                  <a:cubicBezTo>
                    <a:pt x="89" y="260"/>
                    <a:pt x="88" y="259"/>
                    <a:pt x="88" y="258"/>
                  </a:cubicBezTo>
                  <a:cubicBezTo>
                    <a:pt x="94" y="253"/>
                    <a:pt x="100" y="248"/>
                    <a:pt x="107" y="243"/>
                  </a:cubicBezTo>
                  <a:cubicBezTo>
                    <a:pt x="107" y="239"/>
                    <a:pt x="107" y="233"/>
                    <a:pt x="107" y="229"/>
                  </a:cubicBezTo>
                  <a:cubicBezTo>
                    <a:pt x="97" y="231"/>
                    <a:pt x="88" y="233"/>
                    <a:pt x="73" y="236"/>
                  </a:cubicBezTo>
                  <a:cubicBezTo>
                    <a:pt x="81" y="240"/>
                    <a:pt x="86" y="242"/>
                    <a:pt x="91" y="244"/>
                  </a:cubicBezTo>
                  <a:cubicBezTo>
                    <a:pt x="87" y="249"/>
                    <a:pt x="85" y="251"/>
                    <a:pt x="83" y="253"/>
                  </a:cubicBezTo>
                  <a:cubicBezTo>
                    <a:pt x="80" y="249"/>
                    <a:pt x="78" y="245"/>
                    <a:pt x="74" y="239"/>
                  </a:cubicBezTo>
                  <a:cubicBezTo>
                    <a:pt x="73" y="246"/>
                    <a:pt x="72" y="250"/>
                    <a:pt x="71" y="254"/>
                  </a:cubicBezTo>
                  <a:cubicBezTo>
                    <a:pt x="64" y="256"/>
                    <a:pt x="58" y="258"/>
                    <a:pt x="51" y="260"/>
                  </a:cubicBezTo>
                  <a:cubicBezTo>
                    <a:pt x="52" y="262"/>
                    <a:pt x="52" y="263"/>
                    <a:pt x="52" y="265"/>
                  </a:cubicBezTo>
                  <a:cubicBezTo>
                    <a:pt x="59" y="264"/>
                    <a:pt x="66" y="264"/>
                    <a:pt x="76" y="264"/>
                  </a:cubicBezTo>
                  <a:cubicBezTo>
                    <a:pt x="72" y="270"/>
                    <a:pt x="69" y="274"/>
                    <a:pt x="66" y="278"/>
                  </a:cubicBezTo>
                  <a:cubicBezTo>
                    <a:pt x="62" y="276"/>
                    <a:pt x="59" y="275"/>
                    <a:pt x="56" y="274"/>
                  </a:cubicBezTo>
                  <a:cubicBezTo>
                    <a:pt x="55" y="274"/>
                    <a:pt x="55" y="275"/>
                    <a:pt x="54" y="276"/>
                  </a:cubicBezTo>
                  <a:cubicBezTo>
                    <a:pt x="57" y="280"/>
                    <a:pt x="60" y="284"/>
                    <a:pt x="64" y="288"/>
                  </a:cubicBezTo>
                  <a:cubicBezTo>
                    <a:pt x="69" y="283"/>
                    <a:pt x="75" y="278"/>
                    <a:pt x="82" y="272"/>
                  </a:cubicBezTo>
                  <a:cubicBezTo>
                    <a:pt x="86" y="278"/>
                    <a:pt x="89" y="283"/>
                    <a:pt x="93" y="289"/>
                  </a:cubicBezTo>
                  <a:close/>
                  <a:moveTo>
                    <a:pt x="371" y="343"/>
                  </a:moveTo>
                  <a:cubicBezTo>
                    <a:pt x="393" y="350"/>
                    <a:pt x="375" y="372"/>
                    <a:pt x="392" y="384"/>
                  </a:cubicBezTo>
                  <a:cubicBezTo>
                    <a:pt x="391" y="366"/>
                    <a:pt x="390" y="351"/>
                    <a:pt x="389" y="336"/>
                  </a:cubicBezTo>
                  <a:cubicBezTo>
                    <a:pt x="405" y="332"/>
                    <a:pt x="421" y="328"/>
                    <a:pt x="436" y="325"/>
                  </a:cubicBezTo>
                  <a:cubicBezTo>
                    <a:pt x="436" y="323"/>
                    <a:pt x="435" y="322"/>
                    <a:pt x="435" y="320"/>
                  </a:cubicBezTo>
                  <a:cubicBezTo>
                    <a:pt x="421" y="323"/>
                    <a:pt x="407" y="326"/>
                    <a:pt x="393" y="328"/>
                  </a:cubicBezTo>
                  <a:cubicBezTo>
                    <a:pt x="391" y="323"/>
                    <a:pt x="390" y="319"/>
                    <a:pt x="388" y="311"/>
                  </a:cubicBezTo>
                  <a:cubicBezTo>
                    <a:pt x="381" y="324"/>
                    <a:pt x="377" y="333"/>
                    <a:pt x="371" y="343"/>
                  </a:cubicBezTo>
                  <a:close/>
                  <a:moveTo>
                    <a:pt x="311" y="365"/>
                  </a:moveTo>
                  <a:cubicBezTo>
                    <a:pt x="313" y="357"/>
                    <a:pt x="327" y="351"/>
                    <a:pt x="320" y="338"/>
                  </a:cubicBezTo>
                  <a:cubicBezTo>
                    <a:pt x="312" y="349"/>
                    <a:pt x="306" y="357"/>
                    <a:pt x="300" y="365"/>
                  </a:cubicBezTo>
                  <a:cubicBezTo>
                    <a:pt x="299" y="356"/>
                    <a:pt x="298" y="349"/>
                    <a:pt x="298" y="341"/>
                  </a:cubicBezTo>
                  <a:cubicBezTo>
                    <a:pt x="296" y="341"/>
                    <a:pt x="294" y="341"/>
                    <a:pt x="292" y="341"/>
                  </a:cubicBezTo>
                  <a:cubicBezTo>
                    <a:pt x="290" y="349"/>
                    <a:pt x="288" y="357"/>
                    <a:pt x="286" y="365"/>
                  </a:cubicBezTo>
                  <a:cubicBezTo>
                    <a:pt x="282" y="366"/>
                    <a:pt x="277" y="367"/>
                    <a:pt x="271" y="368"/>
                  </a:cubicBezTo>
                  <a:cubicBezTo>
                    <a:pt x="271" y="369"/>
                    <a:pt x="272" y="370"/>
                    <a:pt x="272" y="371"/>
                  </a:cubicBezTo>
                  <a:cubicBezTo>
                    <a:pt x="292" y="373"/>
                    <a:pt x="312" y="374"/>
                    <a:pt x="332" y="375"/>
                  </a:cubicBezTo>
                  <a:cubicBezTo>
                    <a:pt x="333" y="374"/>
                    <a:pt x="333" y="372"/>
                    <a:pt x="333" y="371"/>
                  </a:cubicBezTo>
                  <a:cubicBezTo>
                    <a:pt x="326" y="369"/>
                    <a:pt x="319" y="367"/>
                    <a:pt x="311" y="365"/>
                  </a:cubicBezTo>
                  <a:close/>
                  <a:moveTo>
                    <a:pt x="625" y="299"/>
                  </a:moveTo>
                  <a:cubicBezTo>
                    <a:pt x="627" y="298"/>
                    <a:pt x="628" y="297"/>
                    <a:pt x="630" y="296"/>
                  </a:cubicBezTo>
                  <a:cubicBezTo>
                    <a:pt x="620" y="275"/>
                    <a:pt x="610" y="254"/>
                    <a:pt x="601" y="233"/>
                  </a:cubicBezTo>
                  <a:cubicBezTo>
                    <a:pt x="599" y="234"/>
                    <a:pt x="597" y="234"/>
                    <a:pt x="596" y="235"/>
                  </a:cubicBezTo>
                  <a:cubicBezTo>
                    <a:pt x="597" y="245"/>
                    <a:pt x="585" y="258"/>
                    <a:pt x="603" y="262"/>
                  </a:cubicBezTo>
                  <a:cubicBezTo>
                    <a:pt x="599" y="286"/>
                    <a:pt x="599" y="287"/>
                    <a:pt x="613" y="284"/>
                  </a:cubicBezTo>
                  <a:cubicBezTo>
                    <a:pt x="617" y="289"/>
                    <a:pt x="621" y="294"/>
                    <a:pt x="625" y="299"/>
                  </a:cubicBezTo>
                  <a:close/>
                  <a:moveTo>
                    <a:pt x="633" y="254"/>
                  </a:moveTo>
                  <a:cubicBezTo>
                    <a:pt x="640" y="266"/>
                    <a:pt x="647" y="278"/>
                    <a:pt x="654" y="290"/>
                  </a:cubicBezTo>
                  <a:cubicBezTo>
                    <a:pt x="656" y="289"/>
                    <a:pt x="658" y="288"/>
                    <a:pt x="660" y="287"/>
                  </a:cubicBezTo>
                  <a:cubicBezTo>
                    <a:pt x="652" y="273"/>
                    <a:pt x="645" y="260"/>
                    <a:pt x="637" y="247"/>
                  </a:cubicBezTo>
                  <a:cubicBezTo>
                    <a:pt x="641" y="242"/>
                    <a:pt x="644" y="238"/>
                    <a:pt x="647" y="234"/>
                  </a:cubicBezTo>
                  <a:cubicBezTo>
                    <a:pt x="646" y="233"/>
                    <a:pt x="644" y="231"/>
                    <a:pt x="643" y="230"/>
                  </a:cubicBezTo>
                  <a:cubicBezTo>
                    <a:pt x="634" y="239"/>
                    <a:pt x="625" y="249"/>
                    <a:pt x="617" y="258"/>
                  </a:cubicBezTo>
                  <a:cubicBezTo>
                    <a:pt x="618" y="259"/>
                    <a:pt x="619" y="260"/>
                    <a:pt x="620" y="262"/>
                  </a:cubicBezTo>
                  <a:cubicBezTo>
                    <a:pt x="624" y="259"/>
                    <a:pt x="628" y="257"/>
                    <a:pt x="633" y="254"/>
                  </a:cubicBezTo>
                  <a:close/>
                  <a:moveTo>
                    <a:pt x="402" y="357"/>
                  </a:moveTo>
                  <a:cubicBezTo>
                    <a:pt x="401" y="359"/>
                    <a:pt x="400" y="361"/>
                    <a:pt x="399" y="362"/>
                  </a:cubicBezTo>
                  <a:cubicBezTo>
                    <a:pt x="404" y="367"/>
                    <a:pt x="408" y="374"/>
                    <a:pt x="413" y="374"/>
                  </a:cubicBezTo>
                  <a:cubicBezTo>
                    <a:pt x="426" y="375"/>
                    <a:pt x="430" y="366"/>
                    <a:pt x="431" y="351"/>
                  </a:cubicBezTo>
                  <a:cubicBezTo>
                    <a:pt x="420" y="353"/>
                    <a:pt x="411" y="355"/>
                    <a:pt x="402" y="357"/>
                  </a:cubicBezTo>
                  <a:close/>
                  <a:moveTo>
                    <a:pt x="325" y="335"/>
                  </a:moveTo>
                  <a:cubicBezTo>
                    <a:pt x="325" y="333"/>
                    <a:pt x="326" y="332"/>
                    <a:pt x="326" y="331"/>
                  </a:cubicBezTo>
                  <a:cubicBezTo>
                    <a:pt x="319" y="324"/>
                    <a:pt x="312" y="317"/>
                    <a:pt x="305" y="309"/>
                  </a:cubicBezTo>
                  <a:cubicBezTo>
                    <a:pt x="304" y="310"/>
                    <a:pt x="304" y="311"/>
                    <a:pt x="303" y="312"/>
                  </a:cubicBezTo>
                  <a:cubicBezTo>
                    <a:pt x="303" y="317"/>
                    <a:pt x="304" y="322"/>
                    <a:pt x="305" y="327"/>
                  </a:cubicBezTo>
                  <a:cubicBezTo>
                    <a:pt x="298" y="328"/>
                    <a:pt x="292" y="329"/>
                    <a:pt x="286" y="330"/>
                  </a:cubicBezTo>
                  <a:cubicBezTo>
                    <a:pt x="286" y="332"/>
                    <a:pt x="286" y="333"/>
                    <a:pt x="286" y="335"/>
                  </a:cubicBezTo>
                  <a:cubicBezTo>
                    <a:pt x="299" y="335"/>
                    <a:pt x="312" y="335"/>
                    <a:pt x="325" y="3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2" name="Freeform 237">
              <a:extLst>
                <a:ext uri="{FF2B5EF4-FFF2-40B4-BE49-F238E27FC236}">
                  <a16:creationId xmlns:a16="http://schemas.microsoft.com/office/drawing/2014/main" id="{D68E8EE0-75C4-4070-AECE-628B2D2EFC0C}"/>
                </a:ext>
              </a:extLst>
            </p:cNvPr>
            <p:cNvSpPr>
              <a:spLocks noEditPoints="1"/>
            </p:cNvSpPr>
            <p:nvPr/>
          </p:nvSpPr>
          <p:spPr bwMode="auto">
            <a:xfrm>
              <a:off x="9411655" y="7661093"/>
              <a:ext cx="1165225" cy="469900"/>
            </a:xfrm>
            <a:custGeom>
              <a:avLst/>
              <a:gdLst>
                <a:gd name="T0" fmla="*/ 0 w 483"/>
                <a:gd name="T1" fmla="*/ 192 h 195"/>
                <a:gd name="T2" fmla="*/ 0 w 483"/>
                <a:gd name="T3" fmla="*/ 0 h 195"/>
                <a:gd name="T4" fmla="*/ 53 w 483"/>
                <a:gd name="T5" fmla="*/ 0 h 195"/>
                <a:gd name="T6" fmla="*/ 85 w 483"/>
                <a:gd name="T7" fmla="*/ 1 h 195"/>
                <a:gd name="T8" fmla="*/ 98 w 483"/>
                <a:gd name="T9" fmla="*/ 7 h 195"/>
                <a:gd name="T10" fmla="*/ 109 w 483"/>
                <a:gd name="T11" fmla="*/ 10 h 195"/>
                <a:gd name="T12" fmla="*/ 374 w 483"/>
                <a:gd name="T13" fmla="*/ 9 h 195"/>
                <a:gd name="T14" fmla="*/ 386 w 483"/>
                <a:gd name="T15" fmla="*/ 4 h 195"/>
                <a:gd name="T16" fmla="*/ 392 w 483"/>
                <a:gd name="T17" fmla="*/ 1 h 195"/>
                <a:gd name="T18" fmla="*/ 483 w 483"/>
                <a:gd name="T19" fmla="*/ 1 h 195"/>
                <a:gd name="T20" fmla="*/ 483 w 483"/>
                <a:gd name="T21" fmla="*/ 191 h 195"/>
                <a:gd name="T22" fmla="*/ 441 w 483"/>
                <a:gd name="T23" fmla="*/ 178 h 195"/>
                <a:gd name="T24" fmla="*/ 372 w 483"/>
                <a:gd name="T25" fmla="*/ 180 h 195"/>
                <a:gd name="T26" fmla="*/ 279 w 483"/>
                <a:gd name="T27" fmla="*/ 181 h 195"/>
                <a:gd name="T28" fmla="*/ 205 w 483"/>
                <a:gd name="T29" fmla="*/ 181 h 195"/>
                <a:gd name="T30" fmla="*/ 111 w 483"/>
                <a:gd name="T31" fmla="*/ 180 h 195"/>
                <a:gd name="T32" fmla="*/ 37 w 483"/>
                <a:gd name="T33" fmla="*/ 179 h 195"/>
                <a:gd name="T34" fmla="*/ 0 w 483"/>
                <a:gd name="T35" fmla="*/ 192 h 195"/>
                <a:gd name="T36" fmla="*/ 140 w 483"/>
                <a:gd name="T37" fmla="*/ 109 h 195"/>
                <a:gd name="T38" fmla="*/ 137 w 483"/>
                <a:gd name="T39" fmla="*/ 125 h 195"/>
                <a:gd name="T40" fmla="*/ 107 w 483"/>
                <a:gd name="T41" fmla="*/ 143 h 195"/>
                <a:gd name="T42" fmla="*/ 78 w 483"/>
                <a:gd name="T43" fmla="*/ 100 h 195"/>
                <a:gd name="T44" fmla="*/ 105 w 483"/>
                <a:gd name="T45" fmla="*/ 53 h 195"/>
                <a:gd name="T46" fmla="*/ 137 w 483"/>
                <a:gd name="T47" fmla="*/ 56 h 195"/>
                <a:gd name="T48" fmla="*/ 145 w 483"/>
                <a:gd name="T49" fmla="*/ 61 h 195"/>
                <a:gd name="T50" fmla="*/ 138 w 483"/>
                <a:gd name="T51" fmla="*/ 45 h 195"/>
                <a:gd name="T52" fmla="*/ 100 w 483"/>
                <a:gd name="T53" fmla="*/ 43 h 195"/>
                <a:gd name="T54" fmla="*/ 52 w 483"/>
                <a:gd name="T55" fmla="*/ 95 h 195"/>
                <a:gd name="T56" fmla="*/ 91 w 483"/>
                <a:gd name="T57" fmla="*/ 148 h 195"/>
                <a:gd name="T58" fmla="*/ 137 w 483"/>
                <a:gd name="T59" fmla="*/ 148 h 195"/>
                <a:gd name="T60" fmla="*/ 146 w 483"/>
                <a:gd name="T61" fmla="*/ 140 h 195"/>
                <a:gd name="T62" fmla="*/ 156 w 483"/>
                <a:gd name="T63" fmla="*/ 97 h 195"/>
                <a:gd name="T64" fmla="*/ 113 w 483"/>
                <a:gd name="T65" fmla="*/ 109 h 195"/>
                <a:gd name="T66" fmla="*/ 140 w 483"/>
                <a:gd name="T67" fmla="*/ 109 h 195"/>
                <a:gd name="T68" fmla="*/ 290 w 483"/>
                <a:gd name="T69" fmla="*/ 61 h 195"/>
                <a:gd name="T70" fmla="*/ 283 w 483"/>
                <a:gd name="T71" fmla="*/ 45 h 195"/>
                <a:gd name="T72" fmla="*/ 246 w 483"/>
                <a:gd name="T73" fmla="*/ 43 h 195"/>
                <a:gd name="T74" fmla="*/ 197 w 483"/>
                <a:gd name="T75" fmla="*/ 98 h 195"/>
                <a:gd name="T76" fmla="*/ 224 w 483"/>
                <a:gd name="T77" fmla="*/ 144 h 195"/>
                <a:gd name="T78" fmla="*/ 288 w 483"/>
                <a:gd name="T79" fmla="*/ 145 h 195"/>
                <a:gd name="T80" fmla="*/ 293 w 483"/>
                <a:gd name="T81" fmla="*/ 134 h 195"/>
                <a:gd name="T82" fmla="*/ 231 w 483"/>
                <a:gd name="T83" fmla="*/ 127 h 195"/>
                <a:gd name="T84" fmla="*/ 234 w 483"/>
                <a:gd name="T85" fmla="*/ 63 h 195"/>
                <a:gd name="T86" fmla="*/ 290 w 483"/>
                <a:gd name="T87" fmla="*/ 61 h 195"/>
                <a:gd name="T88" fmla="*/ 430 w 483"/>
                <a:gd name="T89" fmla="*/ 139 h 195"/>
                <a:gd name="T90" fmla="*/ 368 w 483"/>
                <a:gd name="T91" fmla="*/ 127 h 195"/>
                <a:gd name="T92" fmla="*/ 371 w 483"/>
                <a:gd name="T93" fmla="*/ 64 h 195"/>
                <a:gd name="T94" fmla="*/ 428 w 483"/>
                <a:gd name="T95" fmla="*/ 61 h 195"/>
                <a:gd name="T96" fmla="*/ 420 w 483"/>
                <a:gd name="T97" fmla="*/ 45 h 195"/>
                <a:gd name="T98" fmla="*/ 384 w 483"/>
                <a:gd name="T99" fmla="*/ 43 h 195"/>
                <a:gd name="T100" fmla="*/ 334 w 483"/>
                <a:gd name="T101" fmla="*/ 96 h 195"/>
                <a:gd name="T102" fmla="*/ 377 w 483"/>
                <a:gd name="T103" fmla="*/ 149 h 195"/>
                <a:gd name="T104" fmla="*/ 419 w 483"/>
                <a:gd name="T105" fmla="*/ 148 h 195"/>
                <a:gd name="T106" fmla="*/ 430 w 483"/>
                <a:gd name="T107" fmla="*/ 13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3" h="195">
                  <a:moveTo>
                    <a:pt x="0" y="192"/>
                  </a:moveTo>
                  <a:cubicBezTo>
                    <a:pt x="0" y="127"/>
                    <a:pt x="0" y="65"/>
                    <a:pt x="0" y="0"/>
                  </a:cubicBezTo>
                  <a:cubicBezTo>
                    <a:pt x="18" y="0"/>
                    <a:pt x="35" y="0"/>
                    <a:pt x="53" y="0"/>
                  </a:cubicBezTo>
                  <a:cubicBezTo>
                    <a:pt x="64" y="0"/>
                    <a:pt x="74" y="0"/>
                    <a:pt x="85" y="1"/>
                  </a:cubicBezTo>
                  <a:cubicBezTo>
                    <a:pt x="89" y="1"/>
                    <a:pt x="94" y="5"/>
                    <a:pt x="98" y="7"/>
                  </a:cubicBezTo>
                  <a:cubicBezTo>
                    <a:pt x="102" y="8"/>
                    <a:pt x="105" y="9"/>
                    <a:pt x="109" y="10"/>
                  </a:cubicBezTo>
                  <a:cubicBezTo>
                    <a:pt x="197" y="10"/>
                    <a:pt x="286" y="10"/>
                    <a:pt x="374" y="9"/>
                  </a:cubicBezTo>
                  <a:cubicBezTo>
                    <a:pt x="378" y="9"/>
                    <a:pt x="382" y="6"/>
                    <a:pt x="386" y="4"/>
                  </a:cubicBezTo>
                  <a:cubicBezTo>
                    <a:pt x="388" y="3"/>
                    <a:pt x="390" y="1"/>
                    <a:pt x="392" y="1"/>
                  </a:cubicBezTo>
                  <a:cubicBezTo>
                    <a:pt x="422" y="1"/>
                    <a:pt x="452" y="1"/>
                    <a:pt x="483" y="1"/>
                  </a:cubicBezTo>
                  <a:cubicBezTo>
                    <a:pt x="483" y="65"/>
                    <a:pt x="483" y="127"/>
                    <a:pt x="483" y="191"/>
                  </a:cubicBezTo>
                  <a:cubicBezTo>
                    <a:pt x="468" y="187"/>
                    <a:pt x="454" y="182"/>
                    <a:pt x="441" y="178"/>
                  </a:cubicBezTo>
                  <a:cubicBezTo>
                    <a:pt x="417" y="171"/>
                    <a:pt x="394" y="170"/>
                    <a:pt x="372" y="180"/>
                  </a:cubicBezTo>
                  <a:cubicBezTo>
                    <a:pt x="341" y="194"/>
                    <a:pt x="310" y="195"/>
                    <a:pt x="279" y="181"/>
                  </a:cubicBezTo>
                  <a:cubicBezTo>
                    <a:pt x="255" y="170"/>
                    <a:pt x="229" y="170"/>
                    <a:pt x="205" y="181"/>
                  </a:cubicBezTo>
                  <a:cubicBezTo>
                    <a:pt x="173" y="194"/>
                    <a:pt x="142" y="195"/>
                    <a:pt x="111" y="180"/>
                  </a:cubicBezTo>
                  <a:cubicBezTo>
                    <a:pt x="87" y="169"/>
                    <a:pt x="62" y="171"/>
                    <a:pt x="37" y="179"/>
                  </a:cubicBezTo>
                  <a:cubicBezTo>
                    <a:pt x="26" y="183"/>
                    <a:pt x="14" y="187"/>
                    <a:pt x="0" y="192"/>
                  </a:cubicBezTo>
                  <a:close/>
                  <a:moveTo>
                    <a:pt x="140" y="109"/>
                  </a:moveTo>
                  <a:cubicBezTo>
                    <a:pt x="138" y="116"/>
                    <a:pt x="138" y="120"/>
                    <a:pt x="137" y="125"/>
                  </a:cubicBezTo>
                  <a:cubicBezTo>
                    <a:pt x="133" y="143"/>
                    <a:pt x="125" y="148"/>
                    <a:pt x="107" y="143"/>
                  </a:cubicBezTo>
                  <a:cubicBezTo>
                    <a:pt x="90" y="138"/>
                    <a:pt x="78" y="121"/>
                    <a:pt x="78" y="100"/>
                  </a:cubicBezTo>
                  <a:cubicBezTo>
                    <a:pt x="77" y="77"/>
                    <a:pt x="88" y="57"/>
                    <a:pt x="105" y="53"/>
                  </a:cubicBezTo>
                  <a:cubicBezTo>
                    <a:pt x="115" y="51"/>
                    <a:pt x="126" y="55"/>
                    <a:pt x="137" y="56"/>
                  </a:cubicBezTo>
                  <a:cubicBezTo>
                    <a:pt x="140" y="57"/>
                    <a:pt x="142" y="59"/>
                    <a:pt x="145" y="61"/>
                  </a:cubicBezTo>
                  <a:cubicBezTo>
                    <a:pt x="151" y="51"/>
                    <a:pt x="147" y="46"/>
                    <a:pt x="138" y="45"/>
                  </a:cubicBezTo>
                  <a:cubicBezTo>
                    <a:pt x="126" y="44"/>
                    <a:pt x="113" y="42"/>
                    <a:pt x="100" y="43"/>
                  </a:cubicBezTo>
                  <a:cubicBezTo>
                    <a:pt x="74" y="46"/>
                    <a:pt x="54" y="69"/>
                    <a:pt x="52" y="95"/>
                  </a:cubicBezTo>
                  <a:cubicBezTo>
                    <a:pt x="50" y="120"/>
                    <a:pt x="64" y="142"/>
                    <a:pt x="91" y="148"/>
                  </a:cubicBezTo>
                  <a:cubicBezTo>
                    <a:pt x="105" y="152"/>
                    <a:pt x="121" y="149"/>
                    <a:pt x="137" y="148"/>
                  </a:cubicBezTo>
                  <a:cubicBezTo>
                    <a:pt x="140" y="148"/>
                    <a:pt x="145" y="144"/>
                    <a:pt x="146" y="140"/>
                  </a:cubicBezTo>
                  <a:cubicBezTo>
                    <a:pt x="150" y="126"/>
                    <a:pt x="153" y="111"/>
                    <a:pt x="156" y="97"/>
                  </a:cubicBezTo>
                  <a:cubicBezTo>
                    <a:pt x="123" y="91"/>
                    <a:pt x="113" y="93"/>
                    <a:pt x="113" y="109"/>
                  </a:cubicBezTo>
                  <a:cubicBezTo>
                    <a:pt x="121" y="109"/>
                    <a:pt x="130" y="109"/>
                    <a:pt x="140" y="109"/>
                  </a:cubicBezTo>
                  <a:close/>
                  <a:moveTo>
                    <a:pt x="290" y="61"/>
                  </a:moveTo>
                  <a:cubicBezTo>
                    <a:pt x="296" y="52"/>
                    <a:pt x="294" y="47"/>
                    <a:pt x="283" y="45"/>
                  </a:cubicBezTo>
                  <a:cubicBezTo>
                    <a:pt x="271" y="44"/>
                    <a:pt x="259" y="42"/>
                    <a:pt x="246" y="43"/>
                  </a:cubicBezTo>
                  <a:cubicBezTo>
                    <a:pt x="218" y="46"/>
                    <a:pt x="197" y="69"/>
                    <a:pt x="197" y="98"/>
                  </a:cubicBezTo>
                  <a:cubicBezTo>
                    <a:pt x="196" y="119"/>
                    <a:pt x="206" y="134"/>
                    <a:pt x="224" y="144"/>
                  </a:cubicBezTo>
                  <a:cubicBezTo>
                    <a:pt x="245" y="155"/>
                    <a:pt x="266" y="155"/>
                    <a:pt x="288" y="145"/>
                  </a:cubicBezTo>
                  <a:cubicBezTo>
                    <a:pt x="290" y="144"/>
                    <a:pt x="290" y="140"/>
                    <a:pt x="293" y="134"/>
                  </a:cubicBezTo>
                  <a:cubicBezTo>
                    <a:pt x="260" y="148"/>
                    <a:pt x="244" y="146"/>
                    <a:pt x="231" y="127"/>
                  </a:cubicBezTo>
                  <a:cubicBezTo>
                    <a:pt x="218" y="109"/>
                    <a:pt x="220" y="80"/>
                    <a:pt x="234" y="63"/>
                  </a:cubicBezTo>
                  <a:cubicBezTo>
                    <a:pt x="248" y="48"/>
                    <a:pt x="266" y="47"/>
                    <a:pt x="290" y="61"/>
                  </a:cubicBezTo>
                  <a:close/>
                  <a:moveTo>
                    <a:pt x="430" y="139"/>
                  </a:moveTo>
                  <a:cubicBezTo>
                    <a:pt x="395" y="147"/>
                    <a:pt x="381" y="145"/>
                    <a:pt x="368" y="127"/>
                  </a:cubicBezTo>
                  <a:cubicBezTo>
                    <a:pt x="356" y="109"/>
                    <a:pt x="357" y="80"/>
                    <a:pt x="371" y="64"/>
                  </a:cubicBezTo>
                  <a:cubicBezTo>
                    <a:pt x="385" y="48"/>
                    <a:pt x="401" y="48"/>
                    <a:pt x="428" y="61"/>
                  </a:cubicBezTo>
                  <a:cubicBezTo>
                    <a:pt x="433" y="51"/>
                    <a:pt x="429" y="46"/>
                    <a:pt x="420" y="45"/>
                  </a:cubicBezTo>
                  <a:cubicBezTo>
                    <a:pt x="408" y="43"/>
                    <a:pt x="396" y="42"/>
                    <a:pt x="384" y="43"/>
                  </a:cubicBezTo>
                  <a:cubicBezTo>
                    <a:pt x="357" y="46"/>
                    <a:pt x="336" y="69"/>
                    <a:pt x="334" y="96"/>
                  </a:cubicBezTo>
                  <a:cubicBezTo>
                    <a:pt x="332" y="121"/>
                    <a:pt x="349" y="144"/>
                    <a:pt x="377" y="149"/>
                  </a:cubicBezTo>
                  <a:cubicBezTo>
                    <a:pt x="390" y="152"/>
                    <a:pt x="405" y="149"/>
                    <a:pt x="419" y="148"/>
                  </a:cubicBezTo>
                  <a:cubicBezTo>
                    <a:pt x="423" y="147"/>
                    <a:pt x="427" y="142"/>
                    <a:pt x="430" y="1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254">
              <a:extLst>
                <a:ext uri="{FF2B5EF4-FFF2-40B4-BE49-F238E27FC236}">
                  <a16:creationId xmlns:a16="http://schemas.microsoft.com/office/drawing/2014/main" id="{B481DC38-B3B2-43F8-918C-8FD9714C3069}"/>
                </a:ext>
              </a:extLst>
            </p:cNvPr>
            <p:cNvSpPr>
              <a:spLocks/>
            </p:cNvSpPr>
            <p:nvPr/>
          </p:nvSpPr>
          <p:spPr bwMode="auto">
            <a:xfrm>
              <a:off x="10024269" y="8546735"/>
              <a:ext cx="203200" cy="60325"/>
            </a:xfrm>
            <a:custGeom>
              <a:avLst/>
              <a:gdLst>
                <a:gd name="T0" fmla="*/ 1 w 84"/>
                <a:gd name="T1" fmla="*/ 0 h 25"/>
                <a:gd name="T2" fmla="*/ 76 w 84"/>
                <a:gd name="T3" fmla="*/ 5 h 25"/>
                <a:gd name="T4" fmla="*/ 84 w 84"/>
                <a:gd name="T5" fmla="*/ 16 h 25"/>
                <a:gd name="T6" fmla="*/ 76 w 84"/>
                <a:gd name="T7" fmla="*/ 23 h 25"/>
                <a:gd name="T8" fmla="*/ 0 w 84"/>
                <a:gd name="T9" fmla="*/ 7 h 25"/>
                <a:gd name="T10" fmla="*/ 1 w 84"/>
                <a:gd name="T11" fmla="*/ 0 h 25"/>
              </a:gdLst>
              <a:ahLst/>
              <a:cxnLst>
                <a:cxn ang="0">
                  <a:pos x="T0" y="T1"/>
                </a:cxn>
                <a:cxn ang="0">
                  <a:pos x="T2" y="T3"/>
                </a:cxn>
                <a:cxn ang="0">
                  <a:pos x="T4" y="T5"/>
                </a:cxn>
                <a:cxn ang="0">
                  <a:pos x="T6" y="T7"/>
                </a:cxn>
                <a:cxn ang="0">
                  <a:pos x="T8" y="T9"/>
                </a:cxn>
                <a:cxn ang="0">
                  <a:pos x="T10" y="T11"/>
                </a:cxn>
              </a:cxnLst>
              <a:rect l="0" t="0" r="r" b="b"/>
              <a:pathLst>
                <a:path w="84" h="25">
                  <a:moveTo>
                    <a:pt x="1" y="0"/>
                  </a:moveTo>
                  <a:cubicBezTo>
                    <a:pt x="26" y="2"/>
                    <a:pt x="51" y="3"/>
                    <a:pt x="76" y="5"/>
                  </a:cubicBezTo>
                  <a:cubicBezTo>
                    <a:pt x="79" y="5"/>
                    <a:pt x="83" y="12"/>
                    <a:pt x="84" y="16"/>
                  </a:cubicBezTo>
                  <a:cubicBezTo>
                    <a:pt x="84" y="18"/>
                    <a:pt x="79" y="23"/>
                    <a:pt x="76" y="23"/>
                  </a:cubicBezTo>
                  <a:cubicBezTo>
                    <a:pt x="49" y="25"/>
                    <a:pt x="24" y="18"/>
                    <a:pt x="0" y="7"/>
                  </a:cubicBezTo>
                  <a:cubicBezTo>
                    <a:pt x="0" y="5"/>
                    <a:pt x="0" y="3"/>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255">
              <a:extLst>
                <a:ext uri="{FF2B5EF4-FFF2-40B4-BE49-F238E27FC236}">
                  <a16:creationId xmlns:a16="http://schemas.microsoft.com/office/drawing/2014/main" id="{37903E2A-7BDE-4AAF-A1B1-0F757EE2CB83}"/>
                </a:ext>
              </a:extLst>
            </p:cNvPr>
            <p:cNvSpPr>
              <a:spLocks/>
            </p:cNvSpPr>
            <p:nvPr/>
          </p:nvSpPr>
          <p:spPr bwMode="auto">
            <a:xfrm>
              <a:off x="9741063" y="8543563"/>
              <a:ext cx="203200" cy="58737"/>
            </a:xfrm>
            <a:custGeom>
              <a:avLst/>
              <a:gdLst>
                <a:gd name="T0" fmla="*/ 84 w 84"/>
                <a:gd name="T1" fmla="*/ 7 h 24"/>
                <a:gd name="T2" fmla="*/ 10 w 84"/>
                <a:gd name="T3" fmla="*/ 23 h 24"/>
                <a:gd name="T4" fmla="*/ 1 w 84"/>
                <a:gd name="T5" fmla="*/ 16 h 24"/>
                <a:gd name="T6" fmla="*/ 10 w 84"/>
                <a:gd name="T7" fmla="*/ 4 h 24"/>
                <a:gd name="T8" fmla="*/ 84 w 84"/>
                <a:gd name="T9" fmla="*/ 0 h 24"/>
                <a:gd name="T10" fmla="*/ 84 w 84"/>
                <a:gd name="T11" fmla="*/ 7 h 24"/>
              </a:gdLst>
              <a:ahLst/>
              <a:cxnLst>
                <a:cxn ang="0">
                  <a:pos x="T0" y="T1"/>
                </a:cxn>
                <a:cxn ang="0">
                  <a:pos x="T2" y="T3"/>
                </a:cxn>
                <a:cxn ang="0">
                  <a:pos x="T4" y="T5"/>
                </a:cxn>
                <a:cxn ang="0">
                  <a:pos x="T6" y="T7"/>
                </a:cxn>
                <a:cxn ang="0">
                  <a:pos x="T8" y="T9"/>
                </a:cxn>
                <a:cxn ang="0">
                  <a:pos x="T10" y="T11"/>
                </a:cxn>
              </a:cxnLst>
              <a:rect l="0" t="0" r="r" b="b"/>
              <a:pathLst>
                <a:path w="84" h="24">
                  <a:moveTo>
                    <a:pt x="84" y="7"/>
                  </a:moveTo>
                  <a:cubicBezTo>
                    <a:pt x="61" y="18"/>
                    <a:pt x="36" y="24"/>
                    <a:pt x="10" y="23"/>
                  </a:cubicBezTo>
                  <a:cubicBezTo>
                    <a:pt x="7" y="23"/>
                    <a:pt x="0" y="17"/>
                    <a:pt x="1" y="16"/>
                  </a:cubicBezTo>
                  <a:cubicBezTo>
                    <a:pt x="3" y="11"/>
                    <a:pt x="6" y="5"/>
                    <a:pt x="10" y="4"/>
                  </a:cubicBezTo>
                  <a:cubicBezTo>
                    <a:pt x="34" y="2"/>
                    <a:pt x="59" y="2"/>
                    <a:pt x="84" y="0"/>
                  </a:cubicBezTo>
                  <a:cubicBezTo>
                    <a:pt x="84" y="3"/>
                    <a:pt x="84" y="5"/>
                    <a:pt x="84"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256">
              <a:extLst>
                <a:ext uri="{FF2B5EF4-FFF2-40B4-BE49-F238E27FC236}">
                  <a16:creationId xmlns:a16="http://schemas.microsoft.com/office/drawing/2014/main" id="{F5925F8F-F496-401A-98D8-17ACFFD97219}"/>
                </a:ext>
              </a:extLst>
            </p:cNvPr>
            <p:cNvSpPr>
              <a:spLocks/>
            </p:cNvSpPr>
            <p:nvPr/>
          </p:nvSpPr>
          <p:spPr bwMode="auto">
            <a:xfrm>
              <a:off x="9895843" y="8726305"/>
              <a:ext cx="179387" cy="63500"/>
            </a:xfrm>
            <a:custGeom>
              <a:avLst/>
              <a:gdLst>
                <a:gd name="T0" fmla="*/ 1 w 74"/>
                <a:gd name="T1" fmla="*/ 0 h 26"/>
                <a:gd name="T2" fmla="*/ 74 w 74"/>
                <a:gd name="T3" fmla="*/ 0 h 26"/>
                <a:gd name="T4" fmla="*/ 39 w 74"/>
                <a:gd name="T5" fmla="*/ 24 h 26"/>
                <a:gd name="T6" fmla="*/ 0 w 74"/>
                <a:gd name="T7" fmla="*/ 4 h 26"/>
                <a:gd name="T8" fmla="*/ 1 w 74"/>
                <a:gd name="T9" fmla="*/ 0 h 26"/>
              </a:gdLst>
              <a:ahLst/>
              <a:cxnLst>
                <a:cxn ang="0">
                  <a:pos x="T0" y="T1"/>
                </a:cxn>
                <a:cxn ang="0">
                  <a:pos x="T2" y="T3"/>
                </a:cxn>
                <a:cxn ang="0">
                  <a:pos x="T4" y="T5"/>
                </a:cxn>
                <a:cxn ang="0">
                  <a:pos x="T6" y="T7"/>
                </a:cxn>
                <a:cxn ang="0">
                  <a:pos x="T8" y="T9"/>
                </a:cxn>
              </a:cxnLst>
              <a:rect l="0" t="0" r="r" b="b"/>
              <a:pathLst>
                <a:path w="74" h="26">
                  <a:moveTo>
                    <a:pt x="1" y="0"/>
                  </a:moveTo>
                  <a:cubicBezTo>
                    <a:pt x="24" y="0"/>
                    <a:pt x="47" y="0"/>
                    <a:pt x="74" y="0"/>
                  </a:cubicBezTo>
                  <a:cubicBezTo>
                    <a:pt x="64" y="14"/>
                    <a:pt x="53" y="22"/>
                    <a:pt x="39" y="24"/>
                  </a:cubicBezTo>
                  <a:cubicBezTo>
                    <a:pt x="23" y="26"/>
                    <a:pt x="12" y="14"/>
                    <a:pt x="0" y="4"/>
                  </a:cubicBezTo>
                  <a:cubicBezTo>
                    <a:pt x="1" y="3"/>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58" name="矩形 57">
            <a:extLst>
              <a:ext uri="{FF2B5EF4-FFF2-40B4-BE49-F238E27FC236}">
                <a16:creationId xmlns:a16="http://schemas.microsoft.com/office/drawing/2014/main" id="{6F8591F4-86F1-400D-959B-073A9E65D144}"/>
              </a:ext>
            </a:extLst>
          </p:cNvPr>
          <p:cNvSpPr/>
          <p:nvPr/>
        </p:nvSpPr>
        <p:spPr>
          <a:xfrm>
            <a:off x="0" y="4119531"/>
            <a:ext cx="12192000" cy="21309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0" name="矩形 59">
            <a:extLst>
              <a:ext uri="{FF2B5EF4-FFF2-40B4-BE49-F238E27FC236}">
                <a16:creationId xmlns:a16="http://schemas.microsoft.com/office/drawing/2014/main" id="{354DA78A-1F61-40CE-ACD1-2F6AA56380F1}"/>
              </a:ext>
            </a:extLst>
          </p:cNvPr>
          <p:cNvSpPr/>
          <p:nvPr/>
        </p:nvSpPr>
        <p:spPr>
          <a:xfrm>
            <a:off x="3349094" y="2965808"/>
            <a:ext cx="5493813" cy="830997"/>
          </a:xfrm>
          <a:prstGeom prst="rect">
            <a:avLst/>
          </a:prstGeom>
          <a:noFill/>
        </p:spPr>
        <p:txBody>
          <a:bodyPr wrap="none">
            <a:spAutoFit/>
          </a:bodyPr>
          <a:lstStyle/>
          <a:p>
            <a:pPr algn="ctr"/>
            <a:r>
              <a:rPr lang="zh-CN" altLang="en-US" sz="4800" b="1" spc="300" dirty="0">
                <a:solidFill>
                  <a:schemeClr val="bg1">
                    <a:lumMod val="95000"/>
                  </a:schemeClr>
                </a:solidFill>
                <a:latin typeface="+mj-ea"/>
                <a:ea typeface="+mj-ea"/>
                <a:cs typeface="+mn-ea"/>
                <a:sym typeface="+mn-lt"/>
              </a:rPr>
              <a:t>答辩课件</a:t>
            </a:r>
            <a:r>
              <a:rPr lang="zh-CN" altLang="en-US" sz="4800" b="1" spc="600" dirty="0">
                <a:solidFill>
                  <a:schemeClr val="bg1">
                    <a:lumMod val="95000"/>
                  </a:schemeClr>
                </a:solidFill>
                <a:latin typeface="+mj-ea"/>
                <a:ea typeface="+mj-ea"/>
                <a:cs typeface="+mn-ea"/>
                <a:sym typeface="+mn-lt"/>
              </a:rPr>
              <a:t>通用</a:t>
            </a:r>
            <a:r>
              <a:rPr lang="zh-CN" altLang="en-US" sz="4800" b="1" spc="300" dirty="0">
                <a:solidFill>
                  <a:schemeClr val="bg1">
                    <a:lumMod val="95000"/>
                  </a:schemeClr>
                </a:solidFill>
                <a:latin typeface="+mj-ea"/>
                <a:ea typeface="+mj-ea"/>
                <a:cs typeface="+mn-ea"/>
                <a:sym typeface="+mn-lt"/>
              </a:rPr>
              <a:t>模板</a:t>
            </a:r>
            <a:endParaRPr lang="zh-CN" altLang="en-US" sz="4800" spc="300" dirty="0">
              <a:solidFill>
                <a:schemeClr val="bg1">
                  <a:lumMod val="95000"/>
                </a:schemeClr>
              </a:solidFill>
              <a:latin typeface="+mj-ea"/>
              <a:ea typeface="+mj-ea"/>
              <a:cs typeface="+mn-ea"/>
              <a:sym typeface="+mn-lt"/>
            </a:endParaRPr>
          </a:p>
        </p:txBody>
      </p:sp>
      <p:grpSp>
        <p:nvGrpSpPr>
          <p:cNvPr id="2" name="组合 1">
            <a:extLst>
              <a:ext uri="{FF2B5EF4-FFF2-40B4-BE49-F238E27FC236}">
                <a16:creationId xmlns:a16="http://schemas.microsoft.com/office/drawing/2014/main" id="{B3B5906D-AE88-4D57-8313-22166C79D4EE}"/>
              </a:ext>
            </a:extLst>
          </p:cNvPr>
          <p:cNvGrpSpPr/>
          <p:nvPr/>
        </p:nvGrpSpPr>
        <p:grpSpPr>
          <a:xfrm>
            <a:off x="5076286" y="995880"/>
            <a:ext cx="2039428" cy="1471363"/>
            <a:chOff x="5273041" y="966852"/>
            <a:chExt cx="2039428" cy="1471363"/>
          </a:xfrm>
        </p:grpSpPr>
        <p:pic>
          <p:nvPicPr>
            <p:cNvPr id="61" name="图片 60">
              <a:extLst>
                <a:ext uri="{FF2B5EF4-FFF2-40B4-BE49-F238E27FC236}">
                  <a16:creationId xmlns:a16="http://schemas.microsoft.com/office/drawing/2014/main" id="{93021C6E-DFAB-4043-A51C-63E36F0AA193}"/>
                </a:ext>
              </a:extLst>
            </p:cNvPr>
            <p:cNvPicPr>
              <a:picLocks noChangeAspect="1"/>
            </p:cNvPicPr>
            <p:nvPr/>
          </p:nvPicPr>
          <p:blipFill rotWithShape="1">
            <a:blip r:embed="rId4"/>
            <a:srcRect l="21561" r="3922"/>
            <a:stretch/>
          </p:blipFill>
          <p:spPr>
            <a:xfrm>
              <a:off x="5273041" y="1698702"/>
              <a:ext cx="2039428" cy="739513"/>
            </a:xfrm>
            <a:prstGeom prst="rect">
              <a:avLst/>
            </a:prstGeom>
          </p:spPr>
        </p:pic>
        <p:pic>
          <p:nvPicPr>
            <p:cNvPr id="62" name="图片 61">
              <a:extLst>
                <a:ext uri="{FF2B5EF4-FFF2-40B4-BE49-F238E27FC236}">
                  <a16:creationId xmlns:a16="http://schemas.microsoft.com/office/drawing/2014/main" id="{378D3066-E286-4270-842B-8E3C9E5B5EDC}"/>
                </a:ext>
              </a:extLst>
            </p:cNvPr>
            <p:cNvPicPr>
              <a:picLocks noChangeAspect="1"/>
            </p:cNvPicPr>
            <p:nvPr/>
          </p:nvPicPr>
          <p:blipFill rotWithShape="1">
            <a:blip r:embed="rId4"/>
            <a:srcRect l="-1428" r="76754"/>
            <a:stretch/>
          </p:blipFill>
          <p:spPr>
            <a:xfrm>
              <a:off x="5955117" y="966852"/>
              <a:ext cx="675277" cy="739513"/>
            </a:xfrm>
            <a:prstGeom prst="rect">
              <a:avLst/>
            </a:prstGeom>
          </p:spPr>
        </p:pic>
      </p:grpSp>
      <p:sp>
        <p:nvSpPr>
          <p:cNvPr id="65" name="文本框 64" descr="演讲人">
            <a:extLst>
              <a:ext uri="{FF2B5EF4-FFF2-40B4-BE49-F238E27FC236}">
                <a16:creationId xmlns:a16="http://schemas.microsoft.com/office/drawing/2014/main" id="{A5A96BE0-51AB-4C03-B5C5-A1AD5C6A4936}"/>
              </a:ext>
            </a:extLst>
          </p:cNvPr>
          <p:cNvSpPr txBox="1"/>
          <p:nvPr/>
        </p:nvSpPr>
        <p:spPr>
          <a:xfrm>
            <a:off x="5184030" y="4305481"/>
            <a:ext cx="1844675" cy="369332"/>
          </a:xfrm>
          <a:prstGeom prst="rect">
            <a:avLst/>
          </a:prstGeom>
          <a:noFill/>
        </p:spPr>
        <p:txBody>
          <a:bodyPr vert="horz" wrap="square" rtlCol="0">
            <a:spAutoFit/>
          </a:bodyPr>
          <a:lstStyle>
            <a:defPPr>
              <a:defRPr lang="zh-CN"/>
            </a:defPPr>
            <a:lvl1pPr algn="ctr">
              <a:defRPr sz="2000" spc="600">
                <a:solidFill>
                  <a:srgbClr val="3E4355"/>
                </a:solidFill>
                <a:latin typeface="+mn-ea"/>
                <a:cs typeface="+mn-ea"/>
              </a:defRPr>
            </a:lvl1pPr>
          </a:lstStyle>
          <a:p>
            <a:r>
              <a:rPr lang="en-US" altLang="zh-CN" sz="1800" dirty="0">
                <a:sym typeface="+mn-lt"/>
              </a:rPr>
              <a:t>XX</a:t>
            </a:r>
            <a:r>
              <a:rPr lang="zh-CN" altLang="en-US" sz="1800" dirty="0">
                <a:sym typeface="+mn-lt"/>
              </a:rPr>
              <a:t>学院</a:t>
            </a:r>
          </a:p>
        </p:txBody>
      </p:sp>
      <p:sp>
        <p:nvSpPr>
          <p:cNvPr id="68" name="文本框 67" descr="演讲人">
            <a:extLst>
              <a:ext uri="{FF2B5EF4-FFF2-40B4-BE49-F238E27FC236}">
                <a16:creationId xmlns:a16="http://schemas.microsoft.com/office/drawing/2014/main" id="{D329B015-1CCF-4A7C-8244-F2B58975009E}"/>
              </a:ext>
            </a:extLst>
          </p:cNvPr>
          <p:cNvSpPr txBox="1"/>
          <p:nvPr/>
        </p:nvSpPr>
        <p:spPr>
          <a:xfrm>
            <a:off x="5395477" y="4699701"/>
            <a:ext cx="1421780" cy="369332"/>
          </a:xfrm>
          <a:prstGeom prst="rect">
            <a:avLst/>
          </a:prstGeom>
          <a:noFill/>
        </p:spPr>
        <p:txBody>
          <a:bodyPr vert="horz" wrap="square" rtlCol="0">
            <a:spAutoFit/>
          </a:bodyPr>
          <a:lstStyle>
            <a:defPPr>
              <a:defRPr lang="zh-CN"/>
            </a:defPPr>
            <a:lvl1pPr algn="ctr">
              <a:defRPr sz="2000" spc="600">
                <a:solidFill>
                  <a:srgbClr val="3E4355"/>
                </a:solidFill>
                <a:latin typeface="+mn-ea"/>
                <a:cs typeface="+mn-ea"/>
              </a:defRPr>
            </a:lvl1pPr>
          </a:lstStyle>
          <a:p>
            <a:r>
              <a:rPr lang="zh-CN" altLang="en-US" sz="1800" dirty="0">
                <a:sym typeface="+mn-lt"/>
              </a:rPr>
              <a:t>指导老师</a:t>
            </a:r>
          </a:p>
        </p:txBody>
      </p:sp>
      <p:sp>
        <p:nvSpPr>
          <p:cNvPr id="69" name="文本框 68" descr="演讲人">
            <a:extLst>
              <a:ext uri="{FF2B5EF4-FFF2-40B4-BE49-F238E27FC236}">
                <a16:creationId xmlns:a16="http://schemas.microsoft.com/office/drawing/2014/main" id="{D223D146-4111-4E39-8588-3D697A95653C}"/>
              </a:ext>
            </a:extLst>
          </p:cNvPr>
          <p:cNvSpPr txBox="1"/>
          <p:nvPr/>
        </p:nvSpPr>
        <p:spPr>
          <a:xfrm>
            <a:off x="5395477" y="5077271"/>
            <a:ext cx="1421780" cy="369332"/>
          </a:xfrm>
          <a:prstGeom prst="rect">
            <a:avLst/>
          </a:prstGeom>
          <a:noFill/>
        </p:spPr>
        <p:txBody>
          <a:bodyPr vert="horz" wrap="square" rtlCol="0">
            <a:spAutoFit/>
          </a:bodyPr>
          <a:lstStyle>
            <a:defPPr>
              <a:defRPr lang="zh-CN"/>
            </a:defPPr>
            <a:lvl1pPr algn="ctr">
              <a:defRPr sz="2000" spc="600">
                <a:solidFill>
                  <a:srgbClr val="3E4355"/>
                </a:solidFill>
                <a:latin typeface="+mn-ea"/>
                <a:cs typeface="+mn-ea"/>
              </a:defRPr>
            </a:lvl1pPr>
          </a:lstStyle>
          <a:p>
            <a:r>
              <a:rPr lang="zh-CN" altLang="en-US" sz="1800" dirty="0">
                <a:sym typeface="+mn-lt"/>
              </a:rPr>
              <a:t>答辩者</a:t>
            </a:r>
          </a:p>
        </p:txBody>
      </p:sp>
    </p:spTree>
    <p:extLst>
      <p:ext uri="{BB962C8B-B14F-4D97-AF65-F5344CB8AC3E}">
        <p14:creationId xmlns:p14="http://schemas.microsoft.com/office/powerpoint/2010/main" val="26309175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460C2415-F170-42EE-BF64-847F35CCCB9C}"/>
              </a:ext>
            </a:extLst>
          </p:cNvPr>
          <p:cNvGrpSpPr/>
          <p:nvPr/>
        </p:nvGrpSpPr>
        <p:grpSpPr>
          <a:xfrm>
            <a:off x="-11653444" y="0"/>
            <a:ext cx="17406544" cy="6117303"/>
            <a:chOff x="-11653444" y="0"/>
            <a:chExt cx="17712932" cy="6224979"/>
          </a:xfrm>
        </p:grpSpPr>
        <p:sp>
          <p:nvSpPr>
            <p:cNvPr id="6" name="平行四边形 5">
              <a:extLst>
                <a:ext uri="{FF2B5EF4-FFF2-40B4-BE49-F238E27FC236}">
                  <a16:creationId xmlns:a16="http://schemas.microsoft.com/office/drawing/2014/main" id="{9A6F1DE2-2559-4713-9B54-0F38BD0E6264}"/>
                </a:ext>
              </a:extLst>
            </p:cNvPr>
            <p:cNvSpPr/>
            <p:nvPr/>
          </p:nvSpPr>
          <p:spPr>
            <a:xfrm>
              <a:off x="-11653444" y="0"/>
              <a:ext cx="17712932" cy="6224979"/>
            </a:xfrm>
            <a:prstGeom prst="parallelogram">
              <a:avLst>
                <a:gd name="adj" fmla="val 101539"/>
              </a:avLst>
            </a:prstGeom>
            <a:gradFill>
              <a:gsLst>
                <a:gs pos="88000">
                  <a:srgbClr val="4B5161"/>
                </a:gs>
                <a:gs pos="0">
                  <a:srgbClr val="722A2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平行四边形 7">
              <a:extLst>
                <a:ext uri="{FF2B5EF4-FFF2-40B4-BE49-F238E27FC236}">
                  <a16:creationId xmlns:a16="http://schemas.microsoft.com/office/drawing/2014/main" id="{D7617286-60CD-45A2-AFA8-C5292DFE02C5}"/>
                </a:ext>
              </a:extLst>
            </p:cNvPr>
            <p:cNvSpPr/>
            <p:nvPr/>
          </p:nvSpPr>
          <p:spPr>
            <a:xfrm>
              <a:off x="363016" y="3565453"/>
              <a:ext cx="1569258" cy="1414319"/>
            </a:xfrm>
            <a:prstGeom prst="parallelogram">
              <a:avLst>
                <a:gd name="adj" fmla="val 10153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平行四边形 12">
              <a:extLst>
                <a:ext uri="{FF2B5EF4-FFF2-40B4-BE49-F238E27FC236}">
                  <a16:creationId xmlns:a16="http://schemas.microsoft.com/office/drawing/2014/main" id="{E308C09A-8679-4A20-8679-43C06B601F0D}"/>
                </a:ext>
              </a:extLst>
            </p:cNvPr>
            <p:cNvSpPr/>
            <p:nvPr/>
          </p:nvSpPr>
          <p:spPr>
            <a:xfrm>
              <a:off x="4490230" y="532071"/>
              <a:ext cx="1569258" cy="1414319"/>
            </a:xfrm>
            <a:prstGeom prst="parallelogram">
              <a:avLst>
                <a:gd name="adj" fmla="val 101539"/>
              </a:avLst>
            </a:prstGeom>
            <a:solidFill>
              <a:srgbClr val="3C4560">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aphicFrame>
        <p:nvGraphicFramePr>
          <p:cNvPr id="10" name="图表 9">
            <a:extLst>
              <a:ext uri="{FF2B5EF4-FFF2-40B4-BE49-F238E27FC236}">
                <a16:creationId xmlns:a16="http://schemas.microsoft.com/office/drawing/2014/main" id="{C0059D16-4A33-4FEC-8A24-5E431D49AF9E}"/>
              </a:ext>
            </a:extLst>
          </p:cNvPr>
          <p:cNvGraphicFramePr/>
          <p:nvPr>
            <p:extLst>
              <p:ext uri="{D42A27DB-BD31-4B8C-83A1-F6EECF244321}">
                <p14:modId xmlns:p14="http://schemas.microsoft.com/office/powerpoint/2010/main" val="4077881775"/>
              </p:ext>
            </p:extLst>
          </p:nvPr>
        </p:nvGraphicFramePr>
        <p:xfrm>
          <a:off x="5753100" y="2958854"/>
          <a:ext cx="5959522" cy="3577008"/>
        </p:xfrm>
        <a:graphic>
          <a:graphicData uri="http://schemas.openxmlformats.org/drawingml/2006/chart">
            <c:chart xmlns:c="http://schemas.openxmlformats.org/drawingml/2006/chart" xmlns:r="http://schemas.openxmlformats.org/officeDocument/2006/relationships" r:id="rId3"/>
          </a:graphicData>
        </a:graphic>
      </p:graphicFrame>
      <p:sp>
        <p:nvSpPr>
          <p:cNvPr id="2" name="文本框 1">
            <a:extLst>
              <a:ext uri="{FF2B5EF4-FFF2-40B4-BE49-F238E27FC236}">
                <a16:creationId xmlns:a16="http://schemas.microsoft.com/office/drawing/2014/main" id="{3161EE11-E916-40C4-836A-AB655E5A8F71}"/>
              </a:ext>
            </a:extLst>
          </p:cNvPr>
          <p:cNvSpPr txBox="1"/>
          <p:nvPr/>
        </p:nvSpPr>
        <p:spPr>
          <a:xfrm>
            <a:off x="478210" y="633021"/>
            <a:ext cx="2983781" cy="584775"/>
          </a:xfrm>
          <a:prstGeom prst="rect">
            <a:avLst/>
          </a:prstGeom>
          <a:noFill/>
        </p:spPr>
        <p:txBody>
          <a:bodyPr wrap="square" rtlCol="0">
            <a:spAutoFit/>
          </a:bodyPr>
          <a:lstStyle>
            <a:defPPr>
              <a:defRPr lang="zh-CN"/>
            </a:defPPr>
            <a:lvl1pPr>
              <a:defRPr sz="3200" spc="300">
                <a:solidFill>
                  <a:srgbClr val="404040"/>
                </a:solidFill>
                <a:latin typeface="微软雅黑" panose="020B0503020204020204" pitchFamily="34" charset="-122"/>
                <a:ea typeface="微软雅黑" panose="020B0503020204020204" pitchFamily="34" charset="-122"/>
              </a:defRPr>
            </a:lvl1pPr>
          </a:lstStyle>
          <a:p>
            <a:r>
              <a:rPr lang="zh-CN" altLang="en-US" dirty="0">
                <a:solidFill>
                  <a:schemeClr val="bg1">
                    <a:lumMod val="95000"/>
                  </a:schemeClr>
                </a:solidFill>
                <a:latin typeface="+mn-ea"/>
                <a:ea typeface="+mn-ea"/>
                <a:cs typeface="+mn-ea"/>
                <a:sym typeface="+mn-lt"/>
              </a:rPr>
              <a:t>研究结果比较</a:t>
            </a:r>
          </a:p>
        </p:txBody>
      </p:sp>
      <p:grpSp>
        <p:nvGrpSpPr>
          <p:cNvPr id="9" name="组合 8">
            <a:extLst>
              <a:ext uri="{FF2B5EF4-FFF2-40B4-BE49-F238E27FC236}">
                <a16:creationId xmlns:a16="http://schemas.microsoft.com/office/drawing/2014/main" id="{FF67ECAD-D944-472B-B163-39314A080887}"/>
              </a:ext>
            </a:extLst>
          </p:cNvPr>
          <p:cNvGrpSpPr/>
          <p:nvPr/>
        </p:nvGrpSpPr>
        <p:grpSpPr>
          <a:xfrm>
            <a:off x="478210" y="6103308"/>
            <a:ext cx="1674440" cy="432553"/>
            <a:chOff x="8364944" y="5731301"/>
            <a:chExt cx="3660258" cy="945544"/>
          </a:xfrm>
        </p:grpSpPr>
        <p:pic>
          <p:nvPicPr>
            <p:cNvPr id="11" name="图片 10">
              <a:extLst>
                <a:ext uri="{FF2B5EF4-FFF2-40B4-BE49-F238E27FC236}">
                  <a16:creationId xmlns:a16="http://schemas.microsoft.com/office/drawing/2014/main" id="{68C51255-7EC9-4D6A-87F2-8764E37DAA09}"/>
                </a:ext>
              </a:extLst>
            </p:cNvPr>
            <p:cNvPicPr>
              <a:picLocks noChangeAspect="1"/>
            </p:cNvPicPr>
            <p:nvPr/>
          </p:nvPicPr>
          <p:blipFill rotWithShape="1">
            <a:blip r:embed="rId4">
              <a:extLst>
                <a:ext uri="{28A0092B-C50C-407E-A947-70E740481C1C}">
                  <a14:useLocalDpi xmlns:a14="http://schemas.microsoft.com/office/drawing/2010/main" val="0"/>
                </a:ext>
              </a:extLst>
            </a:blip>
            <a:srcRect l="42199" t="15400" r="3538" b="18834"/>
            <a:stretch/>
          </p:blipFill>
          <p:spPr>
            <a:xfrm>
              <a:off x="9385544" y="5731301"/>
              <a:ext cx="2639658" cy="945544"/>
            </a:xfrm>
            <a:prstGeom prst="rect">
              <a:avLst/>
            </a:prstGeom>
          </p:spPr>
        </p:pic>
        <p:pic>
          <p:nvPicPr>
            <p:cNvPr id="14" name="图片 13">
              <a:extLst>
                <a:ext uri="{FF2B5EF4-FFF2-40B4-BE49-F238E27FC236}">
                  <a16:creationId xmlns:a16="http://schemas.microsoft.com/office/drawing/2014/main" id="{38C5D52D-8698-491E-99F8-CE08D02AA633}"/>
                </a:ext>
              </a:extLst>
            </p:cNvPr>
            <p:cNvPicPr>
              <a:picLocks noChangeAspect="1"/>
            </p:cNvPicPr>
            <p:nvPr/>
          </p:nvPicPr>
          <p:blipFill rotWithShape="1">
            <a:blip r:embed="rId4">
              <a:extLst>
                <a:ext uri="{28A0092B-C50C-407E-A947-70E740481C1C}">
                  <a14:useLocalDpi xmlns:a14="http://schemas.microsoft.com/office/drawing/2010/main" val="0"/>
                </a:ext>
              </a:extLst>
            </a:blip>
            <a:srcRect l="1059" t="15400" r="77961" b="18834"/>
            <a:stretch/>
          </p:blipFill>
          <p:spPr>
            <a:xfrm>
              <a:off x="8364944" y="5731301"/>
              <a:ext cx="1020600" cy="945544"/>
            </a:xfrm>
            <a:prstGeom prst="rect">
              <a:avLst/>
            </a:prstGeom>
          </p:spPr>
        </p:pic>
      </p:grpSp>
    </p:spTree>
    <p:extLst>
      <p:ext uri="{BB962C8B-B14F-4D97-AF65-F5344CB8AC3E}">
        <p14:creationId xmlns:p14="http://schemas.microsoft.com/office/powerpoint/2010/main" val="3265800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0DA7E863-37C8-433F-86B6-55F591EFA881}"/>
              </a:ext>
            </a:extLst>
          </p:cNvPr>
          <p:cNvSpPr txBox="1">
            <a:spLocks/>
          </p:cNvSpPr>
          <p:nvPr/>
        </p:nvSpPr>
        <p:spPr>
          <a:xfrm rot="19915551">
            <a:off x="5319633" y="4195954"/>
            <a:ext cx="7752697" cy="14719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7200" spc="600" dirty="0">
                <a:solidFill>
                  <a:srgbClr val="E2E2E2"/>
                </a:solidFill>
                <a:latin typeface="汉仪尚巍手书W" panose="00020600040101010101" pitchFamily="18" charset="-122"/>
                <a:ea typeface="汉仪尚巍手书W" panose="00020600040101010101" pitchFamily="18" charset="-122"/>
                <a:cs typeface="+mn-ea"/>
                <a:sym typeface="+mn-lt"/>
              </a:rPr>
              <a:t>求真</a:t>
            </a:r>
            <a:r>
              <a:rPr lang="en-US" altLang="zh-CN" sz="7200" spc="600" dirty="0">
                <a:solidFill>
                  <a:srgbClr val="E2E2E2"/>
                </a:solidFill>
                <a:latin typeface="汉仪尚巍手书W" panose="00020600040101010101" pitchFamily="18" charset="-122"/>
                <a:ea typeface="汉仪尚巍手书W" panose="00020600040101010101" pitchFamily="18" charset="-122"/>
                <a:cs typeface="+mn-ea"/>
                <a:sym typeface="+mn-lt"/>
              </a:rPr>
              <a:t>/</a:t>
            </a:r>
            <a:r>
              <a:rPr lang="zh-CN" altLang="en-US" sz="7200" spc="600" dirty="0">
                <a:solidFill>
                  <a:srgbClr val="E2E2E2"/>
                </a:solidFill>
                <a:latin typeface="汉仪尚巍手书W" panose="00020600040101010101" pitchFamily="18" charset="-122"/>
                <a:ea typeface="汉仪尚巍手书W" panose="00020600040101010101" pitchFamily="18" charset="-122"/>
                <a:cs typeface="+mn-ea"/>
                <a:sym typeface="+mn-lt"/>
              </a:rPr>
              <a:t>立信</a:t>
            </a:r>
            <a:r>
              <a:rPr lang="en-US" altLang="zh-CN" sz="7200" spc="600" dirty="0">
                <a:solidFill>
                  <a:srgbClr val="E2E2E2"/>
                </a:solidFill>
                <a:latin typeface="汉仪尚巍手书W" panose="00020600040101010101" pitchFamily="18" charset="-122"/>
                <a:ea typeface="汉仪尚巍手书W" panose="00020600040101010101" pitchFamily="18" charset="-122"/>
                <a:cs typeface="+mn-ea"/>
                <a:sym typeface="+mn-lt"/>
              </a:rPr>
              <a:t>/</a:t>
            </a:r>
            <a:r>
              <a:rPr lang="zh-CN" altLang="en-US" sz="7200" spc="600" dirty="0">
                <a:solidFill>
                  <a:srgbClr val="E2E2E2"/>
                </a:solidFill>
                <a:latin typeface="汉仪尚巍手书W" panose="00020600040101010101" pitchFamily="18" charset="-122"/>
                <a:ea typeface="汉仪尚巍手书W" panose="00020600040101010101" pitchFamily="18" charset="-122"/>
                <a:cs typeface="+mn-ea"/>
                <a:sym typeface="+mn-lt"/>
              </a:rPr>
              <a:t>笃行</a:t>
            </a:r>
          </a:p>
        </p:txBody>
      </p:sp>
      <p:sp>
        <p:nvSpPr>
          <p:cNvPr id="5" name="任意多边形: 形状 4">
            <a:extLst>
              <a:ext uri="{FF2B5EF4-FFF2-40B4-BE49-F238E27FC236}">
                <a16:creationId xmlns:a16="http://schemas.microsoft.com/office/drawing/2014/main" id="{54A442C5-C4EC-4356-842F-82A6692206B7}"/>
              </a:ext>
            </a:extLst>
          </p:cNvPr>
          <p:cNvSpPr/>
          <p:nvPr/>
        </p:nvSpPr>
        <p:spPr>
          <a:xfrm>
            <a:off x="-117535" y="-1107713"/>
            <a:ext cx="11430000" cy="7393640"/>
          </a:xfrm>
          <a:custGeom>
            <a:avLst/>
            <a:gdLst>
              <a:gd name="connsiteX0" fmla="*/ 333621 w 11782671"/>
              <a:gd name="connsiteY0" fmla="*/ 6477000 h 7437036"/>
              <a:gd name="connsiteX1" fmla="*/ 333621 w 11782671"/>
              <a:gd name="connsiteY1" fmla="*/ 7277100 h 7437036"/>
              <a:gd name="connsiteX2" fmla="*/ 3800721 w 11782671"/>
              <a:gd name="connsiteY2" fmla="*/ 7124700 h 7437036"/>
              <a:gd name="connsiteX3" fmla="*/ 7267821 w 11782671"/>
              <a:gd name="connsiteY3" fmla="*/ 4171950 h 7437036"/>
              <a:gd name="connsiteX4" fmla="*/ 9115671 w 11782671"/>
              <a:gd name="connsiteY4" fmla="*/ 1257300 h 7437036"/>
              <a:gd name="connsiteX5" fmla="*/ 11782671 w 11782671"/>
              <a:gd name="connsiteY5" fmla="*/ 0 h 7437036"/>
              <a:gd name="connsiteX6" fmla="*/ 11782671 w 11782671"/>
              <a:gd name="connsiteY6" fmla="*/ 0 h 7437036"/>
              <a:gd name="connsiteX0" fmla="*/ 0 w 11449050"/>
              <a:gd name="connsiteY0" fmla="*/ 7277100 h 7437036"/>
              <a:gd name="connsiteX1" fmla="*/ 3467100 w 11449050"/>
              <a:gd name="connsiteY1" fmla="*/ 7124700 h 7437036"/>
              <a:gd name="connsiteX2" fmla="*/ 6934200 w 11449050"/>
              <a:gd name="connsiteY2" fmla="*/ 4171950 h 7437036"/>
              <a:gd name="connsiteX3" fmla="*/ 8782050 w 11449050"/>
              <a:gd name="connsiteY3" fmla="*/ 1257300 h 7437036"/>
              <a:gd name="connsiteX4" fmla="*/ 11449050 w 11449050"/>
              <a:gd name="connsiteY4" fmla="*/ 0 h 7437036"/>
              <a:gd name="connsiteX5" fmla="*/ 11449050 w 11449050"/>
              <a:gd name="connsiteY5" fmla="*/ 0 h 7437036"/>
              <a:gd name="connsiteX0" fmla="*/ 0 w 11620500"/>
              <a:gd name="connsiteY0" fmla="*/ 6477000 h 7217653"/>
              <a:gd name="connsiteX1" fmla="*/ 3638550 w 11620500"/>
              <a:gd name="connsiteY1" fmla="*/ 7124700 h 7217653"/>
              <a:gd name="connsiteX2" fmla="*/ 7105650 w 11620500"/>
              <a:gd name="connsiteY2" fmla="*/ 4171950 h 7217653"/>
              <a:gd name="connsiteX3" fmla="*/ 8953500 w 11620500"/>
              <a:gd name="connsiteY3" fmla="*/ 1257300 h 7217653"/>
              <a:gd name="connsiteX4" fmla="*/ 11620500 w 11620500"/>
              <a:gd name="connsiteY4" fmla="*/ 0 h 7217653"/>
              <a:gd name="connsiteX5" fmla="*/ 11620500 w 11620500"/>
              <a:gd name="connsiteY5" fmla="*/ 0 h 7217653"/>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5" fmla="*/ 11620500 w 11620500"/>
              <a:gd name="connsiteY5" fmla="*/ 0 h 7241240"/>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5" fmla="*/ 11620500 w 11620500"/>
              <a:gd name="connsiteY5" fmla="*/ 0 h 7241240"/>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0" fmla="*/ 0 w 8953500"/>
              <a:gd name="connsiteY0" fmla="*/ 5219700 h 5983940"/>
              <a:gd name="connsiteX1" fmla="*/ 3638550 w 8953500"/>
              <a:gd name="connsiteY1" fmla="*/ 5867400 h 5983940"/>
              <a:gd name="connsiteX2" fmla="*/ 7105650 w 8953500"/>
              <a:gd name="connsiteY2" fmla="*/ 2914650 h 5983940"/>
              <a:gd name="connsiteX3" fmla="*/ 8953500 w 8953500"/>
              <a:gd name="connsiteY3" fmla="*/ 0 h 5983940"/>
              <a:gd name="connsiteX0" fmla="*/ 0 w 11182350"/>
              <a:gd name="connsiteY0" fmla="*/ 6743700 h 7507940"/>
              <a:gd name="connsiteX1" fmla="*/ 3638550 w 11182350"/>
              <a:gd name="connsiteY1" fmla="*/ 7391400 h 7507940"/>
              <a:gd name="connsiteX2" fmla="*/ 7105650 w 11182350"/>
              <a:gd name="connsiteY2" fmla="*/ 4438650 h 7507940"/>
              <a:gd name="connsiteX3" fmla="*/ 11182350 w 11182350"/>
              <a:gd name="connsiteY3" fmla="*/ 0 h 7507940"/>
              <a:gd name="connsiteX0" fmla="*/ 0 w 11182350"/>
              <a:gd name="connsiteY0" fmla="*/ 6743700 h 7507940"/>
              <a:gd name="connsiteX1" fmla="*/ 3638550 w 11182350"/>
              <a:gd name="connsiteY1" fmla="*/ 7391400 h 7507940"/>
              <a:gd name="connsiteX2" fmla="*/ 7105650 w 11182350"/>
              <a:gd name="connsiteY2" fmla="*/ 4438650 h 7507940"/>
              <a:gd name="connsiteX3" fmla="*/ 11182350 w 11182350"/>
              <a:gd name="connsiteY3" fmla="*/ 0 h 75079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Lst>
            <a:ahLst/>
            <a:cxnLst>
              <a:cxn ang="0">
                <a:pos x="connsiteX0" y="connsiteY0"/>
              </a:cxn>
              <a:cxn ang="0">
                <a:pos x="connsiteX1" y="connsiteY1"/>
              </a:cxn>
              <a:cxn ang="0">
                <a:pos x="connsiteX2" y="connsiteY2"/>
              </a:cxn>
              <a:cxn ang="0">
                <a:pos x="connsiteX3" y="connsiteY3"/>
              </a:cxn>
            </a:cxnLst>
            <a:rect l="l" t="t" r="r" b="b"/>
            <a:pathLst>
              <a:path w="11430000" h="7393640">
                <a:moveTo>
                  <a:pt x="0" y="6629400"/>
                </a:moveTo>
                <a:cubicBezTo>
                  <a:pt x="539750" y="7004050"/>
                  <a:pt x="2454275" y="7661275"/>
                  <a:pt x="3638550" y="7277100"/>
                </a:cubicBezTo>
                <a:cubicBezTo>
                  <a:pt x="4822825" y="6892925"/>
                  <a:pt x="6111875" y="6203950"/>
                  <a:pt x="7105650" y="4324350"/>
                </a:cubicBezTo>
                <a:cubicBezTo>
                  <a:pt x="8099425" y="2444750"/>
                  <a:pt x="9305925" y="371475"/>
                  <a:pt x="11430000" y="0"/>
                </a:cubicBezTo>
              </a:path>
            </a:pathLst>
          </a:custGeom>
          <a:noFill/>
          <a:ln w="63500">
            <a:solidFill>
              <a:srgbClr val="F0F0F0">
                <a:alpha val="38000"/>
              </a:srgbClr>
            </a:solidFill>
          </a:ln>
          <a:effectLst>
            <a:outerShdw blurRad="266700" sx="104000" sy="104000" algn="ctr" rotWithShape="0">
              <a:srgbClr val="757575"/>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 空心 27">
            <a:extLst>
              <a:ext uri="{FF2B5EF4-FFF2-40B4-BE49-F238E27FC236}">
                <a16:creationId xmlns:a16="http://schemas.microsoft.com/office/drawing/2014/main" id="{A1B519EC-930A-4E1E-A97E-C97C5A8969FD}"/>
              </a:ext>
            </a:extLst>
          </p:cNvPr>
          <p:cNvSpPr/>
          <p:nvPr/>
        </p:nvSpPr>
        <p:spPr>
          <a:xfrm>
            <a:off x="7179116" y="1227122"/>
            <a:ext cx="407503" cy="407503"/>
          </a:xfrm>
          <a:prstGeom prst="donut">
            <a:avLst>
              <a:gd name="adj" fmla="val 22531"/>
            </a:avLst>
          </a:prstGeom>
          <a:solidFill>
            <a:srgbClr val="3C4560"/>
          </a:solidFill>
          <a:ln>
            <a:noFill/>
          </a:ln>
          <a:effectLst>
            <a:outerShdw blurRad="165100" sx="117000" sy="117000" algn="ctr" rotWithShape="0">
              <a:srgbClr val="757575">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cs typeface="+mn-ea"/>
              <a:sym typeface="+mn-lt"/>
            </a:endParaRPr>
          </a:p>
        </p:txBody>
      </p:sp>
      <p:sp>
        <p:nvSpPr>
          <p:cNvPr id="91" name="圆: 空心 90">
            <a:extLst>
              <a:ext uri="{FF2B5EF4-FFF2-40B4-BE49-F238E27FC236}">
                <a16:creationId xmlns:a16="http://schemas.microsoft.com/office/drawing/2014/main" id="{A0576C89-4D88-4E69-B724-1C24940BA64C}"/>
              </a:ext>
            </a:extLst>
          </p:cNvPr>
          <p:cNvSpPr/>
          <p:nvPr/>
        </p:nvSpPr>
        <p:spPr>
          <a:xfrm rot="19420258">
            <a:off x="11463618" y="5414983"/>
            <a:ext cx="2997945" cy="2997944"/>
          </a:xfrm>
          <a:prstGeom prst="donut">
            <a:avLst>
              <a:gd name="adj" fmla="val 30037"/>
            </a:avLst>
          </a:prstGeom>
          <a:gradFill>
            <a:gsLst>
              <a:gs pos="88000">
                <a:srgbClr val="4B5161"/>
              </a:gs>
              <a:gs pos="0">
                <a:srgbClr val="722A2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8" name="圆: 空心 107">
            <a:extLst>
              <a:ext uri="{FF2B5EF4-FFF2-40B4-BE49-F238E27FC236}">
                <a16:creationId xmlns:a16="http://schemas.microsoft.com/office/drawing/2014/main" id="{0EB28C53-8101-47E7-ACC3-F52FFC1E75C5}"/>
              </a:ext>
            </a:extLst>
          </p:cNvPr>
          <p:cNvSpPr/>
          <p:nvPr/>
        </p:nvSpPr>
        <p:spPr>
          <a:xfrm>
            <a:off x="1268468" y="5511989"/>
            <a:ext cx="407503" cy="407503"/>
          </a:xfrm>
          <a:prstGeom prst="donut">
            <a:avLst>
              <a:gd name="adj" fmla="val 22531"/>
            </a:avLst>
          </a:prstGeom>
          <a:solidFill>
            <a:srgbClr val="722A2A"/>
          </a:solidFill>
          <a:ln>
            <a:noFill/>
          </a:ln>
          <a:effectLst>
            <a:outerShdw blurRad="165100" sx="117000" sy="117000" algn="ctr" rotWithShape="0">
              <a:srgbClr val="757575">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2" name="文本框 31">
            <a:extLst>
              <a:ext uri="{FF2B5EF4-FFF2-40B4-BE49-F238E27FC236}">
                <a16:creationId xmlns:a16="http://schemas.microsoft.com/office/drawing/2014/main" id="{0868976B-29C9-41FD-ACA2-A4C58ABDDEC4}"/>
              </a:ext>
            </a:extLst>
          </p:cNvPr>
          <p:cNvSpPr txBox="1"/>
          <p:nvPr/>
        </p:nvSpPr>
        <p:spPr>
          <a:xfrm>
            <a:off x="1514644" y="2000346"/>
            <a:ext cx="5783205" cy="1656415"/>
          </a:xfrm>
          <a:prstGeom prst="rect">
            <a:avLst/>
          </a:prstGeom>
          <a:noFill/>
        </p:spPr>
        <p:txBody>
          <a:bodyPr vert="horz" wrap="square" rtlCol="0">
            <a:spAutoFit/>
          </a:bodyPr>
          <a:lstStyle/>
          <a:p>
            <a:pPr>
              <a:lnSpc>
                <a:spcPct val="150000"/>
              </a:lnSpc>
            </a:pPr>
            <a:r>
              <a:rPr lang="zh-CN" altLang="en-US" sz="3600" b="1" spc="300" dirty="0">
                <a:solidFill>
                  <a:schemeClr val="tx1">
                    <a:lumMod val="65000"/>
                    <a:lumOff val="35000"/>
                  </a:schemeClr>
                </a:solidFill>
                <a:latin typeface="+mn-ea"/>
                <a:cs typeface="+mn-ea"/>
                <a:sym typeface="+mn-lt"/>
              </a:rPr>
              <a:t>谢谢聆听</a:t>
            </a:r>
            <a:r>
              <a:rPr lang="en-US" altLang="zh-CN" sz="3600" b="1" spc="300" dirty="0">
                <a:solidFill>
                  <a:schemeClr val="tx1">
                    <a:lumMod val="65000"/>
                    <a:lumOff val="35000"/>
                  </a:schemeClr>
                </a:solidFill>
                <a:latin typeface="+mn-ea"/>
                <a:cs typeface="+mn-ea"/>
                <a:sym typeface="+mn-lt"/>
              </a:rPr>
              <a:t>.</a:t>
            </a:r>
          </a:p>
          <a:p>
            <a:pPr>
              <a:lnSpc>
                <a:spcPct val="150000"/>
              </a:lnSpc>
            </a:pPr>
            <a:r>
              <a:rPr lang="en-US" altLang="zh-CN" sz="3600" b="1" spc="300" dirty="0">
                <a:solidFill>
                  <a:schemeClr val="tx1">
                    <a:lumMod val="65000"/>
                    <a:lumOff val="35000"/>
                  </a:schemeClr>
                </a:solidFill>
                <a:latin typeface="+mn-ea"/>
                <a:cs typeface="+mn-ea"/>
                <a:sym typeface="+mn-lt"/>
              </a:rPr>
              <a:t>THANK YOU.</a:t>
            </a:r>
          </a:p>
        </p:txBody>
      </p:sp>
      <p:sp>
        <p:nvSpPr>
          <p:cNvPr id="4" name="矩形 3">
            <a:extLst>
              <a:ext uri="{FF2B5EF4-FFF2-40B4-BE49-F238E27FC236}">
                <a16:creationId xmlns:a16="http://schemas.microsoft.com/office/drawing/2014/main" id="{884949ED-9127-4474-A531-9D5AC71C006F}"/>
              </a:ext>
            </a:extLst>
          </p:cNvPr>
          <p:cNvSpPr/>
          <p:nvPr/>
        </p:nvSpPr>
        <p:spPr>
          <a:xfrm>
            <a:off x="1233411" y="2099517"/>
            <a:ext cx="154858" cy="1619996"/>
          </a:xfrm>
          <a:prstGeom prst="rect">
            <a:avLst/>
          </a:prstGeom>
          <a:gradFill>
            <a:gsLst>
              <a:gs pos="88000">
                <a:srgbClr val="4B5161"/>
              </a:gs>
              <a:gs pos="0">
                <a:srgbClr val="722A2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6" name="矩形 5">
            <a:extLst>
              <a:ext uri="{FF2B5EF4-FFF2-40B4-BE49-F238E27FC236}">
                <a16:creationId xmlns:a16="http://schemas.microsoft.com/office/drawing/2014/main" id="{1FED6AD2-CA14-4F92-BB17-509CD567B601}"/>
              </a:ext>
            </a:extLst>
          </p:cNvPr>
          <p:cNvSpPr/>
          <p:nvPr/>
        </p:nvSpPr>
        <p:spPr>
          <a:xfrm rot="19961652">
            <a:off x="5990364" y="4391085"/>
            <a:ext cx="7588552" cy="1862048"/>
          </a:xfrm>
          <a:prstGeom prst="rect">
            <a:avLst/>
          </a:prstGeom>
        </p:spPr>
        <p:txBody>
          <a:bodyPr wrap="none">
            <a:spAutoFit/>
          </a:bodyPr>
          <a:lstStyle/>
          <a:p>
            <a:r>
              <a:rPr lang="en-US" altLang="zh-CN" sz="11500" b="1" spc="-1900" dirty="0">
                <a:solidFill>
                  <a:srgbClr val="3C4560"/>
                </a:solidFill>
                <a:latin typeface="+mn-ea"/>
                <a:cs typeface="+mn-ea"/>
                <a:sym typeface="+mn-lt"/>
              </a:rPr>
              <a:t>THANK  YOU.</a:t>
            </a:r>
          </a:p>
        </p:txBody>
      </p:sp>
    </p:spTree>
    <p:extLst>
      <p:ext uri="{BB962C8B-B14F-4D97-AF65-F5344CB8AC3E}">
        <p14:creationId xmlns:p14="http://schemas.microsoft.com/office/powerpoint/2010/main" val="28585267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EE8A211A-5A1F-426A-AA21-A8815FC49203}"/>
              </a:ext>
            </a:extLst>
          </p:cNvPr>
          <p:cNvSpPr/>
          <p:nvPr/>
        </p:nvSpPr>
        <p:spPr>
          <a:xfrm flipH="1">
            <a:off x="3065253" y="1725283"/>
            <a:ext cx="6061494" cy="3251146"/>
          </a:xfrm>
          <a:prstGeom prst="rect">
            <a:avLst/>
          </a:prstGeom>
          <a:solidFill>
            <a:srgbClr val="4B5161"/>
          </a:solidFill>
          <a:ln>
            <a:noFill/>
          </a:ln>
          <a:effectLst>
            <a:outerShdw blurRad="101600" dist="76200" dir="8100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8BC1DFF-A544-4086-8CCA-472BE7266891}"/>
              </a:ext>
            </a:extLst>
          </p:cNvPr>
          <p:cNvGrpSpPr/>
          <p:nvPr/>
        </p:nvGrpSpPr>
        <p:grpSpPr>
          <a:xfrm>
            <a:off x="0" y="1725284"/>
            <a:ext cx="12192000" cy="3027915"/>
            <a:chOff x="2984707" y="1725284"/>
            <a:chExt cx="12192000" cy="3027915"/>
          </a:xfrm>
        </p:grpSpPr>
        <p:sp>
          <p:nvSpPr>
            <p:cNvPr id="3" name="矩形 2">
              <a:extLst>
                <a:ext uri="{FF2B5EF4-FFF2-40B4-BE49-F238E27FC236}">
                  <a16:creationId xmlns:a16="http://schemas.microsoft.com/office/drawing/2014/main" id="{0C183E76-F703-4D02-B21D-96A72A3ADF5B}"/>
                </a:ext>
              </a:extLst>
            </p:cNvPr>
            <p:cNvSpPr/>
            <p:nvPr/>
          </p:nvSpPr>
          <p:spPr>
            <a:xfrm flipH="1">
              <a:off x="2984707" y="1948513"/>
              <a:ext cx="12192000" cy="2804686"/>
            </a:xfrm>
            <a:prstGeom prst="rect">
              <a:avLst/>
            </a:prstGeom>
            <a:solidFill>
              <a:schemeClr val="bg1"/>
            </a:solidFill>
            <a:ln w="50800">
              <a:solidFill>
                <a:srgbClr val="7C424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nvGrpSpPr>
            <p:cNvPr id="7" name="组合 6">
              <a:extLst>
                <a:ext uri="{FF2B5EF4-FFF2-40B4-BE49-F238E27FC236}">
                  <a16:creationId xmlns:a16="http://schemas.microsoft.com/office/drawing/2014/main" id="{B6B23570-ED15-4891-B5D5-EC16FC0D30B4}"/>
                </a:ext>
              </a:extLst>
            </p:cNvPr>
            <p:cNvGrpSpPr/>
            <p:nvPr/>
          </p:nvGrpSpPr>
          <p:grpSpPr>
            <a:xfrm rot="16200000" flipH="1">
              <a:off x="8787797" y="1519866"/>
              <a:ext cx="517852" cy="928687"/>
              <a:chOff x="6006010" y="3192059"/>
              <a:chExt cx="500366" cy="928687"/>
            </a:xfrm>
          </p:grpSpPr>
          <p:sp>
            <p:nvSpPr>
              <p:cNvPr id="4" name="等腰三角形 3">
                <a:extLst>
                  <a:ext uri="{FF2B5EF4-FFF2-40B4-BE49-F238E27FC236}">
                    <a16:creationId xmlns:a16="http://schemas.microsoft.com/office/drawing/2014/main" id="{A7DBF43A-6615-4A0C-94D4-F7414507235E}"/>
                  </a:ext>
                </a:extLst>
              </p:cNvPr>
              <p:cNvSpPr/>
              <p:nvPr/>
            </p:nvSpPr>
            <p:spPr>
              <a:xfrm rot="5400000">
                <a:off x="5989030" y="3482034"/>
                <a:ext cx="685950" cy="348742"/>
              </a:xfrm>
              <a:custGeom>
                <a:avLst/>
                <a:gdLst>
                  <a:gd name="connsiteX0" fmla="*/ 0 w 982592"/>
                  <a:gd name="connsiteY0" fmla="*/ 847062 h 847062"/>
                  <a:gd name="connsiteX1" fmla="*/ 491296 w 982592"/>
                  <a:gd name="connsiteY1" fmla="*/ 0 h 847062"/>
                  <a:gd name="connsiteX2" fmla="*/ 982592 w 982592"/>
                  <a:gd name="connsiteY2" fmla="*/ 847062 h 847062"/>
                  <a:gd name="connsiteX3" fmla="*/ 0 w 982592"/>
                  <a:gd name="connsiteY3" fmla="*/ 847062 h 847062"/>
                  <a:gd name="connsiteX0" fmla="*/ 982592 w 1074032"/>
                  <a:gd name="connsiteY0" fmla="*/ 847062 h 938502"/>
                  <a:gd name="connsiteX1" fmla="*/ 0 w 1074032"/>
                  <a:gd name="connsiteY1" fmla="*/ 847062 h 938502"/>
                  <a:gd name="connsiteX2" fmla="*/ 491296 w 1074032"/>
                  <a:gd name="connsiteY2" fmla="*/ 0 h 938502"/>
                  <a:gd name="connsiteX3" fmla="*/ 1074032 w 1074032"/>
                  <a:gd name="connsiteY3" fmla="*/ 938502 h 938502"/>
                  <a:gd name="connsiteX0" fmla="*/ 0 w 1074032"/>
                  <a:gd name="connsiteY0" fmla="*/ 847062 h 938502"/>
                  <a:gd name="connsiteX1" fmla="*/ 491296 w 1074032"/>
                  <a:gd name="connsiteY1" fmla="*/ 0 h 938502"/>
                  <a:gd name="connsiteX2" fmla="*/ 1074032 w 1074032"/>
                  <a:gd name="connsiteY2" fmla="*/ 938502 h 938502"/>
                  <a:gd name="connsiteX0" fmla="*/ 0 w 1010532"/>
                  <a:gd name="connsiteY0" fmla="*/ 847062 h 847062"/>
                  <a:gd name="connsiteX1" fmla="*/ 491296 w 1010532"/>
                  <a:gd name="connsiteY1" fmla="*/ 0 h 847062"/>
                  <a:gd name="connsiteX2" fmla="*/ 1010532 w 1010532"/>
                  <a:gd name="connsiteY2" fmla="*/ 843252 h 847062"/>
                  <a:gd name="connsiteX0" fmla="*/ 0 w 1010532"/>
                  <a:gd name="connsiteY0" fmla="*/ 827569 h 827569"/>
                  <a:gd name="connsiteX1" fmla="*/ 447756 w 1010532"/>
                  <a:gd name="connsiteY1" fmla="*/ 0 h 827569"/>
                  <a:gd name="connsiteX2" fmla="*/ 1010532 w 1010532"/>
                  <a:gd name="connsiteY2" fmla="*/ 823759 h 827569"/>
                  <a:gd name="connsiteX0" fmla="*/ 0 w 1010532"/>
                  <a:gd name="connsiteY0" fmla="*/ 827569 h 827569"/>
                  <a:gd name="connsiteX1" fmla="*/ 481622 w 1010532"/>
                  <a:gd name="connsiteY1" fmla="*/ 0 h 827569"/>
                  <a:gd name="connsiteX2" fmla="*/ 1010532 w 1010532"/>
                  <a:gd name="connsiteY2" fmla="*/ 823759 h 827569"/>
                  <a:gd name="connsiteX0" fmla="*/ 0 w 1010532"/>
                  <a:gd name="connsiteY0" fmla="*/ 827569 h 827569"/>
                  <a:gd name="connsiteX1" fmla="*/ 481622 w 1010532"/>
                  <a:gd name="connsiteY1" fmla="*/ 0 h 827569"/>
                  <a:gd name="connsiteX2" fmla="*/ 1010532 w 1010532"/>
                  <a:gd name="connsiteY2" fmla="*/ 823759 h 827569"/>
                  <a:gd name="connsiteX0" fmla="*/ 0 w 1010532"/>
                  <a:gd name="connsiteY0" fmla="*/ 827569 h 827569"/>
                  <a:gd name="connsiteX1" fmla="*/ 481622 w 1010532"/>
                  <a:gd name="connsiteY1" fmla="*/ 0 h 827569"/>
                  <a:gd name="connsiteX2" fmla="*/ 1010532 w 1010532"/>
                  <a:gd name="connsiteY2" fmla="*/ 823759 h 827569"/>
                  <a:gd name="connsiteX0" fmla="*/ 0 w 1251616"/>
                  <a:gd name="connsiteY0" fmla="*/ 968562 h 968562"/>
                  <a:gd name="connsiteX1" fmla="*/ 1251616 w 1251616"/>
                  <a:gd name="connsiteY1" fmla="*/ 0 h 968562"/>
                  <a:gd name="connsiteX2" fmla="*/ 1010532 w 1251616"/>
                  <a:gd name="connsiteY2" fmla="*/ 964752 h 968562"/>
                  <a:gd name="connsiteX0" fmla="*/ 0 w 1010532"/>
                  <a:gd name="connsiteY0" fmla="*/ 723128 h 723128"/>
                  <a:gd name="connsiteX1" fmla="*/ 808166 w 1010532"/>
                  <a:gd name="connsiteY1" fmla="*/ 0 h 723128"/>
                  <a:gd name="connsiteX2" fmla="*/ 1010532 w 1010532"/>
                  <a:gd name="connsiteY2" fmla="*/ 719318 h 723128"/>
                  <a:gd name="connsiteX0" fmla="*/ 0 w 1010532"/>
                  <a:gd name="connsiteY0" fmla="*/ 624295 h 624295"/>
                  <a:gd name="connsiteX1" fmla="*/ 548575 w 1010532"/>
                  <a:gd name="connsiteY1" fmla="*/ 0 h 624295"/>
                  <a:gd name="connsiteX2" fmla="*/ 1010532 w 1010532"/>
                  <a:gd name="connsiteY2" fmla="*/ 620485 h 624295"/>
                  <a:gd name="connsiteX0" fmla="*/ 0 w 1600987"/>
                  <a:gd name="connsiteY0" fmla="*/ 668770 h 668770"/>
                  <a:gd name="connsiteX1" fmla="*/ 1600988 w 1600987"/>
                  <a:gd name="connsiteY1" fmla="*/ 0 h 668770"/>
                  <a:gd name="connsiteX2" fmla="*/ 1010532 w 1600987"/>
                  <a:gd name="connsiteY2" fmla="*/ 664960 h 668770"/>
                  <a:gd name="connsiteX0" fmla="*/ 0 w 1362445"/>
                  <a:gd name="connsiteY0" fmla="*/ 787370 h 787370"/>
                  <a:gd name="connsiteX1" fmla="*/ 1362446 w 1362445"/>
                  <a:gd name="connsiteY1" fmla="*/ 0 h 787370"/>
                  <a:gd name="connsiteX2" fmla="*/ 1010532 w 1362445"/>
                  <a:gd name="connsiteY2" fmla="*/ 783560 h 787370"/>
                  <a:gd name="connsiteX0" fmla="*/ 0 w 1010531"/>
                  <a:gd name="connsiteY0" fmla="*/ 653946 h 653946"/>
                  <a:gd name="connsiteX1" fmla="*/ 562620 w 1010531"/>
                  <a:gd name="connsiteY1" fmla="*/ 0 h 653946"/>
                  <a:gd name="connsiteX2" fmla="*/ 1010532 w 1010531"/>
                  <a:gd name="connsiteY2" fmla="*/ 650136 h 653946"/>
                  <a:gd name="connsiteX0" fmla="*/ 0 w 1010532"/>
                  <a:gd name="connsiteY0" fmla="*/ 579821 h 579821"/>
                  <a:gd name="connsiteX1" fmla="*/ 548592 w 1010532"/>
                  <a:gd name="connsiteY1" fmla="*/ 0 h 579821"/>
                  <a:gd name="connsiteX2" fmla="*/ 1010532 w 1010532"/>
                  <a:gd name="connsiteY2" fmla="*/ 576011 h 579821"/>
                  <a:gd name="connsiteX0" fmla="*/ 0 w 1010532"/>
                  <a:gd name="connsiteY0" fmla="*/ 603719 h 603719"/>
                  <a:gd name="connsiteX1" fmla="*/ 534560 w 1010532"/>
                  <a:gd name="connsiteY1" fmla="*/ 0 h 603719"/>
                  <a:gd name="connsiteX2" fmla="*/ 1010532 w 1010532"/>
                  <a:gd name="connsiteY2" fmla="*/ 599909 h 603719"/>
                  <a:gd name="connsiteX0" fmla="*/ 0 w 1010532"/>
                  <a:gd name="connsiteY0" fmla="*/ 603719 h 603719"/>
                  <a:gd name="connsiteX1" fmla="*/ 499481 w 1010532"/>
                  <a:gd name="connsiteY1" fmla="*/ 0 h 603719"/>
                  <a:gd name="connsiteX2" fmla="*/ 1010532 w 1010532"/>
                  <a:gd name="connsiteY2" fmla="*/ 599909 h 603719"/>
                  <a:gd name="connsiteX0" fmla="*/ 0 w 1010532"/>
                  <a:gd name="connsiteY0" fmla="*/ 603719 h 603719"/>
                  <a:gd name="connsiteX1" fmla="*/ 506498 w 1010532"/>
                  <a:gd name="connsiteY1" fmla="*/ 0 h 603719"/>
                  <a:gd name="connsiteX2" fmla="*/ 1010532 w 1010532"/>
                  <a:gd name="connsiteY2" fmla="*/ 599909 h 603719"/>
                </a:gdLst>
                <a:ahLst/>
                <a:cxnLst>
                  <a:cxn ang="0">
                    <a:pos x="connsiteX0" y="connsiteY0"/>
                  </a:cxn>
                  <a:cxn ang="0">
                    <a:pos x="connsiteX1" y="connsiteY1"/>
                  </a:cxn>
                  <a:cxn ang="0">
                    <a:pos x="connsiteX2" y="connsiteY2"/>
                  </a:cxn>
                </a:cxnLst>
                <a:rect l="l" t="t" r="r" b="b"/>
                <a:pathLst>
                  <a:path w="1010532" h="603719">
                    <a:moveTo>
                      <a:pt x="0" y="603719"/>
                    </a:moveTo>
                    <a:lnTo>
                      <a:pt x="506498" y="0"/>
                    </a:lnTo>
                    <a:cubicBezTo>
                      <a:pt x="660478" y="192004"/>
                      <a:pt x="856552" y="407905"/>
                      <a:pt x="1010532" y="599909"/>
                    </a:cubicBezTo>
                  </a:path>
                </a:pathLst>
              </a:custGeom>
              <a:solidFill>
                <a:srgbClr val="4B5161"/>
              </a:solidFill>
              <a:ln w="50800" cap="sq">
                <a:solidFill>
                  <a:srgbClr val="7C424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6" name="矩形 5">
                <a:extLst>
                  <a:ext uri="{FF2B5EF4-FFF2-40B4-BE49-F238E27FC236}">
                    <a16:creationId xmlns:a16="http://schemas.microsoft.com/office/drawing/2014/main" id="{F1A3048D-CDFA-44F4-9436-615EF916199B}"/>
                  </a:ext>
                </a:extLst>
              </p:cNvPr>
              <p:cNvSpPr/>
              <p:nvPr/>
            </p:nvSpPr>
            <p:spPr>
              <a:xfrm>
                <a:off x="6006010" y="3192059"/>
                <a:ext cx="185077" cy="928687"/>
              </a:xfrm>
              <a:prstGeom prst="rect">
                <a:avLst/>
              </a:prstGeom>
              <a:solidFill>
                <a:srgbClr val="4B516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grpSp>
      <p:sp>
        <p:nvSpPr>
          <p:cNvPr id="39" name="文本框 38">
            <a:extLst>
              <a:ext uri="{FF2B5EF4-FFF2-40B4-BE49-F238E27FC236}">
                <a16:creationId xmlns:a16="http://schemas.microsoft.com/office/drawing/2014/main" id="{1124E444-9AED-434F-91DA-004A97A689E8}"/>
              </a:ext>
            </a:extLst>
          </p:cNvPr>
          <p:cNvSpPr txBox="1"/>
          <p:nvPr/>
        </p:nvSpPr>
        <p:spPr>
          <a:xfrm>
            <a:off x="2345789" y="2697861"/>
            <a:ext cx="7500422" cy="1599669"/>
          </a:xfrm>
          <a:prstGeom prst="rect">
            <a:avLst/>
          </a:prstGeom>
          <a:noFill/>
        </p:spPr>
        <p:txBody>
          <a:bodyPr vert="horz" wrap="square" rtlCol="0">
            <a:spAutoFit/>
          </a:bodyPr>
          <a:lstStyle/>
          <a:p>
            <a:pPr algn="ctr">
              <a:lnSpc>
                <a:spcPts val="6200"/>
              </a:lnSpc>
            </a:pPr>
            <a:r>
              <a:rPr lang="zh-CN" altLang="en-US" sz="3800" b="1" spc="600" dirty="0">
                <a:solidFill>
                  <a:schemeClr val="tx1">
                    <a:lumMod val="65000"/>
                    <a:lumOff val="35000"/>
                  </a:schemeClr>
                </a:solidFill>
                <a:latin typeface="+mn-ea"/>
                <a:cs typeface="+mn-ea"/>
                <a:sym typeface="+mn-lt"/>
              </a:rPr>
              <a:t>谢谢聆听</a:t>
            </a:r>
            <a:r>
              <a:rPr lang="en-US" altLang="zh-CN" sz="3800" b="1" spc="600" dirty="0">
                <a:solidFill>
                  <a:schemeClr val="tx1">
                    <a:lumMod val="65000"/>
                    <a:lumOff val="35000"/>
                  </a:schemeClr>
                </a:solidFill>
                <a:latin typeface="+mn-ea"/>
                <a:cs typeface="+mn-ea"/>
                <a:sym typeface="+mn-lt"/>
              </a:rPr>
              <a:t>.</a:t>
            </a:r>
          </a:p>
          <a:p>
            <a:pPr algn="ctr">
              <a:lnSpc>
                <a:spcPts val="6200"/>
              </a:lnSpc>
            </a:pPr>
            <a:r>
              <a:rPr lang="en-US" altLang="zh-CN" sz="3800" b="1" spc="-150" dirty="0">
                <a:solidFill>
                  <a:schemeClr val="tx1">
                    <a:lumMod val="65000"/>
                    <a:lumOff val="35000"/>
                  </a:schemeClr>
                </a:solidFill>
                <a:latin typeface="+mn-ea"/>
                <a:cs typeface="+mn-ea"/>
                <a:sym typeface="+mn-lt"/>
              </a:rPr>
              <a:t>THANK YOU FOR WATHING</a:t>
            </a:r>
            <a:r>
              <a:rPr lang="en-US" altLang="zh-CN" sz="3800" b="1" spc="300" dirty="0">
                <a:solidFill>
                  <a:schemeClr val="tx1">
                    <a:lumMod val="65000"/>
                    <a:lumOff val="35000"/>
                  </a:schemeClr>
                </a:solidFill>
                <a:latin typeface="+mn-ea"/>
                <a:cs typeface="+mn-ea"/>
                <a:sym typeface="+mn-lt"/>
              </a:rPr>
              <a:t>.</a:t>
            </a:r>
            <a:endParaRPr lang="zh-CN" altLang="en-US" sz="3800" b="1" spc="300" dirty="0">
              <a:solidFill>
                <a:schemeClr val="tx1">
                  <a:lumMod val="65000"/>
                  <a:lumOff val="35000"/>
                </a:schemeClr>
              </a:solidFill>
              <a:latin typeface="+mn-ea"/>
              <a:cs typeface="+mn-ea"/>
              <a:sym typeface="+mn-lt"/>
            </a:endParaRPr>
          </a:p>
        </p:txBody>
      </p:sp>
      <p:grpSp>
        <p:nvGrpSpPr>
          <p:cNvPr id="21" name="组合 20">
            <a:extLst>
              <a:ext uri="{FF2B5EF4-FFF2-40B4-BE49-F238E27FC236}">
                <a16:creationId xmlns:a16="http://schemas.microsoft.com/office/drawing/2014/main" id="{0FD454E5-3B32-401E-9C9E-0C888AB03F9E}"/>
              </a:ext>
            </a:extLst>
          </p:cNvPr>
          <p:cNvGrpSpPr/>
          <p:nvPr/>
        </p:nvGrpSpPr>
        <p:grpSpPr>
          <a:xfrm>
            <a:off x="4099652" y="5573049"/>
            <a:ext cx="3992696" cy="3779054"/>
            <a:chOff x="8425818" y="6899093"/>
            <a:chExt cx="3157537" cy="3100387"/>
          </a:xfrm>
          <a:solidFill>
            <a:srgbClr val="E2E2E2">
              <a:alpha val="75686"/>
            </a:srgbClr>
          </a:solidFill>
        </p:grpSpPr>
        <p:sp>
          <p:nvSpPr>
            <p:cNvPr id="22" name="Freeform 177">
              <a:extLst>
                <a:ext uri="{FF2B5EF4-FFF2-40B4-BE49-F238E27FC236}">
                  <a16:creationId xmlns:a16="http://schemas.microsoft.com/office/drawing/2014/main" id="{DE3DEABF-7027-492A-BAE4-C2627B54C7A1}"/>
                </a:ext>
              </a:extLst>
            </p:cNvPr>
            <p:cNvSpPr>
              <a:spLocks noEditPoints="1"/>
            </p:cNvSpPr>
            <p:nvPr/>
          </p:nvSpPr>
          <p:spPr bwMode="auto">
            <a:xfrm>
              <a:off x="8425818" y="6899093"/>
              <a:ext cx="3157537" cy="3100387"/>
            </a:xfrm>
            <a:custGeom>
              <a:avLst/>
              <a:gdLst>
                <a:gd name="T0" fmla="*/ 378 w 1308"/>
                <a:gd name="T1" fmla="*/ 1222 h 1289"/>
                <a:gd name="T2" fmla="*/ 350 w 1308"/>
                <a:gd name="T3" fmla="*/ 1209 h 1289"/>
                <a:gd name="T4" fmla="*/ 313 w 1308"/>
                <a:gd name="T5" fmla="*/ 1187 h 1289"/>
                <a:gd name="T6" fmla="*/ 274 w 1308"/>
                <a:gd name="T7" fmla="*/ 1164 h 1289"/>
                <a:gd name="T8" fmla="*/ 210 w 1308"/>
                <a:gd name="T9" fmla="*/ 1108 h 1289"/>
                <a:gd name="T10" fmla="*/ 131 w 1308"/>
                <a:gd name="T11" fmla="*/ 1017 h 1289"/>
                <a:gd name="T12" fmla="*/ 84 w 1308"/>
                <a:gd name="T13" fmla="*/ 943 h 1289"/>
                <a:gd name="T14" fmla="*/ 68 w 1308"/>
                <a:gd name="T15" fmla="*/ 909 h 1289"/>
                <a:gd name="T16" fmla="*/ 14 w 1308"/>
                <a:gd name="T17" fmla="*/ 709 h 1289"/>
                <a:gd name="T18" fmla="*/ 111 w 1308"/>
                <a:gd name="T19" fmla="*/ 301 h 1289"/>
                <a:gd name="T20" fmla="*/ 117 w 1308"/>
                <a:gd name="T21" fmla="*/ 286 h 1289"/>
                <a:gd name="T22" fmla="*/ 168 w 1308"/>
                <a:gd name="T23" fmla="*/ 224 h 1289"/>
                <a:gd name="T24" fmla="*/ 200 w 1308"/>
                <a:gd name="T25" fmla="*/ 190 h 1289"/>
                <a:gd name="T26" fmla="*/ 225 w 1308"/>
                <a:gd name="T27" fmla="*/ 163 h 1289"/>
                <a:gd name="T28" fmla="*/ 259 w 1308"/>
                <a:gd name="T29" fmla="*/ 135 h 1289"/>
                <a:gd name="T30" fmla="*/ 319 w 1308"/>
                <a:gd name="T31" fmla="*/ 96 h 1289"/>
                <a:gd name="T32" fmla="*/ 387 w 1308"/>
                <a:gd name="T33" fmla="*/ 62 h 1289"/>
                <a:gd name="T34" fmla="*/ 468 w 1308"/>
                <a:gd name="T35" fmla="*/ 30 h 1289"/>
                <a:gd name="T36" fmla="*/ 468 w 1308"/>
                <a:gd name="T37" fmla="*/ 30 h 1289"/>
                <a:gd name="T38" fmla="*/ 488 w 1308"/>
                <a:gd name="T39" fmla="*/ 26 h 1289"/>
                <a:gd name="T40" fmla="*/ 728 w 1308"/>
                <a:gd name="T41" fmla="*/ 11 h 1289"/>
                <a:gd name="T42" fmla="*/ 820 w 1308"/>
                <a:gd name="T43" fmla="*/ 27 h 1289"/>
                <a:gd name="T44" fmla="*/ 819 w 1308"/>
                <a:gd name="T45" fmla="*/ 27 h 1289"/>
                <a:gd name="T46" fmla="*/ 884 w 1308"/>
                <a:gd name="T47" fmla="*/ 48 h 1289"/>
                <a:gd name="T48" fmla="*/ 1221 w 1308"/>
                <a:gd name="T49" fmla="*/ 355 h 1289"/>
                <a:gd name="T50" fmla="*/ 1247 w 1308"/>
                <a:gd name="T51" fmla="*/ 411 h 1289"/>
                <a:gd name="T52" fmla="*/ 1254 w 1308"/>
                <a:gd name="T53" fmla="*/ 433 h 1289"/>
                <a:gd name="T54" fmla="*/ 1257 w 1308"/>
                <a:gd name="T55" fmla="*/ 449 h 1289"/>
                <a:gd name="T56" fmla="*/ 1215 w 1308"/>
                <a:gd name="T57" fmla="*/ 941 h 1289"/>
                <a:gd name="T58" fmla="*/ 1209 w 1308"/>
                <a:gd name="T59" fmla="*/ 956 h 1289"/>
                <a:gd name="T60" fmla="*/ 1128 w 1308"/>
                <a:gd name="T61" fmla="*/ 1066 h 1289"/>
                <a:gd name="T62" fmla="*/ 1096 w 1308"/>
                <a:gd name="T63" fmla="*/ 1100 h 1289"/>
                <a:gd name="T64" fmla="*/ 1071 w 1308"/>
                <a:gd name="T65" fmla="*/ 1127 h 1289"/>
                <a:gd name="T66" fmla="*/ 1011 w 1308"/>
                <a:gd name="T67" fmla="*/ 1171 h 1289"/>
                <a:gd name="T68" fmla="*/ 968 w 1308"/>
                <a:gd name="T69" fmla="*/ 1200 h 1289"/>
                <a:gd name="T70" fmla="*/ 937 w 1308"/>
                <a:gd name="T71" fmla="*/ 1214 h 1289"/>
                <a:gd name="T72" fmla="*/ 843 w 1308"/>
                <a:gd name="T73" fmla="*/ 1254 h 1289"/>
                <a:gd name="T74" fmla="*/ 844 w 1308"/>
                <a:gd name="T75" fmla="*/ 1254 h 1289"/>
                <a:gd name="T76" fmla="*/ 829 w 1308"/>
                <a:gd name="T77" fmla="*/ 1257 h 1289"/>
                <a:gd name="T78" fmla="*/ 691 w 1308"/>
                <a:gd name="T79" fmla="*/ 1280 h 1289"/>
                <a:gd name="T80" fmla="*/ 378 w 1308"/>
                <a:gd name="T81" fmla="*/ 1222 h 1289"/>
                <a:gd name="T82" fmla="*/ 648 w 1308"/>
                <a:gd name="T83" fmla="*/ 1267 h 1289"/>
                <a:gd name="T84" fmla="*/ 1272 w 1308"/>
                <a:gd name="T85" fmla="*/ 655 h 1289"/>
                <a:gd name="T86" fmla="*/ 651 w 1308"/>
                <a:gd name="T87" fmla="*/ 21 h 1289"/>
                <a:gd name="T88" fmla="*/ 26 w 1308"/>
                <a:gd name="T89" fmla="*/ 642 h 1289"/>
                <a:gd name="T90" fmla="*/ 648 w 1308"/>
                <a:gd name="T91" fmla="*/ 1267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8" h="1289">
                  <a:moveTo>
                    <a:pt x="378" y="1222"/>
                  </a:moveTo>
                  <a:cubicBezTo>
                    <a:pt x="369" y="1218"/>
                    <a:pt x="359" y="1214"/>
                    <a:pt x="350" y="1209"/>
                  </a:cubicBezTo>
                  <a:cubicBezTo>
                    <a:pt x="338" y="1202"/>
                    <a:pt x="326" y="1194"/>
                    <a:pt x="313" y="1187"/>
                  </a:cubicBezTo>
                  <a:cubicBezTo>
                    <a:pt x="300" y="1179"/>
                    <a:pt x="287" y="1172"/>
                    <a:pt x="274" y="1164"/>
                  </a:cubicBezTo>
                  <a:cubicBezTo>
                    <a:pt x="253" y="1146"/>
                    <a:pt x="229" y="1129"/>
                    <a:pt x="210" y="1108"/>
                  </a:cubicBezTo>
                  <a:cubicBezTo>
                    <a:pt x="182" y="1079"/>
                    <a:pt x="157" y="1048"/>
                    <a:pt x="131" y="1017"/>
                  </a:cubicBezTo>
                  <a:cubicBezTo>
                    <a:pt x="115" y="993"/>
                    <a:pt x="100" y="968"/>
                    <a:pt x="84" y="943"/>
                  </a:cubicBezTo>
                  <a:cubicBezTo>
                    <a:pt x="79" y="932"/>
                    <a:pt x="73" y="921"/>
                    <a:pt x="68" y="909"/>
                  </a:cubicBezTo>
                  <a:cubicBezTo>
                    <a:pt x="40" y="845"/>
                    <a:pt x="21" y="779"/>
                    <a:pt x="14" y="709"/>
                  </a:cubicBezTo>
                  <a:cubicBezTo>
                    <a:pt x="0" y="562"/>
                    <a:pt x="32" y="426"/>
                    <a:pt x="111" y="301"/>
                  </a:cubicBezTo>
                  <a:cubicBezTo>
                    <a:pt x="114" y="296"/>
                    <a:pt x="115" y="291"/>
                    <a:pt x="117" y="286"/>
                  </a:cubicBezTo>
                  <a:cubicBezTo>
                    <a:pt x="134" y="265"/>
                    <a:pt x="151" y="245"/>
                    <a:pt x="168" y="224"/>
                  </a:cubicBezTo>
                  <a:cubicBezTo>
                    <a:pt x="179" y="213"/>
                    <a:pt x="189" y="201"/>
                    <a:pt x="200" y="190"/>
                  </a:cubicBezTo>
                  <a:cubicBezTo>
                    <a:pt x="208" y="181"/>
                    <a:pt x="217" y="172"/>
                    <a:pt x="225" y="163"/>
                  </a:cubicBezTo>
                  <a:cubicBezTo>
                    <a:pt x="237" y="154"/>
                    <a:pt x="248" y="144"/>
                    <a:pt x="259" y="135"/>
                  </a:cubicBezTo>
                  <a:cubicBezTo>
                    <a:pt x="279" y="122"/>
                    <a:pt x="299" y="109"/>
                    <a:pt x="319" y="96"/>
                  </a:cubicBezTo>
                  <a:cubicBezTo>
                    <a:pt x="342" y="84"/>
                    <a:pt x="364" y="73"/>
                    <a:pt x="387" y="62"/>
                  </a:cubicBezTo>
                  <a:cubicBezTo>
                    <a:pt x="414" y="51"/>
                    <a:pt x="441" y="40"/>
                    <a:pt x="468" y="30"/>
                  </a:cubicBezTo>
                  <a:cubicBezTo>
                    <a:pt x="468" y="30"/>
                    <a:pt x="468" y="30"/>
                    <a:pt x="468" y="30"/>
                  </a:cubicBezTo>
                  <a:cubicBezTo>
                    <a:pt x="475" y="29"/>
                    <a:pt x="481" y="28"/>
                    <a:pt x="488" y="26"/>
                  </a:cubicBezTo>
                  <a:cubicBezTo>
                    <a:pt x="567" y="6"/>
                    <a:pt x="647" y="0"/>
                    <a:pt x="728" y="11"/>
                  </a:cubicBezTo>
                  <a:cubicBezTo>
                    <a:pt x="759" y="15"/>
                    <a:pt x="789" y="22"/>
                    <a:pt x="820" y="27"/>
                  </a:cubicBezTo>
                  <a:cubicBezTo>
                    <a:pt x="819" y="27"/>
                    <a:pt x="819" y="27"/>
                    <a:pt x="819" y="27"/>
                  </a:cubicBezTo>
                  <a:cubicBezTo>
                    <a:pt x="840" y="34"/>
                    <a:pt x="862" y="41"/>
                    <a:pt x="884" y="48"/>
                  </a:cubicBezTo>
                  <a:cubicBezTo>
                    <a:pt x="1034" y="109"/>
                    <a:pt x="1146" y="212"/>
                    <a:pt x="1221" y="355"/>
                  </a:cubicBezTo>
                  <a:cubicBezTo>
                    <a:pt x="1230" y="374"/>
                    <a:pt x="1238" y="393"/>
                    <a:pt x="1247" y="411"/>
                  </a:cubicBezTo>
                  <a:cubicBezTo>
                    <a:pt x="1249" y="419"/>
                    <a:pt x="1252" y="426"/>
                    <a:pt x="1254" y="433"/>
                  </a:cubicBezTo>
                  <a:cubicBezTo>
                    <a:pt x="1255" y="439"/>
                    <a:pt x="1256" y="444"/>
                    <a:pt x="1257" y="449"/>
                  </a:cubicBezTo>
                  <a:cubicBezTo>
                    <a:pt x="1308" y="619"/>
                    <a:pt x="1295" y="783"/>
                    <a:pt x="1215" y="941"/>
                  </a:cubicBezTo>
                  <a:cubicBezTo>
                    <a:pt x="1212" y="945"/>
                    <a:pt x="1211" y="951"/>
                    <a:pt x="1209" y="956"/>
                  </a:cubicBezTo>
                  <a:cubicBezTo>
                    <a:pt x="1182" y="993"/>
                    <a:pt x="1155" y="1029"/>
                    <a:pt x="1128" y="1066"/>
                  </a:cubicBezTo>
                  <a:cubicBezTo>
                    <a:pt x="1118" y="1077"/>
                    <a:pt x="1107" y="1089"/>
                    <a:pt x="1096" y="1100"/>
                  </a:cubicBezTo>
                  <a:cubicBezTo>
                    <a:pt x="1088" y="1109"/>
                    <a:pt x="1079" y="1118"/>
                    <a:pt x="1071" y="1127"/>
                  </a:cubicBezTo>
                  <a:cubicBezTo>
                    <a:pt x="1051" y="1142"/>
                    <a:pt x="1032" y="1157"/>
                    <a:pt x="1011" y="1171"/>
                  </a:cubicBezTo>
                  <a:cubicBezTo>
                    <a:pt x="997" y="1182"/>
                    <a:pt x="982" y="1190"/>
                    <a:pt x="968" y="1200"/>
                  </a:cubicBezTo>
                  <a:cubicBezTo>
                    <a:pt x="957" y="1205"/>
                    <a:pt x="947" y="1210"/>
                    <a:pt x="937" y="1214"/>
                  </a:cubicBezTo>
                  <a:cubicBezTo>
                    <a:pt x="906" y="1228"/>
                    <a:pt x="874" y="1241"/>
                    <a:pt x="843" y="1254"/>
                  </a:cubicBezTo>
                  <a:cubicBezTo>
                    <a:pt x="843" y="1254"/>
                    <a:pt x="844" y="1254"/>
                    <a:pt x="844" y="1254"/>
                  </a:cubicBezTo>
                  <a:cubicBezTo>
                    <a:pt x="839" y="1255"/>
                    <a:pt x="834" y="1256"/>
                    <a:pt x="829" y="1257"/>
                  </a:cubicBezTo>
                  <a:cubicBezTo>
                    <a:pt x="783" y="1265"/>
                    <a:pt x="737" y="1277"/>
                    <a:pt x="691" y="1280"/>
                  </a:cubicBezTo>
                  <a:cubicBezTo>
                    <a:pt x="582" y="1289"/>
                    <a:pt x="477" y="1268"/>
                    <a:pt x="378" y="1222"/>
                  </a:cubicBezTo>
                  <a:close/>
                  <a:moveTo>
                    <a:pt x="648" y="1267"/>
                  </a:moveTo>
                  <a:cubicBezTo>
                    <a:pt x="993" y="1267"/>
                    <a:pt x="1266" y="991"/>
                    <a:pt x="1272" y="655"/>
                  </a:cubicBezTo>
                  <a:cubicBezTo>
                    <a:pt x="1278" y="306"/>
                    <a:pt x="997" y="22"/>
                    <a:pt x="651" y="21"/>
                  </a:cubicBezTo>
                  <a:cubicBezTo>
                    <a:pt x="307" y="20"/>
                    <a:pt x="27" y="298"/>
                    <a:pt x="26" y="642"/>
                  </a:cubicBezTo>
                  <a:cubicBezTo>
                    <a:pt x="25" y="988"/>
                    <a:pt x="303" y="1266"/>
                    <a:pt x="648" y="1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184">
              <a:extLst>
                <a:ext uri="{FF2B5EF4-FFF2-40B4-BE49-F238E27FC236}">
                  <a16:creationId xmlns:a16="http://schemas.microsoft.com/office/drawing/2014/main" id="{17DB4D86-214E-4C27-9ED2-319402F2BDAF}"/>
                </a:ext>
              </a:extLst>
            </p:cNvPr>
            <p:cNvSpPr>
              <a:spLocks/>
            </p:cNvSpPr>
            <p:nvPr/>
          </p:nvSpPr>
          <p:spPr bwMode="auto">
            <a:xfrm>
              <a:off x="9087805" y="9697855"/>
              <a:ext cx="182562" cy="109537"/>
            </a:xfrm>
            <a:custGeom>
              <a:avLst/>
              <a:gdLst>
                <a:gd name="T0" fmla="*/ 0 w 76"/>
                <a:gd name="T1" fmla="*/ 0 h 45"/>
                <a:gd name="T2" fmla="*/ 39 w 76"/>
                <a:gd name="T3" fmla="*/ 23 h 45"/>
                <a:gd name="T4" fmla="*/ 76 w 76"/>
                <a:gd name="T5" fmla="*/ 45 h 45"/>
                <a:gd name="T6" fmla="*/ 0 w 76"/>
                <a:gd name="T7" fmla="*/ 0 h 45"/>
              </a:gdLst>
              <a:ahLst/>
              <a:cxnLst>
                <a:cxn ang="0">
                  <a:pos x="T0" y="T1"/>
                </a:cxn>
                <a:cxn ang="0">
                  <a:pos x="T2" y="T3"/>
                </a:cxn>
                <a:cxn ang="0">
                  <a:pos x="T4" y="T5"/>
                </a:cxn>
                <a:cxn ang="0">
                  <a:pos x="T6" y="T7"/>
                </a:cxn>
              </a:cxnLst>
              <a:rect l="0" t="0" r="r" b="b"/>
              <a:pathLst>
                <a:path w="76" h="45">
                  <a:moveTo>
                    <a:pt x="0" y="0"/>
                  </a:moveTo>
                  <a:cubicBezTo>
                    <a:pt x="13" y="8"/>
                    <a:pt x="26" y="15"/>
                    <a:pt x="39" y="23"/>
                  </a:cubicBezTo>
                  <a:cubicBezTo>
                    <a:pt x="52" y="30"/>
                    <a:pt x="64" y="38"/>
                    <a:pt x="76" y="45"/>
                  </a:cubicBezTo>
                  <a:cubicBezTo>
                    <a:pt x="51" y="30"/>
                    <a:pt x="26" y="1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188">
              <a:extLst>
                <a:ext uri="{FF2B5EF4-FFF2-40B4-BE49-F238E27FC236}">
                  <a16:creationId xmlns:a16="http://schemas.microsoft.com/office/drawing/2014/main" id="{D21B376B-49F9-44A6-94A4-9E499B5CF67F}"/>
                </a:ext>
              </a:extLst>
            </p:cNvPr>
            <p:cNvSpPr>
              <a:spLocks/>
            </p:cNvSpPr>
            <p:nvPr/>
          </p:nvSpPr>
          <p:spPr bwMode="auto">
            <a:xfrm>
              <a:off x="9051293" y="7129280"/>
              <a:ext cx="144462" cy="95250"/>
            </a:xfrm>
            <a:custGeom>
              <a:avLst/>
              <a:gdLst>
                <a:gd name="T0" fmla="*/ 60 w 60"/>
                <a:gd name="T1" fmla="*/ 0 h 39"/>
                <a:gd name="T2" fmla="*/ 0 w 60"/>
                <a:gd name="T3" fmla="*/ 39 h 39"/>
                <a:gd name="T4" fmla="*/ 60 w 60"/>
                <a:gd name="T5" fmla="*/ 0 h 39"/>
              </a:gdLst>
              <a:ahLst/>
              <a:cxnLst>
                <a:cxn ang="0">
                  <a:pos x="T0" y="T1"/>
                </a:cxn>
                <a:cxn ang="0">
                  <a:pos x="T2" y="T3"/>
                </a:cxn>
                <a:cxn ang="0">
                  <a:pos x="T4" y="T5"/>
                </a:cxn>
              </a:cxnLst>
              <a:rect l="0" t="0" r="r" b="b"/>
              <a:pathLst>
                <a:path w="60" h="39">
                  <a:moveTo>
                    <a:pt x="60" y="0"/>
                  </a:moveTo>
                  <a:cubicBezTo>
                    <a:pt x="40" y="13"/>
                    <a:pt x="20" y="26"/>
                    <a:pt x="0" y="39"/>
                  </a:cubicBezTo>
                  <a:cubicBezTo>
                    <a:pt x="20" y="26"/>
                    <a:pt x="40" y="13"/>
                    <a:pt x="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189">
              <a:extLst>
                <a:ext uri="{FF2B5EF4-FFF2-40B4-BE49-F238E27FC236}">
                  <a16:creationId xmlns:a16="http://schemas.microsoft.com/office/drawing/2014/main" id="{A2631017-CAF7-4EBF-9C1C-3F876165D0DF}"/>
                </a:ext>
              </a:extLst>
            </p:cNvPr>
            <p:cNvSpPr>
              <a:spLocks/>
            </p:cNvSpPr>
            <p:nvPr/>
          </p:nvSpPr>
          <p:spPr bwMode="auto">
            <a:xfrm>
              <a:off x="10403843" y="6964180"/>
              <a:ext cx="157162" cy="50800"/>
            </a:xfrm>
            <a:custGeom>
              <a:avLst/>
              <a:gdLst>
                <a:gd name="T0" fmla="*/ 65 w 65"/>
                <a:gd name="T1" fmla="*/ 21 h 21"/>
                <a:gd name="T2" fmla="*/ 0 w 65"/>
                <a:gd name="T3" fmla="*/ 0 h 21"/>
                <a:gd name="T4" fmla="*/ 65 w 65"/>
                <a:gd name="T5" fmla="*/ 21 h 21"/>
              </a:gdLst>
              <a:ahLst/>
              <a:cxnLst>
                <a:cxn ang="0">
                  <a:pos x="T0" y="T1"/>
                </a:cxn>
                <a:cxn ang="0">
                  <a:pos x="T2" y="T3"/>
                </a:cxn>
                <a:cxn ang="0">
                  <a:pos x="T4" y="T5"/>
                </a:cxn>
              </a:cxnLst>
              <a:rect l="0" t="0" r="r" b="b"/>
              <a:pathLst>
                <a:path w="65" h="21">
                  <a:moveTo>
                    <a:pt x="65" y="21"/>
                  </a:moveTo>
                  <a:cubicBezTo>
                    <a:pt x="43" y="14"/>
                    <a:pt x="21" y="7"/>
                    <a:pt x="0" y="0"/>
                  </a:cubicBezTo>
                  <a:cubicBezTo>
                    <a:pt x="21" y="7"/>
                    <a:pt x="43" y="14"/>
                    <a:pt x="6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190">
              <a:extLst>
                <a:ext uri="{FF2B5EF4-FFF2-40B4-BE49-F238E27FC236}">
                  <a16:creationId xmlns:a16="http://schemas.microsoft.com/office/drawing/2014/main" id="{58FB4CF8-39FA-4AA2-BC91-5CF7C1315D45}"/>
                </a:ext>
              </a:extLst>
            </p:cNvPr>
            <p:cNvSpPr>
              <a:spLocks/>
            </p:cNvSpPr>
            <p:nvPr/>
          </p:nvSpPr>
          <p:spPr bwMode="auto">
            <a:xfrm>
              <a:off x="11373805" y="7753168"/>
              <a:ext cx="63500" cy="134937"/>
            </a:xfrm>
            <a:custGeom>
              <a:avLst/>
              <a:gdLst>
                <a:gd name="T0" fmla="*/ 26 w 26"/>
                <a:gd name="T1" fmla="*/ 56 h 56"/>
                <a:gd name="T2" fmla="*/ 0 w 26"/>
                <a:gd name="T3" fmla="*/ 0 h 56"/>
                <a:gd name="T4" fmla="*/ 26 w 26"/>
                <a:gd name="T5" fmla="*/ 56 h 56"/>
              </a:gdLst>
              <a:ahLst/>
              <a:cxnLst>
                <a:cxn ang="0">
                  <a:pos x="T0" y="T1"/>
                </a:cxn>
                <a:cxn ang="0">
                  <a:pos x="T2" y="T3"/>
                </a:cxn>
                <a:cxn ang="0">
                  <a:pos x="T4" y="T5"/>
                </a:cxn>
              </a:cxnLst>
              <a:rect l="0" t="0" r="r" b="b"/>
              <a:pathLst>
                <a:path w="26" h="56">
                  <a:moveTo>
                    <a:pt x="26" y="56"/>
                  </a:moveTo>
                  <a:cubicBezTo>
                    <a:pt x="17" y="38"/>
                    <a:pt x="9" y="19"/>
                    <a:pt x="0" y="0"/>
                  </a:cubicBezTo>
                  <a:cubicBezTo>
                    <a:pt x="9" y="19"/>
                    <a:pt x="17" y="38"/>
                    <a:pt x="2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193">
              <a:extLst>
                <a:ext uri="{FF2B5EF4-FFF2-40B4-BE49-F238E27FC236}">
                  <a16:creationId xmlns:a16="http://schemas.microsoft.com/office/drawing/2014/main" id="{B597A284-A8F1-4D27-B67B-08DDEF0E93C1}"/>
                </a:ext>
              </a:extLst>
            </p:cNvPr>
            <p:cNvSpPr>
              <a:spLocks/>
            </p:cNvSpPr>
            <p:nvPr/>
          </p:nvSpPr>
          <p:spPr bwMode="auto">
            <a:xfrm>
              <a:off x="9865680" y="6975293"/>
              <a:ext cx="252412" cy="307975"/>
            </a:xfrm>
            <a:custGeom>
              <a:avLst/>
              <a:gdLst>
                <a:gd name="T0" fmla="*/ 54 w 105"/>
                <a:gd name="T1" fmla="*/ 20 h 128"/>
                <a:gd name="T2" fmla="*/ 44 w 105"/>
                <a:gd name="T3" fmla="*/ 5 h 128"/>
                <a:gd name="T4" fmla="*/ 48 w 105"/>
                <a:gd name="T5" fmla="*/ 0 h 128"/>
                <a:gd name="T6" fmla="*/ 71 w 105"/>
                <a:gd name="T7" fmla="*/ 17 h 128"/>
                <a:gd name="T8" fmla="*/ 69 w 105"/>
                <a:gd name="T9" fmla="*/ 19 h 128"/>
                <a:gd name="T10" fmla="*/ 105 w 105"/>
                <a:gd name="T11" fmla="*/ 26 h 128"/>
                <a:gd name="T12" fmla="*/ 105 w 105"/>
                <a:gd name="T13" fmla="*/ 32 h 128"/>
                <a:gd name="T14" fmla="*/ 65 w 105"/>
                <a:gd name="T15" fmla="*/ 42 h 128"/>
                <a:gd name="T16" fmla="*/ 66 w 105"/>
                <a:gd name="T17" fmla="*/ 45 h 128"/>
                <a:gd name="T18" fmla="*/ 78 w 105"/>
                <a:gd name="T19" fmla="*/ 48 h 128"/>
                <a:gd name="T20" fmla="*/ 91 w 105"/>
                <a:gd name="T21" fmla="*/ 65 h 128"/>
                <a:gd name="T22" fmla="*/ 90 w 105"/>
                <a:gd name="T23" fmla="*/ 109 h 128"/>
                <a:gd name="T24" fmla="*/ 82 w 105"/>
                <a:gd name="T25" fmla="*/ 127 h 128"/>
                <a:gd name="T26" fmla="*/ 60 w 105"/>
                <a:gd name="T27" fmla="*/ 115 h 128"/>
                <a:gd name="T28" fmla="*/ 72 w 105"/>
                <a:gd name="T29" fmla="*/ 87 h 128"/>
                <a:gd name="T30" fmla="*/ 48 w 105"/>
                <a:gd name="T31" fmla="*/ 100 h 128"/>
                <a:gd name="T32" fmla="*/ 41 w 105"/>
                <a:gd name="T33" fmla="*/ 71 h 128"/>
                <a:gd name="T34" fmla="*/ 36 w 105"/>
                <a:gd name="T35" fmla="*/ 71 h 128"/>
                <a:gd name="T36" fmla="*/ 30 w 105"/>
                <a:gd name="T37" fmla="*/ 98 h 128"/>
                <a:gd name="T38" fmla="*/ 29 w 105"/>
                <a:gd name="T39" fmla="*/ 110 h 128"/>
                <a:gd name="T40" fmla="*/ 24 w 105"/>
                <a:gd name="T41" fmla="*/ 123 h 128"/>
                <a:gd name="T42" fmla="*/ 13 w 105"/>
                <a:gd name="T43" fmla="*/ 111 h 128"/>
                <a:gd name="T44" fmla="*/ 20 w 105"/>
                <a:gd name="T45" fmla="*/ 56 h 128"/>
                <a:gd name="T46" fmla="*/ 44 w 105"/>
                <a:gd name="T47" fmla="*/ 56 h 128"/>
                <a:gd name="T48" fmla="*/ 30 w 105"/>
                <a:gd name="T49" fmla="*/ 40 h 128"/>
                <a:gd name="T50" fmla="*/ 4 w 105"/>
                <a:gd name="T51" fmla="*/ 45 h 128"/>
                <a:gd name="T52" fmla="*/ 0 w 105"/>
                <a:gd name="T53" fmla="*/ 37 h 128"/>
                <a:gd name="T54" fmla="*/ 54 w 105"/>
                <a:gd name="T55"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 h="128">
                  <a:moveTo>
                    <a:pt x="54" y="20"/>
                  </a:moveTo>
                  <a:cubicBezTo>
                    <a:pt x="50" y="15"/>
                    <a:pt x="47" y="10"/>
                    <a:pt x="44" y="5"/>
                  </a:cubicBezTo>
                  <a:cubicBezTo>
                    <a:pt x="45" y="3"/>
                    <a:pt x="47" y="2"/>
                    <a:pt x="48" y="0"/>
                  </a:cubicBezTo>
                  <a:cubicBezTo>
                    <a:pt x="56" y="6"/>
                    <a:pt x="64" y="11"/>
                    <a:pt x="71" y="17"/>
                  </a:cubicBezTo>
                  <a:cubicBezTo>
                    <a:pt x="71" y="18"/>
                    <a:pt x="70" y="18"/>
                    <a:pt x="69" y="19"/>
                  </a:cubicBezTo>
                  <a:cubicBezTo>
                    <a:pt x="81" y="21"/>
                    <a:pt x="93" y="24"/>
                    <a:pt x="105" y="26"/>
                  </a:cubicBezTo>
                  <a:cubicBezTo>
                    <a:pt x="105" y="28"/>
                    <a:pt x="105" y="30"/>
                    <a:pt x="105" y="32"/>
                  </a:cubicBezTo>
                  <a:cubicBezTo>
                    <a:pt x="92" y="35"/>
                    <a:pt x="79" y="39"/>
                    <a:pt x="65" y="42"/>
                  </a:cubicBezTo>
                  <a:cubicBezTo>
                    <a:pt x="65" y="43"/>
                    <a:pt x="66" y="44"/>
                    <a:pt x="66" y="45"/>
                  </a:cubicBezTo>
                  <a:cubicBezTo>
                    <a:pt x="70" y="46"/>
                    <a:pt x="74" y="47"/>
                    <a:pt x="78" y="48"/>
                  </a:cubicBezTo>
                  <a:cubicBezTo>
                    <a:pt x="87" y="50"/>
                    <a:pt x="92" y="55"/>
                    <a:pt x="91" y="65"/>
                  </a:cubicBezTo>
                  <a:cubicBezTo>
                    <a:pt x="90" y="80"/>
                    <a:pt x="90" y="94"/>
                    <a:pt x="90" y="109"/>
                  </a:cubicBezTo>
                  <a:cubicBezTo>
                    <a:pt x="90" y="116"/>
                    <a:pt x="93" y="127"/>
                    <a:pt x="82" y="127"/>
                  </a:cubicBezTo>
                  <a:cubicBezTo>
                    <a:pt x="74" y="128"/>
                    <a:pt x="67" y="121"/>
                    <a:pt x="60" y="115"/>
                  </a:cubicBezTo>
                  <a:cubicBezTo>
                    <a:pt x="80" y="111"/>
                    <a:pt x="71" y="97"/>
                    <a:pt x="72" y="87"/>
                  </a:cubicBezTo>
                  <a:cubicBezTo>
                    <a:pt x="69" y="103"/>
                    <a:pt x="58" y="104"/>
                    <a:pt x="48" y="100"/>
                  </a:cubicBezTo>
                  <a:cubicBezTo>
                    <a:pt x="33" y="95"/>
                    <a:pt x="36" y="83"/>
                    <a:pt x="41" y="71"/>
                  </a:cubicBezTo>
                  <a:cubicBezTo>
                    <a:pt x="39" y="71"/>
                    <a:pt x="37" y="71"/>
                    <a:pt x="36" y="71"/>
                  </a:cubicBezTo>
                  <a:cubicBezTo>
                    <a:pt x="34" y="80"/>
                    <a:pt x="31" y="89"/>
                    <a:pt x="30" y="98"/>
                  </a:cubicBezTo>
                  <a:cubicBezTo>
                    <a:pt x="29" y="102"/>
                    <a:pt x="30" y="107"/>
                    <a:pt x="29" y="110"/>
                  </a:cubicBezTo>
                  <a:cubicBezTo>
                    <a:pt x="28" y="115"/>
                    <a:pt x="26" y="119"/>
                    <a:pt x="24" y="123"/>
                  </a:cubicBezTo>
                  <a:cubicBezTo>
                    <a:pt x="20" y="119"/>
                    <a:pt x="13" y="115"/>
                    <a:pt x="13" y="111"/>
                  </a:cubicBezTo>
                  <a:cubicBezTo>
                    <a:pt x="14" y="93"/>
                    <a:pt x="18" y="74"/>
                    <a:pt x="20" y="56"/>
                  </a:cubicBezTo>
                  <a:cubicBezTo>
                    <a:pt x="29" y="56"/>
                    <a:pt x="35" y="56"/>
                    <a:pt x="44" y="56"/>
                  </a:cubicBezTo>
                  <a:cubicBezTo>
                    <a:pt x="38" y="48"/>
                    <a:pt x="34" y="44"/>
                    <a:pt x="30" y="40"/>
                  </a:cubicBezTo>
                  <a:cubicBezTo>
                    <a:pt x="21" y="42"/>
                    <a:pt x="13" y="44"/>
                    <a:pt x="4" y="45"/>
                  </a:cubicBezTo>
                  <a:cubicBezTo>
                    <a:pt x="3" y="45"/>
                    <a:pt x="2" y="40"/>
                    <a:pt x="0" y="37"/>
                  </a:cubicBezTo>
                  <a:cubicBezTo>
                    <a:pt x="19" y="31"/>
                    <a:pt x="37" y="26"/>
                    <a:pt x="5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194">
              <a:extLst>
                <a:ext uri="{FF2B5EF4-FFF2-40B4-BE49-F238E27FC236}">
                  <a16:creationId xmlns:a16="http://schemas.microsoft.com/office/drawing/2014/main" id="{3D735843-FFBB-46BA-A552-206B084C98ED}"/>
                </a:ext>
              </a:extLst>
            </p:cNvPr>
            <p:cNvSpPr>
              <a:spLocks/>
            </p:cNvSpPr>
            <p:nvPr/>
          </p:nvSpPr>
          <p:spPr bwMode="auto">
            <a:xfrm>
              <a:off x="10519730" y="7149918"/>
              <a:ext cx="263525" cy="257175"/>
            </a:xfrm>
            <a:custGeom>
              <a:avLst/>
              <a:gdLst>
                <a:gd name="T0" fmla="*/ 32 w 109"/>
                <a:gd name="T1" fmla="*/ 36 h 107"/>
                <a:gd name="T2" fmla="*/ 19 w 109"/>
                <a:gd name="T3" fmla="*/ 42 h 107"/>
                <a:gd name="T4" fmla="*/ 20 w 109"/>
                <a:gd name="T5" fmla="*/ 27 h 107"/>
                <a:gd name="T6" fmla="*/ 35 w 109"/>
                <a:gd name="T7" fmla="*/ 6 h 107"/>
                <a:gd name="T8" fmla="*/ 45 w 109"/>
                <a:gd name="T9" fmla="*/ 20 h 107"/>
                <a:gd name="T10" fmla="*/ 55 w 109"/>
                <a:gd name="T11" fmla="*/ 0 h 107"/>
                <a:gd name="T12" fmla="*/ 59 w 109"/>
                <a:gd name="T13" fmla="*/ 0 h 107"/>
                <a:gd name="T14" fmla="*/ 63 w 109"/>
                <a:gd name="T15" fmla="*/ 32 h 107"/>
                <a:gd name="T16" fmla="*/ 74 w 109"/>
                <a:gd name="T17" fmla="*/ 9 h 107"/>
                <a:gd name="T18" fmla="*/ 78 w 109"/>
                <a:gd name="T19" fmla="*/ 9 h 107"/>
                <a:gd name="T20" fmla="*/ 81 w 109"/>
                <a:gd name="T21" fmla="*/ 37 h 107"/>
                <a:gd name="T22" fmla="*/ 104 w 109"/>
                <a:gd name="T23" fmla="*/ 28 h 107"/>
                <a:gd name="T24" fmla="*/ 107 w 109"/>
                <a:gd name="T25" fmla="*/ 40 h 107"/>
                <a:gd name="T26" fmla="*/ 90 w 109"/>
                <a:gd name="T27" fmla="*/ 50 h 107"/>
                <a:gd name="T28" fmla="*/ 91 w 109"/>
                <a:gd name="T29" fmla="*/ 53 h 107"/>
                <a:gd name="T30" fmla="*/ 94 w 109"/>
                <a:gd name="T31" fmla="*/ 72 h 107"/>
                <a:gd name="T32" fmla="*/ 76 w 109"/>
                <a:gd name="T33" fmla="*/ 68 h 107"/>
                <a:gd name="T34" fmla="*/ 50 w 109"/>
                <a:gd name="T35" fmla="*/ 65 h 107"/>
                <a:gd name="T36" fmla="*/ 71 w 109"/>
                <a:gd name="T37" fmla="*/ 107 h 107"/>
                <a:gd name="T38" fmla="*/ 46 w 109"/>
                <a:gd name="T39" fmla="*/ 87 h 107"/>
                <a:gd name="T40" fmla="*/ 47 w 109"/>
                <a:gd name="T41" fmla="*/ 91 h 107"/>
                <a:gd name="T42" fmla="*/ 9 w 109"/>
                <a:gd name="T43" fmla="*/ 102 h 107"/>
                <a:gd name="T44" fmla="*/ 1 w 109"/>
                <a:gd name="T45" fmla="*/ 80 h 107"/>
                <a:gd name="T46" fmla="*/ 32 w 109"/>
                <a:gd name="T47" fmla="*/ 78 h 107"/>
                <a:gd name="T48" fmla="*/ 4 w 109"/>
                <a:gd name="T49" fmla="*/ 48 h 107"/>
                <a:gd name="T50" fmla="*/ 34 w 109"/>
                <a:gd name="T51" fmla="*/ 64 h 107"/>
                <a:gd name="T52" fmla="*/ 43 w 109"/>
                <a:gd name="T53" fmla="*/ 55 h 107"/>
                <a:gd name="T54" fmla="*/ 32 w 109"/>
                <a:gd name="T55" fmla="*/ 36 h 107"/>
                <a:gd name="T56" fmla="*/ 76 w 109"/>
                <a:gd name="T57" fmla="*/ 57 h 107"/>
                <a:gd name="T58" fmla="*/ 32 w 109"/>
                <a:gd name="T59"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107">
                  <a:moveTo>
                    <a:pt x="32" y="36"/>
                  </a:moveTo>
                  <a:cubicBezTo>
                    <a:pt x="28" y="38"/>
                    <a:pt x="23" y="40"/>
                    <a:pt x="19" y="42"/>
                  </a:cubicBezTo>
                  <a:cubicBezTo>
                    <a:pt x="19" y="37"/>
                    <a:pt x="18" y="31"/>
                    <a:pt x="20" y="27"/>
                  </a:cubicBezTo>
                  <a:cubicBezTo>
                    <a:pt x="24" y="20"/>
                    <a:pt x="29" y="14"/>
                    <a:pt x="35" y="6"/>
                  </a:cubicBezTo>
                  <a:cubicBezTo>
                    <a:pt x="39" y="11"/>
                    <a:pt x="42" y="15"/>
                    <a:pt x="45" y="20"/>
                  </a:cubicBezTo>
                  <a:cubicBezTo>
                    <a:pt x="48" y="13"/>
                    <a:pt x="52" y="6"/>
                    <a:pt x="55" y="0"/>
                  </a:cubicBezTo>
                  <a:cubicBezTo>
                    <a:pt x="56" y="0"/>
                    <a:pt x="57" y="0"/>
                    <a:pt x="59" y="0"/>
                  </a:cubicBezTo>
                  <a:cubicBezTo>
                    <a:pt x="60" y="10"/>
                    <a:pt x="61" y="19"/>
                    <a:pt x="63" y="32"/>
                  </a:cubicBezTo>
                  <a:cubicBezTo>
                    <a:pt x="68" y="22"/>
                    <a:pt x="71" y="16"/>
                    <a:pt x="74" y="9"/>
                  </a:cubicBezTo>
                  <a:cubicBezTo>
                    <a:pt x="76" y="9"/>
                    <a:pt x="77" y="9"/>
                    <a:pt x="78" y="9"/>
                  </a:cubicBezTo>
                  <a:cubicBezTo>
                    <a:pt x="79" y="17"/>
                    <a:pt x="80" y="26"/>
                    <a:pt x="81" y="37"/>
                  </a:cubicBezTo>
                  <a:cubicBezTo>
                    <a:pt x="87" y="35"/>
                    <a:pt x="94" y="32"/>
                    <a:pt x="104" y="28"/>
                  </a:cubicBezTo>
                  <a:cubicBezTo>
                    <a:pt x="105" y="31"/>
                    <a:pt x="109" y="37"/>
                    <a:pt x="107" y="40"/>
                  </a:cubicBezTo>
                  <a:cubicBezTo>
                    <a:pt x="103" y="44"/>
                    <a:pt x="97" y="46"/>
                    <a:pt x="90" y="50"/>
                  </a:cubicBezTo>
                  <a:cubicBezTo>
                    <a:pt x="90" y="50"/>
                    <a:pt x="91" y="51"/>
                    <a:pt x="91" y="53"/>
                  </a:cubicBezTo>
                  <a:cubicBezTo>
                    <a:pt x="92" y="60"/>
                    <a:pt x="93" y="66"/>
                    <a:pt x="94" y="72"/>
                  </a:cubicBezTo>
                  <a:cubicBezTo>
                    <a:pt x="88" y="71"/>
                    <a:pt x="82" y="69"/>
                    <a:pt x="76" y="68"/>
                  </a:cubicBezTo>
                  <a:cubicBezTo>
                    <a:pt x="68" y="67"/>
                    <a:pt x="59" y="66"/>
                    <a:pt x="50" y="65"/>
                  </a:cubicBezTo>
                  <a:cubicBezTo>
                    <a:pt x="50" y="82"/>
                    <a:pt x="81" y="82"/>
                    <a:pt x="71" y="107"/>
                  </a:cubicBezTo>
                  <a:cubicBezTo>
                    <a:pt x="62" y="99"/>
                    <a:pt x="54" y="93"/>
                    <a:pt x="46" y="87"/>
                  </a:cubicBezTo>
                  <a:cubicBezTo>
                    <a:pt x="46" y="89"/>
                    <a:pt x="46" y="90"/>
                    <a:pt x="47" y="91"/>
                  </a:cubicBezTo>
                  <a:cubicBezTo>
                    <a:pt x="34" y="95"/>
                    <a:pt x="22" y="100"/>
                    <a:pt x="9" y="102"/>
                  </a:cubicBezTo>
                  <a:cubicBezTo>
                    <a:pt x="7" y="102"/>
                    <a:pt x="3" y="89"/>
                    <a:pt x="1" y="80"/>
                  </a:cubicBezTo>
                  <a:cubicBezTo>
                    <a:pt x="13" y="88"/>
                    <a:pt x="22" y="93"/>
                    <a:pt x="32" y="78"/>
                  </a:cubicBezTo>
                  <a:cubicBezTo>
                    <a:pt x="22" y="69"/>
                    <a:pt x="0" y="71"/>
                    <a:pt x="4" y="48"/>
                  </a:cubicBezTo>
                  <a:cubicBezTo>
                    <a:pt x="15" y="54"/>
                    <a:pt x="25" y="59"/>
                    <a:pt x="34" y="64"/>
                  </a:cubicBezTo>
                  <a:cubicBezTo>
                    <a:pt x="38" y="60"/>
                    <a:pt x="41" y="57"/>
                    <a:pt x="43" y="55"/>
                  </a:cubicBezTo>
                  <a:cubicBezTo>
                    <a:pt x="39" y="48"/>
                    <a:pt x="35" y="42"/>
                    <a:pt x="32" y="36"/>
                  </a:cubicBezTo>
                  <a:cubicBezTo>
                    <a:pt x="47" y="43"/>
                    <a:pt x="62" y="50"/>
                    <a:pt x="76" y="57"/>
                  </a:cubicBezTo>
                  <a:cubicBezTo>
                    <a:pt x="69" y="42"/>
                    <a:pt x="51" y="33"/>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195">
              <a:extLst>
                <a:ext uri="{FF2B5EF4-FFF2-40B4-BE49-F238E27FC236}">
                  <a16:creationId xmlns:a16="http://schemas.microsoft.com/office/drawing/2014/main" id="{885D82F9-6DB7-4632-AA0B-AC22D8C24EC0}"/>
                </a:ext>
              </a:extLst>
            </p:cNvPr>
            <p:cNvSpPr>
              <a:spLocks/>
            </p:cNvSpPr>
            <p:nvPr/>
          </p:nvSpPr>
          <p:spPr bwMode="auto">
            <a:xfrm>
              <a:off x="9190993" y="7151505"/>
              <a:ext cx="273050" cy="290512"/>
            </a:xfrm>
            <a:custGeom>
              <a:avLst/>
              <a:gdLst>
                <a:gd name="T0" fmla="*/ 63 w 113"/>
                <a:gd name="T1" fmla="*/ 64 h 121"/>
                <a:gd name="T2" fmla="*/ 63 w 113"/>
                <a:gd name="T3" fmla="*/ 89 h 121"/>
                <a:gd name="T4" fmla="*/ 41 w 113"/>
                <a:gd name="T5" fmla="*/ 81 h 121"/>
                <a:gd name="T6" fmla="*/ 41 w 113"/>
                <a:gd name="T7" fmla="*/ 121 h 121"/>
                <a:gd name="T8" fmla="*/ 34 w 113"/>
                <a:gd name="T9" fmla="*/ 99 h 121"/>
                <a:gd name="T10" fmla="*/ 0 w 113"/>
                <a:gd name="T11" fmla="*/ 88 h 121"/>
                <a:gd name="T12" fmla="*/ 24 w 113"/>
                <a:gd name="T13" fmla="*/ 86 h 121"/>
                <a:gd name="T14" fmla="*/ 8 w 113"/>
                <a:gd name="T15" fmla="*/ 64 h 121"/>
                <a:gd name="T16" fmla="*/ 38 w 113"/>
                <a:gd name="T17" fmla="*/ 74 h 121"/>
                <a:gd name="T18" fmla="*/ 38 w 113"/>
                <a:gd name="T19" fmla="*/ 63 h 121"/>
                <a:gd name="T20" fmla="*/ 38 w 113"/>
                <a:gd name="T21" fmla="*/ 48 h 121"/>
                <a:gd name="T22" fmla="*/ 52 w 113"/>
                <a:gd name="T23" fmla="*/ 56 h 121"/>
                <a:gd name="T24" fmla="*/ 55 w 113"/>
                <a:gd name="T25" fmla="*/ 60 h 121"/>
                <a:gd name="T26" fmla="*/ 50 w 113"/>
                <a:gd name="T27" fmla="*/ 34 h 121"/>
                <a:gd name="T28" fmla="*/ 34 w 113"/>
                <a:gd name="T29" fmla="*/ 7 h 121"/>
                <a:gd name="T30" fmla="*/ 57 w 113"/>
                <a:gd name="T31" fmla="*/ 12 h 121"/>
                <a:gd name="T32" fmla="*/ 108 w 113"/>
                <a:gd name="T33" fmla="*/ 91 h 121"/>
                <a:gd name="T34" fmla="*/ 113 w 113"/>
                <a:gd name="T35" fmla="*/ 106 h 121"/>
                <a:gd name="T36" fmla="*/ 96 w 113"/>
                <a:gd name="T37" fmla="*/ 100 h 121"/>
                <a:gd name="T38" fmla="*/ 76 w 113"/>
                <a:gd name="T39" fmla="*/ 71 h 121"/>
                <a:gd name="T40" fmla="*/ 63 w 113"/>
                <a:gd name="T41" fmla="*/ 6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21">
                  <a:moveTo>
                    <a:pt x="63" y="64"/>
                  </a:moveTo>
                  <a:cubicBezTo>
                    <a:pt x="63" y="75"/>
                    <a:pt x="63" y="82"/>
                    <a:pt x="63" y="89"/>
                  </a:cubicBezTo>
                  <a:cubicBezTo>
                    <a:pt x="56" y="87"/>
                    <a:pt x="50" y="84"/>
                    <a:pt x="41" y="81"/>
                  </a:cubicBezTo>
                  <a:cubicBezTo>
                    <a:pt x="44" y="96"/>
                    <a:pt x="59" y="108"/>
                    <a:pt x="41" y="121"/>
                  </a:cubicBezTo>
                  <a:cubicBezTo>
                    <a:pt x="39" y="113"/>
                    <a:pt x="37" y="107"/>
                    <a:pt x="34" y="99"/>
                  </a:cubicBezTo>
                  <a:cubicBezTo>
                    <a:pt x="21" y="103"/>
                    <a:pt x="8" y="105"/>
                    <a:pt x="0" y="88"/>
                  </a:cubicBezTo>
                  <a:cubicBezTo>
                    <a:pt x="9" y="87"/>
                    <a:pt x="15" y="87"/>
                    <a:pt x="24" y="86"/>
                  </a:cubicBezTo>
                  <a:cubicBezTo>
                    <a:pt x="18" y="78"/>
                    <a:pt x="13" y="71"/>
                    <a:pt x="8" y="64"/>
                  </a:cubicBezTo>
                  <a:cubicBezTo>
                    <a:pt x="17" y="54"/>
                    <a:pt x="19" y="54"/>
                    <a:pt x="38" y="74"/>
                  </a:cubicBezTo>
                  <a:cubicBezTo>
                    <a:pt x="38" y="70"/>
                    <a:pt x="38" y="66"/>
                    <a:pt x="38" y="63"/>
                  </a:cubicBezTo>
                  <a:cubicBezTo>
                    <a:pt x="38" y="58"/>
                    <a:pt x="38" y="53"/>
                    <a:pt x="38" y="48"/>
                  </a:cubicBezTo>
                  <a:cubicBezTo>
                    <a:pt x="43" y="51"/>
                    <a:pt x="48" y="53"/>
                    <a:pt x="52" y="56"/>
                  </a:cubicBezTo>
                  <a:cubicBezTo>
                    <a:pt x="53" y="57"/>
                    <a:pt x="54" y="59"/>
                    <a:pt x="55" y="60"/>
                  </a:cubicBezTo>
                  <a:cubicBezTo>
                    <a:pt x="69" y="48"/>
                    <a:pt x="53" y="42"/>
                    <a:pt x="50" y="34"/>
                  </a:cubicBezTo>
                  <a:cubicBezTo>
                    <a:pt x="46" y="25"/>
                    <a:pt x="40" y="17"/>
                    <a:pt x="34" y="7"/>
                  </a:cubicBezTo>
                  <a:cubicBezTo>
                    <a:pt x="43" y="2"/>
                    <a:pt x="50" y="0"/>
                    <a:pt x="57" y="12"/>
                  </a:cubicBezTo>
                  <a:cubicBezTo>
                    <a:pt x="73" y="38"/>
                    <a:pt x="91" y="64"/>
                    <a:pt x="108" y="91"/>
                  </a:cubicBezTo>
                  <a:cubicBezTo>
                    <a:pt x="111" y="95"/>
                    <a:pt x="112" y="101"/>
                    <a:pt x="113" y="106"/>
                  </a:cubicBezTo>
                  <a:cubicBezTo>
                    <a:pt x="107" y="104"/>
                    <a:pt x="99" y="104"/>
                    <a:pt x="96" y="100"/>
                  </a:cubicBezTo>
                  <a:cubicBezTo>
                    <a:pt x="88" y="91"/>
                    <a:pt x="82" y="81"/>
                    <a:pt x="76" y="71"/>
                  </a:cubicBezTo>
                  <a:cubicBezTo>
                    <a:pt x="72" y="64"/>
                    <a:pt x="67" y="59"/>
                    <a:pt x="63"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196">
              <a:extLst>
                <a:ext uri="{FF2B5EF4-FFF2-40B4-BE49-F238E27FC236}">
                  <a16:creationId xmlns:a16="http://schemas.microsoft.com/office/drawing/2014/main" id="{4F716D6B-A11B-4FA1-8204-C914599DB4B5}"/>
                </a:ext>
              </a:extLst>
            </p:cNvPr>
            <p:cNvSpPr>
              <a:spLocks/>
            </p:cNvSpPr>
            <p:nvPr/>
          </p:nvSpPr>
          <p:spPr bwMode="auto">
            <a:xfrm>
              <a:off x="11124568" y="8813618"/>
              <a:ext cx="227012" cy="225425"/>
            </a:xfrm>
            <a:custGeom>
              <a:avLst/>
              <a:gdLst>
                <a:gd name="T0" fmla="*/ 46 w 94"/>
                <a:gd name="T1" fmla="*/ 20 h 94"/>
                <a:gd name="T2" fmla="*/ 83 w 94"/>
                <a:gd name="T3" fmla="*/ 59 h 94"/>
                <a:gd name="T4" fmla="*/ 81 w 94"/>
                <a:gd name="T5" fmla="*/ 63 h 94"/>
                <a:gd name="T6" fmla="*/ 27 w 94"/>
                <a:gd name="T7" fmla="*/ 63 h 94"/>
                <a:gd name="T8" fmla="*/ 26 w 94"/>
                <a:gd name="T9" fmla="*/ 68 h 94"/>
                <a:gd name="T10" fmla="*/ 59 w 94"/>
                <a:gd name="T11" fmla="*/ 83 h 94"/>
                <a:gd name="T12" fmla="*/ 67 w 94"/>
                <a:gd name="T13" fmla="*/ 93 h 94"/>
                <a:gd name="T14" fmla="*/ 55 w 94"/>
                <a:gd name="T15" fmla="*/ 92 h 94"/>
                <a:gd name="T16" fmla="*/ 9 w 94"/>
                <a:gd name="T17" fmla="*/ 72 h 94"/>
                <a:gd name="T18" fmla="*/ 0 w 94"/>
                <a:gd name="T19" fmla="*/ 62 h 94"/>
                <a:gd name="T20" fmla="*/ 13 w 94"/>
                <a:gd name="T21" fmla="*/ 54 h 94"/>
                <a:gd name="T22" fmla="*/ 64 w 94"/>
                <a:gd name="T23" fmla="*/ 54 h 94"/>
                <a:gd name="T24" fmla="*/ 30 w 94"/>
                <a:gd name="T25" fmla="*/ 17 h 94"/>
                <a:gd name="T26" fmla="*/ 27 w 94"/>
                <a:gd name="T27" fmla="*/ 1 h 94"/>
                <a:gd name="T28" fmla="*/ 40 w 94"/>
                <a:gd name="T29" fmla="*/ 2 h 94"/>
                <a:gd name="T30" fmla="*/ 85 w 94"/>
                <a:gd name="T31" fmla="*/ 22 h 94"/>
                <a:gd name="T32" fmla="*/ 94 w 94"/>
                <a:gd name="T33" fmla="*/ 31 h 94"/>
                <a:gd name="T34" fmla="*/ 80 w 94"/>
                <a:gd name="T35" fmla="*/ 31 h 94"/>
                <a:gd name="T36" fmla="*/ 48 w 94"/>
                <a:gd name="T37" fmla="*/ 18 h 94"/>
                <a:gd name="T38" fmla="*/ 46 w 94"/>
                <a:gd name="T39"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46" y="20"/>
                  </a:moveTo>
                  <a:cubicBezTo>
                    <a:pt x="58" y="33"/>
                    <a:pt x="70" y="46"/>
                    <a:pt x="83" y="59"/>
                  </a:cubicBezTo>
                  <a:cubicBezTo>
                    <a:pt x="82" y="61"/>
                    <a:pt x="81" y="62"/>
                    <a:pt x="81" y="63"/>
                  </a:cubicBezTo>
                  <a:cubicBezTo>
                    <a:pt x="63" y="63"/>
                    <a:pt x="45" y="63"/>
                    <a:pt x="27" y="63"/>
                  </a:cubicBezTo>
                  <a:cubicBezTo>
                    <a:pt x="27" y="65"/>
                    <a:pt x="27" y="66"/>
                    <a:pt x="26" y="68"/>
                  </a:cubicBezTo>
                  <a:cubicBezTo>
                    <a:pt x="37" y="73"/>
                    <a:pt x="49" y="77"/>
                    <a:pt x="59" y="83"/>
                  </a:cubicBezTo>
                  <a:cubicBezTo>
                    <a:pt x="63" y="85"/>
                    <a:pt x="65" y="89"/>
                    <a:pt x="67" y="93"/>
                  </a:cubicBezTo>
                  <a:cubicBezTo>
                    <a:pt x="63" y="93"/>
                    <a:pt x="59" y="94"/>
                    <a:pt x="55" y="92"/>
                  </a:cubicBezTo>
                  <a:cubicBezTo>
                    <a:pt x="40" y="86"/>
                    <a:pt x="24" y="79"/>
                    <a:pt x="9" y="72"/>
                  </a:cubicBezTo>
                  <a:cubicBezTo>
                    <a:pt x="5" y="70"/>
                    <a:pt x="3" y="66"/>
                    <a:pt x="0" y="62"/>
                  </a:cubicBezTo>
                  <a:cubicBezTo>
                    <a:pt x="4" y="60"/>
                    <a:pt x="9" y="54"/>
                    <a:pt x="13" y="54"/>
                  </a:cubicBezTo>
                  <a:cubicBezTo>
                    <a:pt x="29" y="53"/>
                    <a:pt x="45" y="54"/>
                    <a:pt x="64" y="54"/>
                  </a:cubicBezTo>
                  <a:cubicBezTo>
                    <a:pt x="51" y="40"/>
                    <a:pt x="40" y="29"/>
                    <a:pt x="30" y="17"/>
                  </a:cubicBezTo>
                  <a:cubicBezTo>
                    <a:pt x="27" y="13"/>
                    <a:pt x="28" y="6"/>
                    <a:pt x="27" y="1"/>
                  </a:cubicBezTo>
                  <a:cubicBezTo>
                    <a:pt x="31" y="1"/>
                    <a:pt x="36" y="0"/>
                    <a:pt x="40" y="2"/>
                  </a:cubicBezTo>
                  <a:cubicBezTo>
                    <a:pt x="55" y="8"/>
                    <a:pt x="70" y="15"/>
                    <a:pt x="85" y="22"/>
                  </a:cubicBezTo>
                  <a:cubicBezTo>
                    <a:pt x="89" y="23"/>
                    <a:pt x="91" y="28"/>
                    <a:pt x="94" y="31"/>
                  </a:cubicBezTo>
                  <a:cubicBezTo>
                    <a:pt x="90" y="31"/>
                    <a:pt x="84" y="33"/>
                    <a:pt x="80" y="31"/>
                  </a:cubicBezTo>
                  <a:cubicBezTo>
                    <a:pt x="69" y="28"/>
                    <a:pt x="58" y="22"/>
                    <a:pt x="48" y="18"/>
                  </a:cubicBezTo>
                  <a:cubicBezTo>
                    <a:pt x="47" y="18"/>
                    <a:pt x="47" y="19"/>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197">
              <a:extLst>
                <a:ext uri="{FF2B5EF4-FFF2-40B4-BE49-F238E27FC236}">
                  <a16:creationId xmlns:a16="http://schemas.microsoft.com/office/drawing/2014/main" id="{EBA611DA-11DD-476A-970A-49735B0F2C25}"/>
                </a:ext>
              </a:extLst>
            </p:cNvPr>
            <p:cNvSpPr>
              <a:spLocks/>
            </p:cNvSpPr>
            <p:nvPr/>
          </p:nvSpPr>
          <p:spPr bwMode="auto">
            <a:xfrm>
              <a:off x="11016618" y="9010468"/>
              <a:ext cx="241300" cy="241300"/>
            </a:xfrm>
            <a:custGeom>
              <a:avLst/>
              <a:gdLst>
                <a:gd name="T0" fmla="*/ 38 w 100"/>
                <a:gd name="T1" fmla="*/ 0 h 100"/>
                <a:gd name="T2" fmla="*/ 100 w 100"/>
                <a:gd name="T3" fmla="*/ 35 h 100"/>
                <a:gd name="T4" fmla="*/ 77 w 100"/>
                <a:gd name="T5" fmla="*/ 35 h 100"/>
                <a:gd name="T6" fmla="*/ 53 w 100"/>
                <a:gd name="T7" fmla="*/ 25 h 100"/>
                <a:gd name="T8" fmla="*/ 84 w 100"/>
                <a:gd name="T9" fmla="*/ 67 h 100"/>
                <a:gd name="T10" fmla="*/ 82 w 100"/>
                <a:gd name="T11" fmla="*/ 72 h 100"/>
                <a:gd name="T12" fmla="*/ 28 w 100"/>
                <a:gd name="T13" fmla="*/ 67 h 100"/>
                <a:gd name="T14" fmla="*/ 28 w 100"/>
                <a:gd name="T15" fmla="*/ 70 h 100"/>
                <a:gd name="T16" fmla="*/ 60 w 100"/>
                <a:gd name="T17" fmla="*/ 89 h 100"/>
                <a:gd name="T18" fmla="*/ 65 w 100"/>
                <a:gd name="T19" fmla="*/ 98 h 100"/>
                <a:gd name="T20" fmla="*/ 56 w 100"/>
                <a:gd name="T21" fmla="*/ 98 h 100"/>
                <a:gd name="T22" fmla="*/ 0 w 100"/>
                <a:gd name="T23" fmla="*/ 67 h 100"/>
                <a:gd name="T24" fmla="*/ 16 w 100"/>
                <a:gd name="T25" fmla="*/ 54 h 100"/>
                <a:gd name="T26" fmla="*/ 63 w 100"/>
                <a:gd name="T27" fmla="*/ 59 h 100"/>
                <a:gd name="T28" fmla="*/ 33 w 100"/>
                <a:gd name="T29" fmla="*/ 3 h 100"/>
                <a:gd name="T30" fmla="*/ 38 w 100"/>
                <a:gd name="T3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00">
                  <a:moveTo>
                    <a:pt x="38" y="0"/>
                  </a:moveTo>
                  <a:cubicBezTo>
                    <a:pt x="59" y="11"/>
                    <a:pt x="79" y="23"/>
                    <a:pt x="100" y="35"/>
                  </a:cubicBezTo>
                  <a:cubicBezTo>
                    <a:pt x="94" y="44"/>
                    <a:pt x="94" y="44"/>
                    <a:pt x="77" y="35"/>
                  </a:cubicBezTo>
                  <a:cubicBezTo>
                    <a:pt x="70" y="31"/>
                    <a:pt x="62" y="27"/>
                    <a:pt x="53" y="25"/>
                  </a:cubicBezTo>
                  <a:cubicBezTo>
                    <a:pt x="63" y="39"/>
                    <a:pt x="73" y="53"/>
                    <a:pt x="84" y="67"/>
                  </a:cubicBezTo>
                  <a:cubicBezTo>
                    <a:pt x="83" y="69"/>
                    <a:pt x="82" y="70"/>
                    <a:pt x="82" y="72"/>
                  </a:cubicBezTo>
                  <a:cubicBezTo>
                    <a:pt x="64" y="70"/>
                    <a:pt x="46" y="69"/>
                    <a:pt x="28" y="67"/>
                  </a:cubicBezTo>
                  <a:cubicBezTo>
                    <a:pt x="28" y="68"/>
                    <a:pt x="28" y="69"/>
                    <a:pt x="28" y="70"/>
                  </a:cubicBezTo>
                  <a:cubicBezTo>
                    <a:pt x="38" y="76"/>
                    <a:pt x="50" y="82"/>
                    <a:pt x="60" y="89"/>
                  </a:cubicBezTo>
                  <a:cubicBezTo>
                    <a:pt x="63" y="91"/>
                    <a:pt x="64" y="95"/>
                    <a:pt x="65" y="98"/>
                  </a:cubicBezTo>
                  <a:cubicBezTo>
                    <a:pt x="62" y="98"/>
                    <a:pt x="59" y="100"/>
                    <a:pt x="56" y="98"/>
                  </a:cubicBezTo>
                  <a:cubicBezTo>
                    <a:pt x="37" y="88"/>
                    <a:pt x="18" y="77"/>
                    <a:pt x="0" y="67"/>
                  </a:cubicBezTo>
                  <a:cubicBezTo>
                    <a:pt x="1" y="55"/>
                    <a:pt x="7" y="53"/>
                    <a:pt x="16" y="54"/>
                  </a:cubicBezTo>
                  <a:cubicBezTo>
                    <a:pt x="31" y="57"/>
                    <a:pt x="47" y="58"/>
                    <a:pt x="63" y="59"/>
                  </a:cubicBezTo>
                  <a:cubicBezTo>
                    <a:pt x="57" y="38"/>
                    <a:pt x="30" y="27"/>
                    <a:pt x="33" y="3"/>
                  </a:cubicBezTo>
                  <a:cubicBezTo>
                    <a:pt x="35" y="2"/>
                    <a:pt x="36" y="1"/>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198">
              <a:extLst>
                <a:ext uri="{FF2B5EF4-FFF2-40B4-BE49-F238E27FC236}">
                  <a16:creationId xmlns:a16="http://schemas.microsoft.com/office/drawing/2014/main" id="{BCF84D58-F179-45BF-8D71-42B9B78B4F3D}"/>
                </a:ext>
              </a:extLst>
            </p:cNvPr>
            <p:cNvSpPr>
              <a:spLocks/>
            </p:cNvSpPr>
            <p:nvPr/>
          </p:nvSpPr>
          <p:spPr bwMode="auto">
            <a:xfrm>
              <a:off x="10954705" y="7615055"/>
              <a:ext cx="261937" cy="147637"/>
            </a:xfrm>
            <a:custGeom>
              <a:avLst/>
              <a:gdLst>
                <a:gd name="T0" fmla="*/ 74 w 109"/>
                <a:gd name="T1" fmla="*/ 8 h 61"/>
                <a:gd name="T2" fmla="*/ 81 w 109"/>
                <a:gd name="T3" fmla="*/ 24 h 61"/>
                <a:gd name="T4" fmla="*/ 91 w 109"/>
                <a:gd name="T5" fmla="*/ 0 h 61"/>
                <a:gd name="T6" fmla="*/ 106 w 109"/>
                <a:gd name="T7" fmla="*/ 20 h 61"/>
                <a:gd name="T8" fmla="*/ 107 w 109"/>
                <a:gd name="T9" fmla="*/ 32 h 61"/>
                <a:gd name="T10" fmla="*/ 95 w 109"/>
                <a:gd name="T11" fmla="*/ 34 h 61"/>
                <a:gd name="T12" fmla="*/ 77 w 109"/>
                <a:gd name="T13" fmla="*/ 30 h 61"/>
                <a:gd name="T14" fmla="*/ 47 w 109"/>
                <a:gd name="T15" fmla="*/ 58 h 61"/>
                <a:gd name="T16" fmla="*/ 34 w 109"/>
                <a:gd name="T17" fmla="*/ 43 h 61"/>
                <a:gd name="T18" fmla="*/ 21 w 109"/>
                <a:gd name="T19" fmla="*/ 50 h 61"/>
                <a:gd name="T20" fmla="*/ 6 w 109"/>
                <a:gd name="T21" fmla="*/ 61 h 61"/>
                <a:gd name="T22" fmla="*/ 13 w 109"/>
                <a:gd name="T23" fmla="*/ 38 h 61"/>
                <a:gd name="T24" fmla="*/ 74 w 109"/>
                <a:gd name="T25"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61">
                  <a:moveTo>
                    <a:pt x="74" y="8"/>
                  </a:moveTo>
                  <a:cubicBezTo>
                    <a:pt x="76" y="13"/>
                    <a:pt x="78" y="17"/>
                    <a:pt x="81" y="24"/>
                  </a:cubicBezTo>
                  <a:cubicBezTo>
                    <a:pt x="85" y="15"/>
                    <a:pt x="88" y="9"/>
                    <a:pt x="91" y="0"/>
                  </a:cubicBezTo>
                  <a:cubicBezTo>
                    <a:pt x="97" y="9"/>
                    <a:pt x="103" y="14"/>
                    <a:pt x="106" y="20"/>
                  </a:cubicBezTo>
                  <a:cubicBezTo>
                    <a:pt x="108" y="23"/>
                    <a:pt x="109" y="29"/>
                    <a:pt x="107" y="32"/>
                  </a:cubicBezTo>
                  <a:cubicBezTo>
                    <a:pt x="105" y="35"/>
                    <a:pt x="99" y="35"/>
                    <a:pt x="95" y="34"/>
                  </a:cubicBezTo>
                  <a:cubicBezTo>
                    <a:pt x="89" y="34"/>
                    <a:pt x="83" y="32"/>
                    <a:pt x="77" y="30"/>
                  </a:cubicBezTo>
                  <a:cubicBezTo>
                    <a:pt x="70" y="52"/>
                    <a:pt x="60" y="61"/>
                    <a:pt x="47" y="58"/>
                  </a:cubicBezTo>
                  <a:cubicBezTo>
                    <a:pt x="43" y="57"/>
                    <a:pt x="40" y="49"/>
                    <a:pt x="34" y="43"/>
                  </a:cubicBezTo>
                  <a:cubicBezTo>
                    <a:pt x="32" y="44"/>
                    <a:pt x="26" y="46"/>
                    <a:pt x="21" y="50"/>
                  </a:cubicBezTo>
                  <a:cubicBezTo>
                    <a:pt x="16" y="53"/>
                    <a:pt x="12" y="56"/>
                    <a:pt x="6" y="61"/>
                  </a:cubicBezTo>
                  <a:cubicBezTo>
                    <a:pt x="0" y="49"/>
                    <a:pt x="3" y="42"/>
                    <a:pt x="13" y="38"/>
                  </a:cubicBezTo>
                  <a:cubicBezTo>
                    <a:pt x="33" y="28"/>
                    <a:pt x="53" y="18"/>
                    <a:pt x="7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199">
              <a:extLst>
                <a:ext uri="{FF2B5EF4-FFF2-40B4-BE49-F238E27FC236}">
                  <a16:creationId xmlns:a16="http://schemas.microsoft.com/office/drawing/2014/main" id="{0C7200F4-A9D7-46F6-981A-AAA2FFA72FD2}"/>
                </a:ext>
              </a:extLst>
            </p:cNvPr>
            <p:cNvSpPr>
              <a:spLocks/>
            </p:cNvSpPr>
            <p:nvPr/>
          </p:nvSpPr>
          <p:spPr bwMode="auto">
            <a:xfrm>
              <a:off x="8649655" y="8813618"/>
              <a:ext cx="212725" cy="204787"/>
            </a:xfrm>
            <a:custGeom>
              <a:avLst/>
              <a:gdLst>
                <a:gd name="T0" fmla="*/ 32 w 88"/>
                <a:gd name="T1" fmla="*/ 67 h 85"/>
                <a:gd name="T2" fmla="*/ 75 w 88"/>
                <a:gd name="T3" fmla="*/ 53 h 85"/>
                <a:gd name="T4" fmla="*/ 88 w 88"/>
                <a:gd name="T5" fmla="*/ 54 h 85"/>
                <a:gd name="T6" fmla="*/ 79 w 88"/>
                <a:gd name="T7" fmla="*/ 63 h 85"/>
                <a:gd name="T8" fmla="*/ 17 w 88"/>
                <a:gd name="T9" fmla="*/ 85 h 85"/>
                <a:gd name="T10" fmla="*/ 21 w 88"/>
                <a:gd name="T11" fmla="*/ 65 h 85"/>
                <a:gd name="T12" fmla="*/ 54 w 88"/>
                <a:gd name="T13" fmla="*/ 21 h 85"/>
                <a:gd name="T14" fmla="*/ 1 w 88"/>
                <a:gd name="T15" fmla="*/ 33 h 85"/>
                <a:gd name="T16" fmla="*/ 0 w 88"/>
                <a:gd name="T17" fmla="*/ 26 h 85"/>
                <a:gd name="T18" fmla="*/ 73 w 88"/>
                <a:gd name="T19" fmla="*/ 0 h 85"/>
                <a:gd name="T20" fmla="*/ 67 w 88"/>
                <a:gd name="T21" fmla="*/ 21 h 85"/>
                <a:gd name="T22" fmla="*/ 32 w 88"/>
                <a:gd name="T23"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85">
                  <a:moveTo>
                    <a:pt x="32" y="67"/>
                  </a:moveTo>
                  <a:cubicBezTo>
                    <a:pt x="50" y="61"/>
                    <a:pt x="62" y="56"/>
                    <a:pt x="75" y="53"/>
                  </a:cubicBezTo>
                  <a:cubicBezTo>
                    <a:pt x="79" y="52"/>
                    <a:pt x="83" y="54"/>
                    <a:pt x="88" y="54"/>
                  </a:cubicBezTo>
                  <a:cubicBezTo>
                    <a:pt x="85" y="57"/>
                    <a:pt x="83" y="61"/>
                    <a:pt x="79" y="63"/>
                  </a:cubicBezTo>
                  <a:cubicBezTo>
                    <a:pt x="60" y="70"/>
                    <a:pt x="41" y="76"/>
                    <a:pt x="17" y="85"/>
                  </a:cubicBezTo>
                  <a:cubicBezTo>
                    <a:pt x="19" y="76"/>
                    <a:pt x="18" y="69"/>
                    <a:pt x="21" y="65"/>
                  </a:cubicBezTo>
                  <a:cubicBezTo>
                    <a:pt x="31" y="50"/>
                    <a:pt x="42" y="37"/>
                    <a:pt x="54" y="21"/>
                  </a:cubicBezTo>
                  <a:cubicBezTo>
                    <a:pt x="35" y="21"/>
                    <a:pt x="19" y="37"/>
                    <a:pt x="1" y="33"/>
                  </a:cubicBezTo>
                  <a:cubicBezTo>
                    <a:pt x="1" y="31"/>
                    <a:pt x="0" y="28"/>
                    <a:pt x="0" y="26"/>
                  </a:cubicBezTo>
                  <a:cubicBezTo>
                    <a:pt x="22" y="18"/>
                    <a:pt x="45" y="10"/>
                    <a:pt x="73" y="0"/>
                  </a:cubicBezTo>
                  <a:cubicBezTo>
                    <a:pt x="70" y="10"/>
                    <a:pt x="71" y="17"/>
                    <a:pt x="67" y="21"/>
                  </a:cubicBezTo>
                  <a:cubicBezTo>
                    <a:pt x="57" y="36"/>
                    <a:pt x="46" y="50"/>
                    <a:pt x="3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200">
              <a:extLst>
                <a:ext uri="{FF2B5EF4-FFF2-40B4-BE49-F238E27FC236}">
                  <a16:creationId xmlns:a16="http://schemas.microsoft.com/office/drawing/2014/main" id="{9CCF8998-1FCE-4EA9-80F6-7921AB8F7358}"/>
                </a:ext>
              </a:extLst>
            </p:cNvPr>
            <p:cNvSpPr>
              <a:spLocks/>
            </p:cNvSpPr>
            <p:nvPr/>
          </p:nvSpPr>
          <p:spPr bwMode="auto">
            <a:xfrm>
              <a:off x="11008680" y="7759518"/>
              <a:ext cx="165100" cy="200025"/>
            </a:xfrm>
            <a:custGeom>
              <a:avLst/>
              <a:gdLst>
                <a:gd name="T0" fmla="*/ 27 w 68"/>
                <a:gd name="T1" fmla="*/ 28 h 83"/>
                <a:gd name="T2" fmla="*/ 0 w 68"/>
                <a:gd name="T3" fmla="*/ 11 h 83"/>
                <a:gd name="T4" fmla="*/ 31 w 68"/>
                <a:gd name="T5" fmla="*/ 18 h 83"/>
                <a:gd name="T6" fmla="*/ 37 w 68"/>
                <a:gd name="T7" fmla="*/ 0 h 83"/>
                <a:gd name="T8" fmla="*/ 62 w 68"/>
                <a:gd name="T9" fmla="*/ 17 h 83"/>
                <a:gd name="T10" fmla="*/ 68 w 68"/>
                <a:gd name="T11" fmla="*/ 28 h 83"/>
                <a:gd name="T12" fmla="*/ 56 w 68"/>
                <a:gd name="T13" fmla="*/ 31 h 83"/>
                <a:gd name="T14" fmla="*/ 26 w 68"/>
                <a:gd name="T15" fmla="*/ 49 h 83"/>
                <a:gd name="T16" fmla="*/ 28 w 68"/>
                <a:gd name="T17" fmla="*/ 60 h 83"/>
                <a:gd name="T18" fmla="*/ 37 w 68"/>
                <a:gd name="T19" fmla="*/ 61 h 83"/>
                <a:gd name="T20" fmla="*/ 54 w 68"/>
                <a:gd name="T21" fmla="*/ 54 h 83"/>
                <a:gd name="T22" fmla="*/ 33 w 68"/>
                <a:gd name="T23" fmla="*/ 81 h 83"/>
                <a:gd name="T24" fmla="*/ 17 w 68"/>
                <a:gd name="T25" fmla="*/ 70 h 83"/>
                <a:gd name="T26" fmla="*/ 27 w 68"/>
                <a:gd name="T27" fmla="*/ 2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83">
                  <a:moveTo>
                    <a:pt x="27" y="28"/>
                  </a:moveTo>
                  <a:cubicBezTo>
                    <a:pt x="10" y="31"/>
                    <a:pt x="2" y="25"/>
                    <a:pt x="0" y="11"/>
                  </a:cubicBezTo>
                  <a:cubicBezTo>
                    <a:pt x="10" y="13"/>
                    <a:pt x="20" y="16"/>
                    <a:pt x="31" y="18"/>
                  </a:cubicBezTo>
                  <a:cubicBezTo>
                    <a:pt x="33" y="11"/>
                    <a:pt x="35" y="6"/>
                    <a:pt x="37" y="0"/>
                  </a:cubicBezTo>
                  <a:cubicBezTo>
                    <a:pt x="47" y="7"/>
                    <a:pt x="55" y="11"/>
                    <a:pt x="62" y="17"/>
                  </a:cubicBezTo>
                  <a:cubicBezTo>
                    <a:pt x="65" y="19"/>
                    <a:pt x="66" y="25"/>
                    <a:pt x="68" y="28"/>
                  </a:cubicBezTo>
                  <a:cubicBezTo>
                    <a:pt x="64" y="29"/>
                    <a:pt x="60" y="29"/>
                    <a:pt x="56" y="31"/>
                  </a:cubicBezTo>
                  <a:cubicBezTo>
                    <a:pt x="46" y="37"/>
                    <a:pt x="36" y="43"/>
                    <a:pt x="26" y="49"/>
                  </a:cubicBezTo>
                  <a:cubicBezTo>
                    <a:pt x="25" y="50"/>
                    <a:pt x="26" y="57"/>
                    <a:pt x="28" y="60"/>
                  </a:cubicBezTo>
                  <a:cubicBezTo>
                    <a:pt x="29" y="62"/>
                    <a:pt x="35" y="62"/>
                    <a:pt x="37" y="61"/>
                  </a:cubicBezTo>
                  <a:cubicBezTo>
                    <a:pt x="43" y="59"/>
                    <a:pt x="47" y="57"/>
                    <a:pt x="54" y="54"/>
                  </a:cubicBezTo>
                  <a:cubicBezTo>
                    <a:pt x="54" y="70"/>
                    <a:pt x="43" y="77"/>
                    <a:pt x="33" y="81"/>
                  </a:cubicBezTo>
                  <a:cubicBezTo>
                    <a:pt x="30" y="83"/>
                    <a:pt x="20" y="75"/>
                    <a:pt x="17" y="70"/>
                  </a:cubicBezTo>
                  <a:cubicBezTo>
                    <a:pt x="7" y="57"/>
                    <a:pt x="10" y="46"/>
                    <a:pt x="2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201">
              <a:extLst>
                <a:ext uri="{FF2B5EF4-FFF2-40B4-BE49-F238E27FC236}">
                  <a16:creationId xmlns:a16="http://schemas.microsoft.com/office/drawing/2014/main" id="{34EFA9D6-3ADA-408C-952E-0C52D22B14A8}"/>
                </a:ext>
              </a:extLst>
            </p:cNvPr>
            <p:cNvSpPr>
              <a:spLocks/>
            </p:cNvSpPr>
            <p:nvPr/>
          </p:nvSpPr>
          <p:spPr bwMode="auto">
            <a:xfrm>
              <a:off x="8768718" y="7651568"/>
              <a:ext cx="153987" cy="306387"/>
            </a:xfrm>
            <a:custGeom>
              <a:avLst/>
              <a:gdLst>
                <a:gd name="T0" fmla="*/ 43 w 64"/>
                <a:gd name="T1" fmla="*/ 8 h 127"/>
                <a:gd name="T2" fmla="*/ 27 w 64"/>
                <a:gd name="T3" fmla="*/ 35 h 127"/>
                <a:gd name="T4" fmla="*/ 30 w 64"/>
                <a:gd name="T5" fmla="*/ 55 h 127"/>
                <a:gd name="T6" fmla="*/ 59 w 64"/>
                <a:gd name="T7" fmla="*/ 100 h 127"/>
                <a:gd name="T8" fmla="*/ 52 w 64"/>
                <a:gd name="T9" fmla="*/ 127 h 127"/>
                <a:gd name="T10" fmla="*/ 47 w 64"/>
                <a:gd name="T11" fmla="*/ 110 h 127"/>
                <a:gd name="T12" fmla="*/ 6 w 64"/>
                <a:gd name="T13" fmla="*/ 64 h 127"/>
                <a:gd name="T14" fmla="*/ 1 w 64"/>
                <a:gd name="T15" fmla="*/ 53 h 127"/>
                <a:gd name="T16" fmla="*/ 20 w 64"/>
                <a:gd name="T17" fmla="*/ 13 h 127"/>
                <a:gd name="T18" fmla="*/ 43 w 64"/>
                <a:gd name="T19" fmla="*/ 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7">
                  <a:moveTo>
                    <a:pt x="43" y="8"/>
                  </a:moveTo>
                  <a:cubicBezTo>
                    <a:pt x="37" y="17"/>
                    <a:pt x="33" y="27"/>
                    <a:pt x="27" y="35"/>
                  </a:cubicBezTo>
                  <a:cubicBezTo>
                    <a:pt x="23" y="43"/>
                    <a:pt x="24" y="48"/>
                    <a:pt x="30" y="55"/>
                  </a:cubicBezTo>
                  <a:cubicBezTo>
                    <a:pt x="41" y="69"/>
                    <a:pt x="51" y="84"/>
                    <a:pt x="59" y="100"/>
                  </a:cubicBezTo>
                  <a:cubicBezTo>
                    <a:pt x="63" y="108"/>
                    <a:pt x="64" y="119"/>
                    <a:pt x="52" y="127"/>
                  </a:cubicBezTo>
                  <a:cubicBezTo>
                    <a:pt x="50" y="120"/>
                    <a:pt x="49" y="115"/>
                    <a:pt x="47" y="110"/>
                  </a:cubicBezTo>
                  <a:cubicBezTo>
                    <a:pt x="38" y="90"/>
                    <a:pt x="33" y="67"/>
                    <a:pt x="6" y="64"/>
                  </a:cubicBezTo>
                  <a:cubicBezTo>
                    <a:pt x="3" y="63"/>
                    <a:pt x="0" y="56"/>
                    <a:pt x="1" y="53"/>
                  </a:cubicBezTo>
                  <a:cubicBezTo>
                    <a:pt x="6" y="39"/>
                    <a:pt x="13" y="26"/>
                    <a:pt x="20" y="13"/>
                  </a:cubicBezTo>
                  <a:cubicBezTo>
                    <a:pt x="24" y="2"/>
                    <a:pt x="31" y="0"/>
                    <a:pt x="4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202">
              <a:extLst>
                <a:ext uri="{FF2B5EF4-FFF2-40B4-BE49-F238E27FC236}">
                  <a16:creationId xmlns:a16="http://schemas.microsoft.com/office/drawing/2014/main" id="{23FCBA07-FC84-4605-9DF2-43270ED66971}"/>
                </a:ext>
              </a:extLst>
            </p:cNvPr>
            <p:cNvSpPr>
              <a:spLocks noEditPoints="1"/>
            </p:cNvSpPr>
            <p:nvPr/>
          </p:nvSpPr>
          <p:spPr bwMode="auto">
            <a:xfrm>
              <a:off x="9084630" y="9415280"/>
              <a:ext cx="185737" cy="184150"/>
            </a:xfrm>
            <a:custGeom>
              <a:avLst/>
              <a:gdLst>
                <a:gd name="T0" fmla="*/ 36 w 77"/>
                <a:gd name="T1" fmla="*/ 77 h 77"/>
                <a:gd name="T2" fmla="*/ 1 w 77"/>
                <a:gd name="T3" fmla="*/ 41 h 77"/>
                <a:gd name="T4" fmla="*/ 42 w 77"/>
                <a:gd name="T5" fmla="*/ 0 h 77"/>
                <a:gd name="T6" fmla="*/ 77 w 77"/>
                <a:gd name="T7" fmla="*/ 36 h 77"/>
                <a:gd name="T8" fmla="*/ 36 w 77"/>
                <a:gd name="T9" fmla="*/ 77 h 77"/>
                <a:gd name="T10" fmla="*/ 36 w 77"/>
                <a:gd name="T11" fmla="*/ 66 h 77"/>
                <a:gd name="T12" fmla="*/ 65 w 77"/>
                <a:gd name="T13" fmla="*/ 34 h 77"/>
                <a:gd name="T14" fmla="*/ 43 w 77"/>
                <a:gd name="T15" fmla="*/ 11 h 77"/>
                <a:gd name="T16" fmla="*/ 13 w 77"/>
                <a:gd name="T17" fmla="*/ 43 h 77"/>
                <a:gd name="T18" fmla="*/ 36 w 77"/>
                <a:gd name="T19" fmla="*/ 6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7">
                  <a:moveTo>
                    <a:pt x="36" y="77"/>
                  </a:moveTo>
                  <a:cubicBezTo>
                    <a:pt x="18" y="76"/>
                    <a:pt x="0" y="59"/>
                    <a:pt x="1" y="41"/>
                  </a:cubicBezTo>
                  <a:cubicBezTo>
                    <a:pt x="1" y="21"/>
                    <a:pt x="22" y="0"/>
                    <a:pt x="42" y="0"/>
                  </a:cubicBezTo>
                  <a:cubicBezTo>
                    <a:pt x="60" y="1"/>
                    <a:pt x="77" y="18"/>
                    <a:pt x="77" y="36"/>
                  </a:cubicBezTo>
                  <a:cubicBezTo>
                    <a:pt x="76" y="56"/>
                    <a:pt x="56" y="77"/>
                    <a:pt x="36" y="77"/>
                  </a:cubicBezTo>
                  <a:close/>
                  <a:moveTo>
                    <a:pt x="36" y="66"/>
                  </a:moveTo>
                  <a:cubicBezTo>
                    <a:pt x="50" y="66"/>
                    <a:pt x="66" y="49"/>
                    <a:pt x="65" y="34"/>
                  </a:cubicBezTo>
                  <a:cubicBezTo>
                    <a:pt x="65" y="22"/>
                    <a:pt x="54" y="12"/>
                    <a:pt x="43" y="11"/>
                  </a:cubicBezTo>
                  <a:cubicBezTo>
                    <a:pt x="29" y="11"/>
                    <a:pt x="13" y="27"/>
                    <a:pt x="13" y="43"/>
                  </a:cubicBezTo>
                  <a:cubicBezTo>
                    <a:pt x="13" y="55"/>
                    <a:pt x="23" y="65"/>
                    <a:pt x="36"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203">
              <a:extLst>
                <a:ext uri="{FF2B5EF4-FFF2-40B4-BE49-F238E27FC236}">
                  <a16:creationId xmlns:a16="http://schemas.microsoft.com/office/drawing/2014/main" id="{690E86E3-4C94-4FA6-81CF-A23D59AB4A37}"/>
                </a:ext>
              </a:extLst>
            </p:cNvPr>
            <p:cNvSpPr>
              <a:spLocks noEditPoints="1"/>
            </p:cNvSpPr>
            <p:nvPr/>
          </p:nvSpPr>
          <p:spPr bwMode="auto">
            <a:xfrm>
              <a:off x="9603743" y="9645468"/>
              <a:ext cx="174625" cy="185737"/>
            </a:xfrm>
            <a:custGeom>
              <a:avLst/>
              <a:gdLst>
                <a:gd name="T0" fmla="*/ 1 w 72"/>
                <a:gd name="T1" fmla="*/ 41 h 77"/>
                <a:gd name="T2" fmla="*/ 36 w 72"/>
                <a:gd name="T3" fmla="*/ 0 h 77"/>
                <a:gd name="T4" fmla="*/ 72 w 72"/>
                <a:gd name="T5" fmla="*/ 35 h 77"/>
                <a:gd name="T6" fmla="*/ 36 w 72"/>
                <a:gd name="T7" fmla="*/ 77 h 77"/>
                <a:gd name="T8" fmla="*/ 1 w 72"/>
                <a:gd name="T9" fmla="*/ 41 h 77"/>
                <a:gd name="T10" fmla="*/ 60 w 72"/>
                <a:gd name="T11" fmla="*/ 35 h 77"/>
                <a:gd name="T12" fmla="*/ 38 w 72"/>
                <a:gd name="T13" fmla="*/ 11 h 77"/>
                <a:gd name="T14" fmla="*/ 12 w 72"/>
                <a:gd name="T15" fmla="*/ 41 h 77"/>
                <a:gd name="T16" fmla="*/ 35 w 72"/>
                <a:gd name="T17" fmla="*/ 66 h 77"/>
                <a:gd name="T18" fmla="*/ 60 w 72"/>
                <a:gd name="T19"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7">
                  <a:moveTo>
                    <a:pt x="1" y="41"/>
                  </a:moveTo>
                  <a:cubicBezTo>
                    <a:pt x="0" y="17"/>
                    <a:pt x="15" y="0"/>
                    <a:pt x="36" y="0"/>
                  </a:cubicBezTo>
                  <a:cubicBezTo>
                    <a:pt x="57" y="0"/>
                    <a:pt x="72" y="15"/>
                    <a:pt x="72" y="35"/>
                  </a:cubicBezTo>
                  <a:cubicBezTo>
                    <a:pt x="72" y="59"/>
                    <a:pt x="57" y="77"/>
                    <a:pt x="36" y="77"/>
                  </a:cubicBezTo>
                  <a:cubicBezTo>
                    <a:pt x="15" y="77"/>
                    <a:pt x="1" y="63"/>
                    <a:pt x="1" y="41"/>
                  </a:cubicBezTo>
                  <a:close/>
                  <a:moveTo>
                    <a:pt x="60" y="35"/>
                  </a:moveTo>
                  <a:cubicBezTo>
                    <a:pt x="60" y="20"/>
                    <a:pt x="52" y="11"/>
                    <a:pt x="38" y="11"/>
                  </a:cubicBezTo>
                  <a:cubicBezTo>
                    <a:pt x="23" y="10"/>
                    <a:pt x="12" y="23"/>
                    <a:pt x="12" y="41"/>
                  </a:cubicBezTo>
                  <a:cubicBezTo>
                    <a:pt x="12" y="56"/>
                    <a:pt x="21" y="66"/>
                    <a:pt x="35" y="66"/>
                  </a:cubicBezTo>
                  <a:cubicBezTo>
                    <a:pt x="50" y="66"/>
                    <a:pt x="59" y="55"/>
                    <a:pt x="6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204">
              <a:extLst>
                <a:ext uri="{FF2B5EF4-FFF2-40B4-BE49-F238E27FC236}">
                  <a16:creationId xmlns:a16="http://schemas.microsoft.com/office/drawing/2014/main" id="{EC2D6B39-E763-41E6-B132-93469F51245D}"/>
                </a:ext>
              </a:extLst>
            </p:cNvPr>
            <p:cNvSpPr>
              <a:spLocks noEditPoints="1"/>
            </p:cNvSpPr>
            <p:nvPr/>
          </p:nvSpPr>
          <p:spPr bwMode="auto">
            <a:xfrm>
              <a:off x="10924543" y="9205730"/>
              <a:ext cx="185737" cy="182562"/>
            </a:xfrm>
            <a:custGeom>
              <a:avLst/>
              <a:gdLst>
                <a:gd name="T0" fmla="*/ 35 w 77"/>
                <a:gd name="T1" fmla="*/ 0 h 76"/>
                <a:gd name="T2" fmla="*/ 76 w 77"/>
                <a:gd name="T3" fmla="*/ 40 h 76"/>
                <a:gd name="T4" fmla="*/ 42 w 77"/>
                <a:gd name="T5" fmla="*/ 76 h 76"/>
                <a:gd name="T6" fmla="*/ 0 w 77"/>
                <a:gd name="T7" fmla="*/ 35 h 76"/>
                <a:gd name="T8" fmla="*/ 35 w 77"/>
                <a:gd name="T9" fmla="*/ 0 h 76"/>
                <a:gd name="T10" fmla="*/ 66 w 77"/>
                <a:gd name="T11" fmla="*/ 41 h 76"/>
                <a:gd name="T12" fmla="*/ 33 w 77"/>
                <a:gd name="T13" fmla="*/ 11 h 76"/>
                <a:gd name="T14" fmla="*/ 12 w 77"/>
                <a:gd name="T15" fmla="*/ 35 h 76"/>
                <a:gd name="T16" fmla="*/ 43 w 77"/>
                <a:gd name="T17" fmla="*/ 64 h 76"/>
                <a:gd name="T18" fmla="*/ 66 w 77"/>
                <a:gd name="T19"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5" y="0"/>
                  </a:moveTo>
                  <a:cubicBezTo>
                    <a:pt x="55" y="0"/>
                    <a:pt x="76" y="20"/>
                    <a:pt x="76" y="40"/>
                  </a:cubicBezTo>
                  <a:cubicBezTo>
                    <a:pt x="77" y="58"/>
                    <a:pt x="60" y="76"/>
                    <a:pt x="42" y="76"/>
                  </a:cubicBezTo>
                  <a:cubicBezTo>
                    <a:pt x="21" y="76"/>
                    <a:pt x="0" y="55"/>
                    <a:pt x="0" y="35"/>
                  </a:cubicBezTo>
                  <a:cubicBezTo>
                    <a:pt x="1" y="17"/>
                    <a:pt x="17" y="0"/>
                    <a:pt x="35" y="0"/>
                  </a:cubicBezTo>
                  <a:close/>
                  <a:moveTo>
                    <a:pt x="66" y="41"/>
                  </a:moveTo>
                  <a:cubicBezTo>
                    <a:pt x="65" y="27"/>
                    <a:pt x="47" y="10"/>
                    <a:pt x="33" y="11"/>
                  </a:cubicBezTo>
                  <a:cubicBezTo>
                    <a:pt x="21" y="11"/>
                    <a:pt x="12" y="22"/>
                    <a:pt x="12" y="35"/>
                  </a:cubicBezTo>
                  <a:cubicBezTo>
                    <a:pt x="13" y="50"/>
                    <a:pt x="28" y="64"/>
                    <a:pt x="43" y="64"/>
                  </a:cubicBezTo>
                  <a:cubicBezTo>
                    <a:pt x="55" y="64"/>
                    <a:pt x="66" y="53"/>
                    <a:pt x="6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205">
              <a:extLst>
                <a:ext uri="{FF2B5EF4-FFF2-40B4-BE49-F238E27FC236}">
                  <a16:creationId xmlns:a16="http://schemas.microsoft.com/office/drawing/2014/main" id="{E10B755F-1D8D-48D5-A05E-A3ED632DF1CB}"/>
                </a:ext>
              </a:extLst>
            </p:cNvPr>
            <p:cNvSpPr>
              <a:spLocks noEditPoints="1"/>
            </p:cNvSpPr>
            <p:nvPr/>
          </p:nvSpPr>
          <p:spPr bwMode="auto">
            <a:xfrm>
              <a:off x="10516555" y="9523230"/>
              <a:ext cx="176212" cy="184150"/>
            </a:xfrm>
            <a:custGeom>
              <a:avLst/>
              <a:gdLst>
                <a:gd name="T0" fmla="*/ 35 w 73"/>
                <a:gd name="T1" fmla="*/ 0 h 77"/>
                <a:gd name="T2" fmla="*/ 73 w 73"/>
                <a:gd name="T3" fmla="*/ 43 h 77"/>
                <a:gd name="T4" fmla="*/ 37 w 73"/>
                <a:gd name="T5" fmla="*/ 77 h 77"/>
                <a:gd name="T6" fmla="*/ 0 w 73"/>
                <a:gd name="T7" fmla="*/ 35 h 77"/>
                <a:gd name="T8" fmla="*/ 35 w 73"/>
                <a:gd name="T9" fmla="*/ 0 h 77"/>
                <a:gd name="T10" fmla="*/ 34 w 73"/>
                <a:gd name="T11" fmla="*/ 11 h 77"/>
                <a:gd name="T12" fmla="*/ 11 w 73"/>
                <a:gd name="T13" fmla="*/ 35 h 77"/>
                <a:gd name="T14" fmla="*/ 39 w 73"/>
                <a:gd name="T15" fmla="*/ 66 h 77"/>
                <a:gd name="T16" fmla="*/ 61 w 73"/>
                <a:gd name="T17" fmla="*/ 43 h 77"/>
                <a:gd name="T18" fmla="*/ 34 w 73"/>
                <a:gd name="T19" fmla="*/ 1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7">
                  <a:moveTo>
                    <a:pt x="35" y="0"/>
                  </a:moveTo>
                  <a:cubicBezTo>
                    <a:pt x="55" y="0"/>
                    <a:pt x="72" y="20"/>
                    <a:pt x="73" y="43"/>
                  </a:cubicBezTo>
                  <a:cubicBezTo>
                    <a:pt x="73" y="62"/>
                    <a:pt x="56" y="77"/>
                    <a:pt x="37" y="77"/>
                  </a:cubicBezTo>
                  <a:cubicBezTo>
                    <a:pt x="17" y="77"/>
                    <a:pt x="0" y="58"/>
                    <a:pt x="0" y="35"/>
                  </a:cubicBezTo>
                  <a:cubicBezTo>
                    <a:pt x="0" y="16"/>
                    <a:pt x="15" y="0"/>
                    <a:pt x="35" y="0"/>
                  </a:cubicBezTo>
                  <a:close/>
                  <a:moveTo>
                    <a:pt x="34" y="11"/>
                  </a:moveTo>
                  <a:cubicBezTo>
                    <a:pt x="21" y="11"/>
                    <a:pt x="10" y="22"/>
                    <a:pt x="11" y="35"/>
                  </a:cubicBezTo>
                  <a:cubicBezTo>
                    <a:pt x="12" y="52"/>
                    <a:pt x="26" y="67"/>
                    <a:pt x="39" y="66"/>
                  </a:cubicBezTo>
                  <a:cubicBezTo>
                    <a:pt x="52" y="66"/>
                    <a:pt x="61" y="56"/>
                    <a:pt x="61" y="43"/>
                  </a:cubicBezTo>
                  <a:cubicBezTo>
                    <a:pt x="60" y="26"/>
                    <a:pt x="47" y="10"/>
                    <a:pt x="3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206">
              <a:extLst>
                <a:ext uri="{FF2B5EF4-FFF2-40B4-BE49-F238E27FC236}">
                  <a16:creationId xmlns:a16="http://schemas.microsoft.com/office/drawing/2014/main" id="{1AC8E63F-A3CE-4EC8-B767-3E3D66FCBB58}"/>
                </a:ext>
              </a:extLst>
            </p:cNvPr>
            <p:cNvSpPr>
              <a:spLocks/>
            </p:cNvSpPr>
            <p:nvPr/>
          </p:nvSpPr>
          <p:spPr bwMode="auto">
            <a:xfrm>
              <a:off x="8555993" y="8313555"/>
              <a:ext cx="207962" cy="160337"/>
            </a:xfrm>
            <a:custGeom>
              <a:avLst/>
              <a:gdLst>
                <a:gd name="T0" fmla="*/ 69 w 86"/>
                <a:gd name="T1" fmla="*/ 61 h 67"/>
                <a:gd name="T2" fmla="*/ 71 w 86"/>
                <a:gd name="T3" fmla="*/ 40 h 67"/>
                <a:gd name="T4" fmla="*/ 48 w 86"/>
                <a:gd name="T5" fmla="*/ 17 h 67"/>
                <a:gd name="T6" fmla="*/ 17 w 86"/>
                <a:gd name="T7" fmla="*/ 31 h 67"/>
                <a:gd name="T8" fmla="*/ 18 w 86"/>
                <a:gd name="T9" fmla="*/ 53 h 67"/>
                <a:gd name="T10" fmla="*/ 31 w 86"/>
                <a:gd name="T11" fmla="*/ 55 h 67"/>
                <a:gd name="T12" fmla="*/ 41 w 86"/>
                <a:gd name="T13" fmla="*/ 39 h 67"/>
                <a:gd name="T14" fmla="*/ 48 w 86"/>
                <a:gd name="T15" fmla="*/ 65 h 67"/>
                <a:gd name="T16" fmla="*/ 17 w 86"/>
                <a:gd name="T17" fmla="*/ 67 h 67"/>
                <a:gd name="T18" fmla="*/ 9 w 86"/>
                <a:gd name="T19" fmla="*/ 61 h 67"/>
                <a:gd name="T20" fmla="*/ 15 w 86"/>
                <a:gd name="T21" fmla="*/ 14 h 67"/>
                <a:gd name="T22" fmla="*/ 64 w 86"/>
                <a:gd name="T23" fmla="*/ 11 h 67"/>
                <a:gd name="T24" fmla="*/ 80 w 86"/>
                <a:gd name="T25" fmla="*/ 56 h 67"/>
                <a:gd name="T26" fmla="*/ 72 w 86"/>
                <a:gd name="T27" fmla="*/ 64 h 67"/>
                <a:gd name="T28" fmla="*/ 69 w 86"/>
                <a:gd name="T29"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67">
                  <a:moveTo>
                    <a:pt x="69" y="61"/>
                  </a:moveTo>
                  <a:cubicBezTo>
                    <a:pt x="70" y="54"/>
                    <a:pt x="71" y="47"/>
                    <a:pt x="71" y="40"/>
                  </a:cubicBezTo>
                  <a:cubicBezTo>
                    <a:pt x="70" y="26"/>
                    <a:pt x="61" y="18"/>
                    <a:pt x="48" y="17"/>
                  </a:cubicBezTo>
                  <a:cubicBezTo>
                    <a:pt x="35" y="15"/>
                    <a:pt x="22" y="17"/>
                    <a:pt x="17" y="31"/>
                  </a:cubicBezTo>
                  <a:cubicBezTo>
                    <a:pt x="15" y="38"/>
                    <a:pt x="15" y="46"/>
                    <a:pt x="18" y="53"/>
                  </a:cubicBezTo>
                  <a:cubicBezTo>
                    <a:pt x="19" y="55"/>
                    <a:pt x="28" y="55"/>
                    <a:pt x="31" y="55"/>
                  </a:cubicBezTo>
                  <a:cubicBezTo>
                    <a:pt x="36" y="48"/>
                    <a:pt x="38" y="44"/>
                    <a:pt x="41" y="39"/>
                  </a:cubicBezTo>
                  <a:cubicBezTo>
                    <a:pt x="43" y="47"/>
                    <a:pt x="46" y="55"/>
                    <a:pt x="48" y="65"/>
                  </a:cubicBezTo>
                  <a:cubicBezTo>
                    <a:pt x="36" y="66"/>
                    <a:pt x="27" y="67"/>
                    <a:pt x="17" y="67"/>
                  </a:cubicBezTo>
                  <a:cubicBezTo>
                    <a:pt x="14" y="67"/>
                    <a:pt x="11" y="64"/>
                    <a:pt x="9" y="61"/>
                  </a:cubicBezTo>
                  <a:cubicBezTo>
                    <a:pt x="0" y="48"/>
                    <a:pt x="3" y="25"/>
                    <a:pt x="15" y="14"/>
                  </a:cubicBezTo>
                  <a:cubicBezTo>
                    <a:pt x="27" y="2"/>
                    <a:pt x="49" y="0"/>
                    <a:pt x="64" y="11"/>
                  </a:cubicBezTo>
                  <a:cubicBezTo>
                    <a:pt x="78" y="20"/>
                    <a:pt x="86" y="42"/>
                    <a:pt x="80" y="56"/>
                  </a:cubicBezTo>
                  <a:cubicBezTo>
                    <a:pt x="79" y="59"/>
                    <a:pt x="75" y="61"/>
                    <a:pt x="72" y="64"/>
                  </a:cubicBezTo>
                  <a:cubicBezTo>
                    <a:pt x="71" y="63"/>
                    <a:pt x="70" y="62"/>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207">
              <a:extLst>
                <a:ext uri="{FF2B5EF4-FFF2-40B4-BE49-F238E27FC236}">
                  <a16:creationId xmlns:a16="http://schemas.microsoft.com/office/drawing/2014/main" id="{76A9AD0D-4550-4C82-BD31-D145472BCABF}"/>
                </a:ext>
              </a:extLst>
            </p:cNvPr>
            <p:cNvSpPr>
              <a:spLocks/>
            </p:cNvSpPr>
            <p:nvPr/>
          </p:nvSpPr>
          <p:spPr bwMode="auto">
            <a:xfrm>
              <a:off x="8735380" y="9000943"/>
              <a:ext cx="196850" cy="185737"/>
            </a:xfrm>
            <a:custGeom>
              <a:avLst/>
              <a:gdLst>
                <a:gd name="T0" fmla="*/ 40 w 82"/>
                <a:gd name="T1" fmla="*/ 56 h 77"/>
                <a:gd name="T2" fmla="*/ 37 w 82"/>
                <a:gd name="T3" fmla="*/ 46 h 77"/>
                <a:gd name="T4" fmla="*/ 39 w 82"/>
                <a:gd name="T5" fmla="*/ 39 h 77"/>
                <a:gd name="T6" fmla="*/ 46 w 82"/>
                <a:gd name="T7" fmla="*/ 42 h 77"/>
                <a:gd name="T8" fmla="*/ 48 w 82"/>
                <a:gd name="T9" fmla="*/ 64 h 77"/>
                <a:gd name="T10" fmla="*/ 13 w 82"/>
                <a:gd name="T11" fmla="*/ 66 h 77"/>
                <a:gd name="T12" fmla="*/ 8 w 82"/>
                <a:gd name="T13" fmla="*/ 21 h 77"/>
                <a:gd name="T14" fmla="*/ 51 w 82"/>
                <a:gd name="T15" fmla="*/ 3 h 77"/>
                <a:gd name="T16" fmla="*/ 81 w 82"/>
                <a:gd name="T17" fmla="*/ 38 h 77"/>
                <a:gd name="T18" fmla="*/ 77 w 82"/>
                <a:gd name="T19" fmla="*/ 49 h 77"/>
                <a:gd name="T20" fmla="*/ 73 w 82"/>
                <a:gd name="T21" fmla="*/ 48 h 77"/>
                <a:gd name="T22" fmla="*/ 67 w 82"/>
                <a:gd name="T23" fmla="*/ 29 h 77"/>
                <a:gd name="T24" fmla="*/ 36 w 82"/>
                <a:gd name="T25" fmla="*/ 15 h 77"/>
                <a:gd name="T26" fmla="*/ 14 w 82"/>
                <a:gd name="T27" fmla="*/ 41 h 77"/>
                <a:gd name="T28" fmla="*/ 23 w 82"/>
                <a:gd name="T29" fmla="*/ 60 h 77"/>
                <a:gd name="T30" fmla="*/ 40 w 82"/>
                <a:gd name="T3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77">
                  <a:moveTo>
                    <a:pt x="40" y="56"/>
                  </a:moveTo>
                  <a:cubicBezTo>
                    <a:pt x="38" y="52"/>
                    <a:pt x="37" y="49"/>
                    <a:pt x="37" y="46"/>
                  </a:cubicBezTo>
                  <a:cubicBezTo>
                    <a:pt x="37" y="44"/>
                    <a:pt x="38" y="41"/>
                    <a:pt x="39" y="39"/>
                  </a:cubicBezTo>
                  <a:cubicBezTo>
                    <a:pt x="41" y="40"/>
                    <a:pt x="45" y="41"/>
                    <a:pt x="46" y="42"/>
                  </a:cubicBezTo>
                  <a:cubicBezTo>
                    <a:pt x="47" y="50"/>
                    <a:pt x="59" y="56"/>
                    <a:pt x="48" y="64"/>
                  </a:cubicBezTo>
                  <a:cubicBezTo>
                    <a:pt x="29" y="77"/>
                    <a:pt x="22" y="77"/>
                    <a:pt x="13" y="66"/>
                  </a:cubicBezTo>
                  <a:cubicBezTo>
                    <a:pt x="2" y="52"/>
                    <a:pt x="0" y="34"/>
                    <a:pt x="8" y="21"/>
                  </a:cubicBezTo>
                  <a:cubicBezTo>
                    <a:pt x="16" y="8"/>
                    <a:pt x="36" y="0"/>
                    <a:pt x="51" y="3"/>
                  </a:cubicBezTo>
                  <a:cubicBezTo>
                    <a:pt x="67" y="7"/>
                    <a:pt x="81" y="22"/>
                    <a:pt x="81" y="38"/>
                  </a:cubicBezTo>
                  <a:cubicBezTo>
                    <a:pt x="82" y="42"/>
                    <a:pt x="79" y="45"/>
                    <a:pt x="77" y="49"/>
                  </a:cubicBezTo>
                  <a:cubicBezTo>
                    <a:pt x="76" y="49"/>
                    <a:pt x="75" y="49"/>
                    <a:pt x="73" y="48"/>
                  </a:cubicBezTo>
                  <a:cubicBezTo>
                    <a:pt x="71" y="42"/>
                    <a:pt x="70" y="35"/>
                    <a:pt x="67" y="29"/>
                  </a:cubicBezTo>
                  <a:cubicBezTo>
                    <a:pt x="62" y="16"/>
                    <a:pt x="50" y="12"/>
                    <a:pt x="36" y="15"/>
                  </a:cubicBezTo>
                  <a:cubicBezTo>
                    <a:pt x="22" y="19"/>
                    <a:pt x="12" y="29"/>
                    <a:pt x="14" y="41"/>
                  </a:cubicBezTo>
                  <a:cubicBezTo>
                    <a:pt x="15" y="48"/>
                    <a:pt x="19" y="55"/>
                    <a:pt x="23" y="60"/>
                  </a:cubicBezTo>
                  <a:cubicBezTo>
                    <a:pt x="25" y="62"/>
                    <a:pt x="34" y="58"/>
                    <a:pt x="4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208">
              <a:extLst>
                <a:ext uri="{FF2B5EF4-FFF2-40B4-BE49-F238E27FC236}">
                  <a16:creationId xmlns:a16="http://schemas.microsoft.com/office/drawing/2014/main" id="{ED2FCD97-E119-4993-BD80-6B42CFA45CC3}"/>
                </a:ext>
              </a:extLst>
            </p:cNvPr>
            <p:cNvSpPr>
              <a:spLocks/>
            </p:cNvSpPr>
            <p:nvPr/>
          </p:nvSpPr>
          <p:spPr bwMode="auto">
            <a:xfrm>
              <a:off x="10172068" y="9634355"/>
              <a:ext cx="177800" cy="201612"/>
            </a:xfrm>
            <a:custGeom>
              <a:avLst/>
              <a:gdLst>
                <a:gd name="T0" fmla="*/ 56 w 74"/>
                <a:gd name="T1" fmla="*/ 13 h 84"/>
                <a:gd name="T2" fmla="*/ 38 w 74"/>
                <a:gd name="T3" fmla="*/ 14 h 84"/>
                <a:gd name="T4" fmla="*/ 15 w 74"/>
                <a:gd name="T5" fmla="*/ 38 h 84"/>
                <a:gd name="T6" fmla="*/ 33 w 74"/>
                <a:gd name="T7" fmla="*/ 68 h 84"/>
                <a:gd name="T8" fmla="*/ 55 w 74"/>
                <a:gd name="T9" fmla="*/ 65 h 84"/>
                <a:gd name="T10" fmla="*/ 56 w 74"/>
                <a:gd name="T11" fmla="*/ 48 h 84"/>
                <a:gd name="T12" fmla="*/ 46 w 74"/>
                <a:gd name="T13" fmla="*/ 48 h 84"/>
                <a:gd name="T14" fmla="*/ 39 w 74"/>
                <a:gd name="T15" fmla="*/ 44 h 84"/>
                <a:gd name="T16" fmla="*/ 44 w 74"/>
                <a:gd name="T17" fmla="*/ 39 h 84"/>
                <a:gd name="T18" fmla="*/ 64 w 74"/>
                <a:gd name="T19" fmla="*/ 41 h 84"/>
                <a:gd name="T20" fmla="*/ 60 w 74"/>
                <a:gd name="T21" fmla="*/ 75 h 84"/>
                <a:gd name="T22" fmla="*/ 15 w 74"/>
                <a:gd name="T23" fmla="*/ 71 h 84"/>
                <a:gd name="T24" fmla="*/ 8 w 74"/>
                <a:gd name="T25" fmla="*/ 24 h 84"/>
                <a:gd name="T26" fmla="*/ 49 w 74"/>
                <a:gd name="T27" fmla="*/ 3 h 84"/>
                <a:gd name="T28" fmla="*/ 58 w 74"/>
                <a:gd name="T29" fmla="*/ 9 h 84"/>
                <a:gd name="T30" fmla="*/ 56 w 74"/>
                <a:gd name="T31" fmla="*/ 1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84">
                  <a:moveTo>
                    <a:pt x="56" y="13"/>
                  </a:moveTo>
                  <a:cubicBezTo>
                    <a:pt x="50" y="13"/>
                    <a:pt x="44" y="13"/>
                    <a:pt x="38" y="14"/>
                  </a:cubicBezTo>
                  <a:cubicBezTo>
                    <a:pt x="24" y="16"/>
                    <a:pt x="16" y="24"/>
                    <a:pt x="15" y="38"/>
                  </a:cubicBezTo>
                  <a:cubicBezTo>
                    <a:pt x="14" y="52"/>
                    <a:pt x="21" y="66"/>
                    <a:pt x="33" y="68"/>
                  </a:cubicBezTo>
                  <a:cubicBezTo>
                    <a:pt x="40" y="70"/>
                    <a:pt x="49" y="68"/>
                    <a:pt x="55" y="65"/>
                  </a:cubicBezTo>
                  <a:cubicBezTo>
                    <a:pt x="57" y="63"/>
                    <a:pt x="56" y="54"/>
                    <a:pt x="56" y="48"/>
                  </a:cubicBezTo>
                  <a:cubicBezTo>
                    <a:pt x="52" y="48"/>
                    <a:pt x="49" y="49"/>
                    <a:pt x="46" y="48"/>
                  </a:cubicBezTo>
                  <a:cubicBezTo>
                    <a:pt x="43" y="47"/>
                    <a:pt x="41" y="46"/>
                    <a:pt x="39" y="44"/>
                  </a:cubicBezTo>
                  <a:cubicBezTo>
                    <a:pt x="41" y="42"/>
                    <a:pt x="42" y="39"/>
                    <a:pt x="44" y="39"/>
                  </a:cubicBezTo>
                  <a:cubicBezTo>
                    <a:pt x="51" y="39"/>
                    <a:pt x="62" y="37"/>
                    <a:pt x="64" y="41"/>
                  </a:cubicBezTo>
                  <a:cubicBezTo>
                    <a:pt x="74" y="56"/>
                    <a:pt x="71" y="70"/>
                    <a:pt x="60" y="75"/>
                  </a:cubicBezTo>
                  <a:cubicBezTo>
                    <a:pt x="43" y="84"/>
                    <a:pt x="27" y="82"/>
                    <a:pt x="15" y="71"/>
                  </a:cubicBezTo>
                  <a:cubicBezTo>
                    <a:pt x="3" y="59"/>
                    <a:pt x="0" y="39"/>
                    <a:pt x="8" y="24"/>
                  </a:cubicBezTo>
                  <a:cubicBezTo>
                    <a:pt x="15" y="9"/>
                    <a:pt x="32" y="0"/>
                    <a:pt x="49" y="3"/>
                  </a:cubicBezTo>
                  <a:cubicBezTo>
                    <a:pt x="52" y="3"/>
                    <a:pt x="55" y="7"/>
                    <a:pt x="58" y="9"/>
                  </a:cubicBezTo>
                  <a:cubicBezTo>
                    <a:pt x="57" y="11"/>
                    <a:pt x="56" y="12"/>
                    <a:pt x="5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209">
              <a:extLst>
                <a:ext uri="{FF2B5EF4-FFF2-40B4-BE49-F238E27FC236}">
                  <a16:creationId xmlns:a16="http://schemas.microsoft.com/office/drawing/2014/main" id="{C734ECF7-1ED7-4F36-A05E-1A61C86FF472}"/>
                </a:ext>
              </a:extLst>
            </p:cNvPr>
            <p:cNvSpPr>
              <a:spLocks noEditPoints="1"/>
            </p:cNvSpPr>
            <p:nvPr/>
          </p:nvSpPr>
          <p:spPr bwMode="auto">
            <a:xfrm>
              <a:off x="11215055" y="8553268"/>
              <a:ext cx="196850" cy="128587"/>
            </a:xfrm>
            <a:custGeom>
              <a:avLst/>
              <a:gdLst>
                <a:gd name="T0" fmla="*/ 47 w 82"/>
                <a:gd name="T1" fmla="*/ 17 h 53"/>
                <a:gd name="T2" fmla="*/ 82 w 82"/>
                <a:gd name="T3" fmla="*/ 0 h 53"/>
                <a:gd name="T4" fmla="*/ 48 w 82"/>
                <a:gd name="T5" fmla="*/ 40 h 53"/>
                <a:gd name="T6" fmla="*/ 70 w 82"/>
                <a:gd name="T7" fmla="*/ 43 h 53"/>
                <a:gd name="T8" fmla="*/ 77 w 82"/>
                <a:gd name="T9" fmla="*/ 49 h 53"/>
                <a:gd name="T10" fmla="*/ 69 w 82"/>
                <a:gd name="T11" fmla="*/ 53 h 53"/>
                <a:gd name="T12" fmla="*/ 11 w 82"/>
                <a:gd name="T13" fmla="*/ 48 h 53"/>
                <a:gd name="T14" fmla="*/ 4 w 82"/>
                <a:gd name="T15" fmla="*/ 42 h 53"/>
                <a:gd name="T16" fmla="*/ 16 w 82"/>
                <a:gd name="T17" fmla="*/ 5 h 53"/>
                <a:gd name="T18" fmla="*/ 47 w 82"/>
                <a:gd name="T19" fmla="*/ 17 h 53"/>
                <a:gd name="T20" fmla="*/ 40 w 82"/>
                <a:gd name="T21" fmla="*/ 39 h 53"/>
                <a:gd name="T22" fmla="*/ 33 w 82"/>
                <a:gd name="T23" fmla="*/ 17 h 53"/>
                <a:gd name="T24" fmla="*/ 21 w 82"/>
                <a:gd name="T25" fmla="*/ 16 h 53"/>
                <a:gd name="T26" fmla="*/ 13 w 82"/>
                <a:gd name="T27" fmla="*/ 36 h 53"/>
                <a:gd name="T28" fmla="*/ 40 w 82"/>
                <a:gd name="T29" fmla="*/ 3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53">
                  <a:moveTo>
                    <a:pt x="47" y="17"/>
                  </a:moveTo>
                  <a:cubicBezTo>
                    <a:pt x="58" y="11"/>
                    <a:pt x="69" y="6"/>
                    <a:pt x="82" y="0"/>
                  </a:cubicBezTo>
                  <a:cubicBezTo>
                    <a:pt x="80" y="24"/>
                    <a:pt x="48" y="16"/>
                    <a:pt x="48" y="40"/>
                  </a:cubicBezTo>
                  <a:cubicBezTo>
                    <a:pt x="56" y="41"/>
                    <a:pt x="63" y="41"/>
                    <a:pt x="70" y="43"/>
                  </a:cubicBezTo>
                  <a:cubicBezTo>
                    <a:pt x="73" y="43"/>
                    <a:pt x="75" y="47"/>
                    <a:pt x="77" y="49"/>
                  </a:cubicBezTo>
                  <a:cubicBezTo>
                    <a:pt x="74" y="50"/>
                    <a:pt x="72" y="53"/>
                    <a:pt x="69" y="53"/>
                  </a:cubicBezTo>
                  <a:cubicBezTo>
                    <a:pt x="50" y="52"/>
                    <a:pt x="30" y="50"/>
                    <a:pt x="11" y="48"/>
                  </a:cubicBezTo>
                  <a:cubicBezTo>
                    <a:pt x="8" y="48"/>
                    <a:pt x="5" y="45"/>
                    <a:pt x="4" y="42"/>
                  </a:cubicBezTo>
                  <a:cubicBezTo>
                    <a:pt x="0" y="31"/>
                    <a:pt x="8" y="9"/>
                    <a:pt x="16" y="5"/>
                  </a:cubicBezTo>
                  <a:cubicBezTo>
                    <a:pt x="26" y="0"/>
                    <a:pt x="36" y="3"/>
                    <a:pt x="47" y="17"/>
                  </a:cubicBezTo>
                  <a:close/>
                  <a:moveTo>
                    <a:pt x="40" y="39"/>
                  </a:moveTo>
                  <a:cubicBezTo>
                    <a:pt x="37" y="30"/>
                    <a:pt x="36" y="23"/>
                    <a:pt x="33" y="17"/>
                  </a:cubicBezTo>
                  <a:cubicBezTo>
                    <a:pt x="32" y="15"/>
                    <a:pt x="23" y="15"/>
                    <a:pt x="21" y="16"/>
                  </a:cubicBezTo>
                  <a:cubicBezTo>
                    <a:pt x="18" y="22"/>
                    <a:pt x="16" y="28"/>
                    <a:pt x="13" y="36"/>
                  </a:cubicBezTo>
                  <a:cubicBezTo>
                    <a:pt x="23" y="37"/>
                    <a:pt x="30" y="38"/>
                    <a:pt x="4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210">
              <a:extLst>
                <a:ext uri="{FF2B5EF4-FFF2-40B4-BE49-F238E27FC236}">
                  <a16:creationId xmlns:a16="http://schemas.microsoft.com/office/drawing/2014/main" id="{7463C9DE-52B2-45A4-B383-325201310FCC}"/>
                </a:ext>
              </a:extLst>
            </p:cNvPr>
            <p:cNvSpPr>
              <a:spLocks/>
            </p:cNvSpPr>
            <p:nvPr/>
          </p:nvSpPr>
          <p:spPr bwMode="auto">
            <a:xfrm>
              <a:off x="8935405" y="9277168"/>
              <a:ext cx="207962" cy="207962"/>
            </a:xfrm>
            <a:custGeom>
              <a:avLst/>
              <a:gdLst>
                <a:gd name="T0" fmla="*/ 25 w 86"/>
                <a:gd name="T1" fmla="*/ 31 h 86"/>
                <a:gd name="T2" fmla="*/ 9 w 86"/>
                <a:gd name="T3" fmla="*/ 51 h 86"/>
                <a:gd name="T4" fmla="*/ 1 w 86"/>
                <a:gd name="T5" fmla="*/ 53 h 86"/>
                <a:gd name="T6" fmla="*/ 2 w 86"/>
                <a:gd name="T7" fmla="*/ 44 h 86"/>
                <a:gd name="T8" fmla="*/ 45 w 86"/>
                <a:gd name="T9" fmla="*/ 2 h 86"/>
                <a:gd name="T10" fmla="*/ 53 w 86"/>
                <a:gd name="T11" fmla="*/ 1 h 86"/>
                <a:gd name="T12" fmla="*/ 51 w 86"/>
                <a:gd name="T13" fmla="*/ 10 h 86"/>
                <a:gd name="T14" fmla="*/ 33 w 86"/>
                <a:gd name="T15" fmla="*/ 25 h 86"/>
                <a:gd name="T16" fmla="*/ 63 w 86"/>
                <a:gd name="T17" fmla="*/ 53 h 86"/>
                <a:gd name="T18" fmla="*/ 76 w 86"/>
                <a:gd name="T19" fmla="*/ 35 h 86"/>
                <a:gd name="T20" fmla="*/ 86 w 86"/>
                <a:gd name="T21" fmla="*/ 34 h 86"/>
                <a:gd name="T22" fmla="*/ 84 w 86"/>
                <a:gd name="T23" fmla="*/ 43 h 86"/>
                <a:gd name="T24" fmla="*/ 42 w 86"/>
                <a:gd name="T25" fmla="*/ 84 h 86"/>
                <a:gd name="T26" fmla="*/ 33 w 86"/>
                <a:gd name="T27" fmla="*/ 86 h 86"/>
                <a:gd name="T28" fmla="*/ 34 w 86"/>
                <a:gd name="T29" fmla="*/ 77 h 86"/>
                <a:gd name="T30" fmla="*/ 52 w 86"/>
                <a:gd name="T31" fmla="*/ 59 h 86"/>
                <a:gd name="T32" fmla="*/ 25 w 86"/>
                <a:gd name="T33" fmla="*/ 3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6">
                  <a:moveTo>
                    <a:pt x="25" y="31"/>
                  </a:moveTo>
                  <a:cubicBezTo>
                    <a:pt x="19" y="39"/>
                    <a:pt x="15" y="46"/>
                    <a:pt x="9" y="51"/>
                  </a:cubicBezTo>
                  <a:cubicBezTo>
                    <a:pt x="8" y="53"/>
                    <a:pt x="4" y="52"/>
                    <a:pt x="1" y="53"/>
                  </a:cubicBezTo>
                  <a:cubicBezTo>
                    <a:pt x="1" y="50"/>
                    <a:pt x="0" y="46"/>
                    <a:pt x="2" y="44"/>
                  </a:cubicBezTo>
                  <a:cubicBezTo>
                    <a:pt x="16" y="30"/>
                    <a:pt x="30" y="16"/>
                    <a:pt x="45" y="2"/>
                  </a:cubicBezTo>
                  <a:cubicBezTo>
                    <a:pt x="46" y="0"/>
                    <a:pt x="50" y="1"/>
                    <a:pt x="53" y="1"/>
                  </a:cubicBezTo>
                  <a:cubicBezTo>
                    <a:pt x="53" y="4"/>
                    <a:pt x="53" y="8"/>
                    <a:pt x="51" y="10"/>
                  </a:cubicBezTo>
                  <a:cubicBezTo>
                    <a:pt x="46" y="15"/>
                    <a:pt x="40" y="19"/>
                    <a:pt x="33" y="25"/>
                  </a:cubicBezTo>
                  <a:cubicBezTo>
                    <a:pt x="44" y="35"/>
                    <a:pt x="52" y="42"/>
                    <a:pt x="63" y="53"/>
                  </a:cubicBezTo>
                  <a:cubicBezTo>
                    <a:pt x="67" y="47"/>
                    <a:pt x="71" y="41"/>
                    <a:pt x="76" y="35"/>
                  </a:cubicBezTo>
                  <a:cubicBezTo>
                    <a:pt x="78" y="34"/>
                    <a:pt x="83" y="34"/>
                    <a:pt x="86" y="34"/>
                  </a:cubicBezTo>
                  <a:cubicBezTo>
                    <a:pt x="86" y="37"/>
                    <a:pt x="86" y="41"/>
                    <a:pt x="84" y="43"/>
                  </a:cubicBezTo>
                  <a:cubicBezTo>
                    <a:pt x="70" y="57"/>
                    <a:pt x="56" y="71"/>
                    <a:pt x="42" y="84"/>
                  </a:cubicBezTo>
                  <a:cubicBezTo>
                    <a:pt x="40" y="86"/>
                    <a:pt x="36" y="85"/>
                    <a:pt x="33" y="86"/>
                  </a:cubicBezTo>
                  <a:cubicBezTo>
                    <a:pt x="33" y="83"/>
                    <a:pt x="32" y="79"/>
                    <a:pt x="34" y="77"/>
                  </a:cubicBezTo>
                  <a:cubicBezTo>
                    <a:pt x="39" y="71"/>
                    <a:pt x="45" y="66"/>
                    <a:pt x="52" y="59"/>
                  </a:cubicBezTo>
                  <a:cubicBezTo>
                    <a:pt x="44" y="51"/>
                    <a:pt x="37" y="43"/>
                    <a:pt x="2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211">
              <a:extLst>
                <a:ext uri="{FF2B5EF4-FFF2-40B4-BE49-F238E27FC236}">
                  <a16:creationId xmlns:a16="http://schemas.microsoft.com/office/drawing/2014/main" id="{137E80F4-EAAF-4CF8-8E2B-B697DA4CBFCA}"/>
                </a:ext>
              </a:extLst>
            </p:cNvPr>
            <p:cNvSpPr>
              <a:spLocks/>
            </p:cNvSpPr>
            <p:nvPr/>
          </p:nvSpPr>
          <p:spPr bwMode="auto">
            <a:xfrm>
              <a:off x="8578218" y="8500880"/>
              <a:ext cx="193675" cy="149225"/>
            </a:xfrm>
            <a:custGeom>
              <a:avLst/>
              <a:gdLst>
                <a:gd name="T0" fmla="*/ 33 w 80"/>
                <a:gd name="T1" fmla="*/ 62 h 62"/>
                <a:gd name="T2" fmla="*/ 2 w 80"/>
                <a:gd name="T3" fmla="*/ 36 h 62"/>
                <a:gd name="T4" fmla="*/ 24 w 80"/>
                <a:gd name="T5" fmla="*/ 6 h 62"/>
                <a:gd name="T6" fmla="*/ 64 w 80"/>
                <a:gd name="T7" fmla="*/ 0 h 62"/>
                <a:gd name="T8" fmla="*/ 74 w 80"/>
                <a:gd name="T9" fmla="*/ 4 h 62"/>
                <a:gd name="T10" fmla="*/ 66 w 80"/>
                <a:gd name="T11" fmla="*/ 11 h 62"/>
                <a:gd name="T12" fmla="*/ 30 w 80"/>
                <a:gd name="T13" fmla="*/ 17 h 62"/>
                <a:gd name="T14" fmla="*/ 13 w 80"/>
                <a:gd name="T15" fmla="*/ 36 h 62"/>
                <a:gd name="T16" fmla="*/ 36 w 80"/>
                <a:gd name="T17" fmla="*/ 50 h 62"/>
                <a:gd name="T18" fmla="*/ 69 w 80"/>
                <a:gd name="T19" fmla="*/ 45 h 62"/>
                <a:gd name="T20" fmla="*/ 80 w 80"/>
                <a:gd name="T21" fmla="*/ 49 h 62"/>
                <a:gd name="T22" fmla="*/ 71 w 80"/>
                <a:gd name="T23" fmla="*/ 56 h 62"/>
                <a:gd name="T24" fmla="*/ 33 w 8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2">
                  <a:moveTo>
                    <a:pt x="33" y="62"/>
                  </a:moveTo>
                  <a:cubicBezTo>
                    <a:pt x="15" y="62"/>
                    <a:pt x="4" y="53"/>
                    <a:pt x="2" y="36"/>
                  </a:cubicBezTo>
                  <a:cubicBezTo>
                    <a:pt x="0" y="20"/>
                    <a:pt x="8" y="9"/>
                    <a:pt x="24" y="6"/>
                  </a:cubicBezTo>
                  <a:cubicBezTo>
                    <a:pt x="37" y="3"/>
                    <a:pt x="51" y="1"/>
                    <a:pt x="64" y="0"/>
                  </a:cubicBezTo>
                  <a:cubicBezTo>
                    <a:pt x="67" y="0"/>
                    <a:pt x="70" y="3"/>
                    <a:pt x="74" y="4"/>
                  </a:cubicBezTo>
                  <a:cubicBezTo>
                    <a:pt x="71" y="7"/>
                    <a:pt x="69" y="10"/>
                    <a:pt x="66" y="11"/>
                  </a:cubicBezTo>
                  <a:cubicBezTo>
                    <a:pt x="54" y="13"/>
                    <a:pt x="42" y="15"/>
                    <a:pt x="30" y="17"/>
                  </a:cubicBezTo>
                  <a:cubicBezTo>
                    <a:pt x="19" y="18"/>
                    <a:pt x="11" y="23"/>
                    <a:pt x="13" y="36"/>
                  </a:cubicBezTo>
                  <a:cubicBezTo>
                    <a:pt x="15" y="50"/>
                    <a:pt x="25" y="52"/>
                    <a:pt x="36" y="50"/>
                  </a:cubicBezTo>
                  <a:cubicBezTo>
                    <a:pt x="47" y="48"/>
                    <a:pt x="58" y="46"/>
                    <a:pt x="69" y="45"/>
                  </a:cubicBezTo>
                  <a:cubicBezTo>
                    <a:pt x="72" y="45"/>
                    <a:pt x="76" y="48"/>
                    <a:pt x="80" y="49"/>
                  </a:cubicBezTo>
                  <a:cubicBezTo>
                    <a:pt x="77" y="51"/>
                    <a:pt x="74" y="55"/>
                    <a:pt x="71" y="56"/>
                  </a:cubicBezTo>
                  <a:cubicBezTo>
                    <a:pt x="58" y="59"/>
                    <a:pt x="44" y="60"/>
                    <a:pt x="3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212">
              <a:extLst>
                <a:ext uri="{FF2B5EF4-FFF2-40B4-BE49-F238E27FC236}">
                  <a16:creationId xmlns:a16="http://schemas.microsoft.com/office/drawing/2014/main" id="{94AF0D92-6A9B-4A23-9AA5-D505F97C92BC}"/>
                </a:ext>
              </a:extLst>
            </p:cNvPr>
            <p:cNvSpPr>
              <a:spLocks noEditPoints="1"/>
            </p:cNvSpPr>
            <p:nvPr/>
          </p:nvSpPr>
          <p:spPr bwMode="auto">
            <a:xfrm>
              <a:off x="8600443" y="8686618"/>
              <a:ext cx="200025" cy="153987"/>
            </a:xfrm>
            <a:custGeom>
              <a:avLst/>
              <a:gdLst>
                <a:gd name="T0" fmla="*/ 13 w 83"/>
                <a:gd name="T1" fmla="*/ 60 h 64"/>
                <a:gd name="T2" fmla="*/ 21 w 83"/>
                <a:gd name="T3" fmla="*/ 49 h 64"/>
                <a:gd name="T4" fmla="*/ 27 w 83"/>
                <a:gd name="T5" fmla="*/ 27 h 64"/>
                <a:gd name="T6" fmla="*/ 12 w 83"/>
                <a:gd name="T7" fmla="*/ 12 h 64"/>
                <a:gd name="T8" fmla="*/ 0 w 83"/>
                <a:gd name="T9" fmla="*/ 5 h 64"/>
                <a:gd name="T10" fmla="*/ 2 w 83"/>
                <a:gd name="T11" fmla="*/ 0 h 64"/>
                <a:gd name="T12" fmla="*/ 74 w 83"/>
                <a:gd name="T13" fmla="*/ 9 h 64"/>
                <a:gd name="T14" fmla="*/ 77 w 83"/>
                <a:gd name="T15" fmla="*/ 24 h 64"/>
                <a:gd name="T16" fmla="*/ 18 w 83"/>
                <a:gd name="T17" fmla="*/ 64 h 64"/>
                <a:gd name="T18" fmla="*/ 13 w 83"/>
                <a:gd name="T19" fmla="*/ 60 h 64"/>
                <a:gd name="T20" fmla="*/ 63 w 83"/>
                <a:gd name="T21" fmla="*/ 20 h 64"/>
                <a:gd name="T22" fmla="*/ 61 w 83"/>
                <a:gd name="T23" fmla="*/ 17 h 64"/>
                <a:gd name="T24" fmla="*/ 35 w 83"/>
                <a:gd name="T25" fmla="*/ 15 h 64"/>
                <a:gd name="T26" fmla="*/ 40 w 83"/>
                <a:gd name="T27" fmla="*/ 35 h 64"/>
                <a:gd name="T28" fmla="*/ 63 w 83"/>
                <a:gd name="T29"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64">
                  <a:moveTo>
                    <a:pt x="13" y="60"/>
                  </a:moveTo>
                  <a:cubicBezTo>
                    <a:pt x="16" y="56"/>
                    <a:pt x="17" y="51"/>
                    <a:pt x="21" y="49"/>
                  </a:cubicBezTo>
                  <a:cubicBezTo>
                    <a:pt x="31" y="43"/>
                    <a:pt x="29" y="36"/>
                    <a:pt x="27" y="27"/>
                  </a:cubicBezTo>
                  <a:cubicBezTo>
                    <a:pt x="25" y="19"/>
                    <a:pt x="23" y="13"/>
                    <a:pt x="12" y="12"/>
                  </a:cubicBezTo>
                  <a:cubicBezTo>
                    <a:pt x="8" y="12"/>
                    <a:pt x="4" y="8"/>
                    <a:pt x="0" y="5"/>
                  </a:cubicBezTo>
                  <a:cubicBezTo>
                    <a:pt x="1" y="4"/>
                    <a:pt x="1" y="2"/>
                    <a:pt x="2" y="0"/>
                  </a:cubicBezTo>
                  <a:cubicBezTo>
                    <a:pt x="26" y="3"/>
                    <a:pt x="50" y="5"/>
                    <a:pt x="74" y="9"/>
                  </a:cubicBezTo>
                  <a:cubicBezTo>
                    <a:pt x="83" y="11"/>
                    <a:pt x="83" y="18"/>
                    <a:pt x="77" y="24"/>
                  </a:cubicBezTo>
                  <a:cubicBezTo>
                    <a:pt x="57" y="37"/>
                    <a:pt x="38" y="51"/>
                    <a:pt x="18" y="64"/>
                  </a:cubicBezTo>
                  <a:cubicBezTo>
                    <a:pt x="16" y="63"/>
                    <a:pt x="15" y="61"/>
                    <a:pt x="13" y="60"/>
                  </a:cubicBezTo>
                  <a:close/>
                  <a:moveTo>
                    <a:pt x="63" y="20"/>
                  </a:moveTo>
                  <a:cubicBezTo>
                    <a:pt x="62" y="19"/>
                    <a:pt x="62" y="18"/>
                    <a:pt x="61" y="17"/>
                  </a:cubicBezTo>
                  <a:cubicBezTo>
                    <a:pt x="53" y="17"/>
                    <a:pt x="44" y="16"/>
                    <a:pt x="35" y="15"/>
                  </a:cubicBezTo>
                  <a:cubicBezTo>
                    <a:pt x="36" y="23"/>
                    <a:pt x="38" y="28"/>
                    <a:pt x="40" y="35"/>
                  </a:cubicBezTo>
                  <a:cubicBezTo>
                    <a:pt x="48" y="30"/>
                    <a:pt x="56" y="25"/>
                    <a:pt x="6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213">
              <a:extLst>
                <a:ext uri="{FF2B5EF4-FFF2-40B4-BE49-F238E27FC236}">
                  <a16:creationId xmlns:a16="http://schemas.microsoft.com/office/drawing/2014/main" id="{0AC48246-50C9-4D3F-BF80-2C6CAC7CBF40}"/>
                </a:ext>
              </a:extLst>
            </p:cNvPr>
            <p:cNvSpPr>
              <a:spLocks/>
            </p:cNvSpPr>
            <p:nvPr/>
          </p:nvSpPr>
          <p:spPr bwMode="auto">
            <a:xfrm>
              <a:off x="9232268" y="9499418"/>
              <a:ext cx="188912" cy="196850"/>
            </a:xfrm>
            <a:custGeom>
              <a:avLst/>
              <a:gdLst>
                <a:gd name="T0" fmla="*/ 41 w 78"/>
                <a:gd name="T1" fmla="*/ 82 h 82"/>
                <a:gd name="T2" fmla="*/ 8 w 78"/>
                <a:gd name="T3" fmla="*/ 42 h 82"/>
                <a:gd name="T4" fmla="*/ 27 w 78"/>
                <a:gd name="T5" fmla="*/ 5 h 82"/>
                <a:gd name="T6" fmla="*/ 35 w 78"/>
                <a:gd name="T7" fmla="*/ 0 h 82"/>
                <a:gd name="T8" fmla="*/ 37 w 78"/>
                <a:gd name="T9" fmla="*/ 10 h 82"/>
                <a:gd name="T10" fmla="*/ 20 w 78"/>
                <a:gd name="T11" fmla="*/ 43 h 82"/>
                <a:gd name="T12" fmla="*/ 26 w 78"/>
                <a:gd name="T13" fmla="*/ 69 h 82"/>
                <a:gd name="T14" fmla="*/ 50 w 78"/>
                <a:gd name="T15" fmla="*/ 58 h 82"/>
                <a:gd name="T16" fmla="*/ 66 w 78"/>
                <a:gd name="T17" fmla="*/ 28 h 82"/>
                <a:gd name="T18" fmla="*/ 76 w 78"/>
                <a:gd name="T19" fmla="*/ 21 h 82"/>
                <a:gd name="T20" fmla="*/ 76 w 78"/>
                <a:gd name="T21" fmla="*/ 32 h 82"/>
                <a:gd name="T22" fmla="*/ 58 w 78"/>
                <a:gd name="T23" fmla="*/ 66 h 82"/>
                <a:gd name="T24" fmla="*/ 41 w 78"/>
                <a:gd name="T25"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82">
                  <a:moveTo>
                    <a:pt x="41" y="82"/>
                  </a:moveTo>
                  <a:cubicBezTo>
                    <a:pt x="14" y="82"/>
                    <a:pt x="0" y="62"/>
                    <a:pt x="8" y="42"/>
                  </a:cubicBezTo>
                  <a:cubicBezTo>
                    <a:pt x="14" y="29"/>
                    <a:pt x="20" y="17"/>
                    <a:pt x="27" y="5"/>
                  </a:cubicBezTo>
                  <a:cubicBezTo>
                    <a:pt x="28" y="3"/>
                    <a:pt x="32" y="2"/>
                    <a:pt x="35" y="0"/>
                  </a:cubicBezTo>
                  <a:cubicBezTo>
                    <a:pt x="36" y="3"/>
                    <a:pt x="38" y="7"/>
                    <a:pt x="37" y="10"/>
                  </a:cubicBezTo>
                  <a:cubicBezTo>
                    <a:pt x="32" y="21"/>
                    <a:pt x="26" y="32"/>
                    <a:pt x="20" y="43"/>
                  </a:cubicBezTo>
                  <a:cubicBezTo>
                    <a:pt x="15" y="53"/>
                    <a:pt x="15" y="63"/>
                    <a:pt x="26" y="69"/>
                  </a:cubicBezTo>
                  <a:cubicBezTo>
                    <a:pt x="38" y="75"/>
                    <a:pt x="45" y="68"/>
                    <a:pt x="50" y="58"/>
                  </a:cubicBezTo>
                  <a:cubicBezTo>
                    <a:pt x="56" y="48"/>
                    <a:pt x="61" y="38"/>
                    <a:pt x="66" y="28"/>
                  </a:cubicBezTo>
                  <a:cubicBezTo>
                    <a:pt x="68" y="25"/>
                    <a:pt x="73" y="23"/>
                    <a:pt x="76" y="21"/>
                  </a:cubicBezTo>
                  <a:cubicBezTo>
                    <a:pt x="76" y="25"/>
                    <a:pt x="78" y="29"/>
                    <a:pt x="76" y="32"/>
                  </a:cubicBezTo>
                  <a:cubicBezTo>
                    <a:pt x="71" y="44"/>
                    <a:pt x="66" y="56"/>
                    <a:pt x="58" y="66"/>
                  </a:cubicBezTo>
                  <a:cubicBezTo>
                    <a:pt x="53" y="74"/>
                    <a:pt x="45" y="79"/>
                    <a:pt x="41"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214">
              <a:extLst>
                <a:ext uri="{FF2B5EF4-FFF2-40B4-BE49-F238E27FC236}">
                  <a16:creationId xmlns:a16="http://schemas.microsoft.com/office/drawing/2014/main" id="{DB4CD446-B592-4B53-8DB3-5A31BAEAA081}"/>
                </a:ext>
              </a:extLst>
            </p:cNvPr>
            <p:cNvSpPr>
              <a:spLocks/>
            </p:cNvSpPr>
            <p:nvPr/>
          </p:nvSpPr>
          <p:spPr bwMode="auto">
            <a:xfrm>
              <a:off x="10053005" y="9664518"/>
              <a:ext cx="111125" cy="187325"/>
            </a:xfrm>
            <a:custGeom>
              <a:avLst/>
              <a:gdLst>
                <a:gd name="T0" fmla="*/ 12 w 46"/>
                <a:gd name="T1" fmla="*/ 13 h 78"/>
                <a:gd name="T2" fmla="*/ 13 w 46"/>
                <a:gd name="T3" fmla="*/ 34 h 78"/>
                <a:gd name="T4" fmla="*/ 32 w 46"/>
                <a:gd name="T5" fmla="*/ 32 h 78"/>
                <a:gd name="T6" fmla="*/ 39 w 46"/>
                <a:gd name="T7" fmla="*/ 36 h 78"/>
                <a:gd name="T8" fmla="*/ 33 w 46"/>
                <a:gd name="T9" fmla="*/ 42 h 78"/>
                <a:gd name="T10" fmla="*/ 17 w 46"/>
                <a:gd name="T11" fmla="*/ 45 h 78"/>
                <a:gd name="T12" fmla="*/ 17 w 46"/>
                <a:gd name="T13" fmla="*/ 65 h 78"/>
                <a:gd name="T14" fmla="*/ 46 w 46"/>
                <a:gd name="T15" fmla="*/ 66 h 78"/>
                <a:gd name="T16" fmla="*/ 46 w 46"/>
                <a:gd name="T17" fmla="*/ 74 h 78"/>
                <a:gd name="T18" fmla="*/ 6 w 46"/>
                <a:gd name="T19" fmla="*/ 78 h 78"/>
                <a:gd name="T20" fmla="*/ 0 w 46"/>
                <a:gd name="T21" fmla="*/ 11 h 78"/>
                <a:gd name="T22" fmla="*/ 6 w 46"/>
                <a:gd name="T23" fmla="*/ 3 h 78"/>
                <a:gd name="T24" fmla="*/ 32 w 46"/>
                <a:gd name="T25" fmla="*/ 0 h 78"/>
                <a:gd name="T26" fmla="*/ 38 w 46"/>
                <a:gd name="T27" fmla="*/ 5 h 78"/>
                <a:gd name="T28" fmla="*/ 33 w 46"/>
                <a:gd name="T29" fmla="*/ 10 h 78"/>
                <a:gd name="T30" fmla="*/ 12 w 46"/>
                <a:gd name="T31" fmla="*/ 1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78">
                  <a:moveTo>
                    <a:pt x="12" y="13"/>
                  </a:moveTo>
                  <a:cubicBezTo>
                    <a:pt x="13" y="21"/>
                    <a:pt x="13" y="27"/>
                    <a:pt x="13" y="34"/>
                  </a:cubicBezTo>
                  <a:cubicBezTo>
                    <a:pt x="20" y="33"/>
                    <a:pt x="26" y="32"/>
                    <a:pt x="32" y="32"/>
                  </a:cubicBezTo>
                  <a:cubicBezTo>
                    <a:pt x="34" y="32"/>
                    <a:pt x="37" y="35"/>
                    <a:pt x="39" y="36"/>
                  </a:cubicBezTo>
                  <a:cubicBezTo>
                    <a:pt x="37" y="38"/>
                    <a:pt x="35" y="41"/>
                    <a:pt x="33" y="42"/>
                  </a:cubicBezTo>
                  <a:cubicBezTo>
                    <a:pt x="28" y="43"/>
                    <a:pt x="22" y="44"/>
                    <a:pt x="17" y="45"/>
                  </a:cubicBezTo>
                  <a:cubicBezTo>
                    <a:pt x="17" y="52"/>
                    <a:pt x="17" y="58"/>
                    <a:pt x="17" y="65"/>
                  </a:cubicBezTo>
                  <a:cubicBezTo>
                    <a:pt x="27" y="65"/>
                    <a:pt x="37" y="66"/>
                    <a:pt x="46" y="66"/>
                  </a:cubicBezTo>
                  <a:cubicBezTo>
                    <a:pt x="46" y="69"/>
                    <a:pt x="46" y="71"/>
                    <a:pt x="46" y="74"/>
                  </a:cubicBezTo>
                  <a:cubicBezTo>
                    <a:pt x="33" y="75"/>
                    <a:pt x="21" y="77"/>
                    <a:pt x="6" y="78"/>
                  </a:cubicBezTo>
                  <a:cubicBezTo>
                    <a:pt x="4" y="54"/>
                    <a:pt x="2" y="33"/>
                    <a:pt x="0" y="11"/>
                  </a:cubicBezTo>
                  <a:cubicBezTo>
                    <a:pt x="0" y="8"/>
                    <a:pt x="4" y="4"/>
                    <a:pt x="6" y="3"/>
                  </a:cubicBezTo>
                  <a:cubicBezTo>
                    <a:pt x="15" y="1"/>
                    <a:pt x="23" y="1"/>
                    <a:pt x="32" y="0"/>
                  </a:cubicBezTo>
                  <a:cubicBezTo>
                    <a:pt x="34" y="0"/>
                    <a:pt x="36" y="3"/>
                    <a:pt x="38" y="5"/>
                  </a:cubicBezTo>
                  <a:cubicBezTo>
                    <a:pt x="36" y="7"/>
                    <a:pt x="35" y="10"/>
                    <a:pt x="33" y="10"/>
                  </a:cubicBezTo>
                  <a:cubicBezTo>
                    <a:pt x="27" y="12"/>
                    <a:pt x="20" y="12"/>
                    <a:pt x="1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215">
              <a:extLst>
                <a:ext uri="{FF2B5EF4-FFF2-40B4-BE49-F238E27FC236}">
                  <a16:creationId xmlns:a16="http://schemas.microsoft.com/office/drawing/2014/main" id="{6E325E62-73D5-4696-9A70-FD131194D9D3}"/>
                </a:ext>
              </a:extLst>
            </p:cNvPr>
            <p:cNvSpPr>
              <a:spLocks/>
            </p:cNvSpPr>
            <p:nvPr/>
          </p:nvSpPr>
          <p:spPr bwMode="auto">
            <a:xfrm>
              <a:off x="10345105" y="9599430"/>
              <a:ext cx="138112" cy="190500"/>
            </a:xfrm>
            <a:custGeom>
              <a:avLst/>
              <a:gdLst>
                <a:gd name="T0" fmla="*/ 13 w 57"/>
                <a:gd name="T1" fmla="*/ 16 h 79"/>
                <a:gd name="T2" fmla="*/ 18 w 57"/>
                <a:gd name="T3" fmla="*/ 34 h 79"/>
                <a:gd name="T4" fmla="*/ 46 w 57"/>
                <a:gd name="T5" fmla="*/ 38 h 79"/>
                <a:gd name="T6" fmla="*/ 21 w 57"/>
                <a:gd name="T7" fmla="*/ 47 h 79"/>
                <a:gd name="T8" fmla="*/ 27 w 57"/>
                <a:gd name="T9" fmla="*/ 68 h 79"/>
                <a:gd name="T10" fmla="*/ 50 w 57"/>
                <a:gd name="T11" fmla="*/ 62 h 79"/>
                <a:gd name="T12" fmla="*/ 57 w 57"/>
                <a:gd name="T13" fmla="*/ 66 h 79"/>
                <a:gd name="T14" fmla="*/ 53 w 57"/>
                <a:gd name="T15" fmla="*/ 71 h 79"/>
                <a:gd name="T16" fmla="*/ 25 w 57"/>
                <a:gd name="T17" fmla="*/ 79 h 79"/>
                <a:gd name="T18" fmla="*/ 17 w 57"/>
                <a:gd name="T19" fmla="*/ 73 h 79"/>
                <a:gd name="T20" fmla="*/ 1 w 57"/>
                <a:gd name="T21" fmla="*/ 17 h 79"/>
                <a:gd name="T22" fmla="*/ 5 w 57"/>
                <a:gd name="T23" fmla="*/ 8 h 79"/>
                <a:gd name="T24" fmla="*/ 31 w 57"/>
                <a:gd name="T25" fmla="*/ 0 h 79"/>
                <a:gd name="T26" fmla="*/ 37 w 57"/>
                <a:gd name="T27" fmla="*/ 3 h 79"/>
                <a:gd name="T28" fmla="*/ 34 w 57"/>
                <a:gd name="T29" fmla="*/ 10 h 79"/>
                <a:gd name="T30" fmla="*/ 13 w 57"/>
                <a:gd name="T31"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9">
                  <a:moveTo>
                    <a:pt x="13" y="16"/>
                  </a:moveTo>
                  <a:cubicBezTo>
                    <a:pt x="15" y="23"/>
                    <a:pt x="16" y="29"/>
                    <a:pt x="18" y="34"/>
                  </a:cubicBezTo>
                  <a:cubicBezTo>
                    <a:pt x="27" y="39"/>
                    <a:pt x="37" y="24"/>
                    <a:pt x="46" y="38"/>
                  </a:cubicBezTo>
                  <a:cubicBezTo>
                    <a:pt x="38" y="41"/>
                    <a:pt x="30" y="44"/>
                    <a:pt x="21" y="47"/>
                  </a:cubicBezTo>
                  <a:cubicBezTo>
                    <a:pt x="23" y="54"/>
                    <a:pt x="25" y="60"/>
                    <a:pt x="27" y="68"/>
                  </a:cubicBezTo>
                  <a:cubicBezTo>
                    <a:pt x="36" y="66"/>
                    <a:pt x="43" y="63"/>
                    <a:pt x="50" y="62"/>
                  </a:cubicBezTo>
                  <a:cubicBezTo>
                    <a:pt x="52" y="62"/>
                    <a:pt x="54" y="65"/>
                    <a:pt x="57" y="66"/>
                  </a:cubicBezTo>
                  <a:cubicBezTo>
                    <a:pt x="55" y="68"/>
                    <a:pt x="54" y="71"/>
                    <a:pt x="53" y="71"/>
                  </a:cubicBezTo>
                  <a:cubicBezTo>
                    <a:pt x="44" y="74"/>
                    <a:pt x="34" y="77"/>
                    <a:pt x="25" y="79"/>
                  </a:cubicBezTo>
                  <a:cubicBezTo>
                    <a:pt x="23" y="79"/>
                    <a:pt x="18" y="76"/>
                    <a:pt x="17" y="73"/>
                  </a:cubicBezTo>
                  <a:cubicBezTo>
                    <a:pt x="11" y="55"/>
                    <a:pt x="6" y="36"/>
                    <a:pt x="1" y="17"/>
                  </a:cubicBezTo>
                  <a:cubicBezTo>
                    <a:pt x="0" y="14"/>
                    <a:pt x="3" y="9"/>
                    <a:pt x="5" y="8"/>
                  </a:cubicBezTo>
                  <a:cubicBezTo>
                    <a:pt x="13" y="4"/>
                    <a:pt x="22" y="2"/>
                    <a:pt x="31" y="0"/>
                  </a:cubicBezTo>
                  <a:cubicBezTo>
                    <a:pt x="33" y="0"/>
                    <a:pt x="35" y="2"/>
                    <a:pt x="37" y="3"/>
                  </a:cubicBezTo>
                  <a:cubicBezTo>
                    <a:pt x="36" y="5"/>
                    <a:pt x="35" y="9"/>
                    <a:pt x="34" y="10"/>
                  </a:cubicBezTo>
                  <a:cubicBezTo>
                    <a:pt x="27" y="12"/>
                    <a:pt x="21" y="14"/>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216">
              <a:extLst>
                <a:ext uri="{FF2B5EF4-FFF2-40B4-BE49-F238E27FC236}">
                  <a16:creationId xmlns:a16="http://schemas.microsoft.com/office/drawing/2014/main" id="{4E94D999-C437-4870-858B-4A8D9FB47ACC}"/>
                </a:ext>
              </a:extLst>
            </p:cNvPr>
            <p:cNvSpPr>
              <a:spLocks/>
            </p:cNvSpPr>
            <p:nvPr/>
          </p:nvSpPr>
          <p:spPr bwMode="auto">
            <a:xfrm>
              <a:off x="8797293" y="9131118"/>
              <a:ext cx="227012" cy="190500"/>
            </a:xfrm>
            <a:custGeom>
              <a:avLst/>
              <a:gdLst>
                <a:gd name="T0" fmla="*/ 0 w 94"/>
                <a:gd name="T1" fmla="*/ 33 h 79"/>
                <a:gd name="T2" fmla="*/ 75 w 94"/>
                <a:gd name="T3" fmla="*/ 33 h 79"/>
                <a:gd name="T4" fmla="*/ 62 w 94"/>
                <a:gd name="T5" fmla="*/ 11 h 79"/>
                <a:gd name="T6" fmla="*/ 62 w 94"/>
                <a:gd name="T7" fmla="*/ 0 h 79"/>
                <a:gd name="T8" fmla="*/ 70 w 94"/>
                <a:gd name="T9" fmla="*/ 5 h 79"/>
                <a:gd name="T10" fmla="*/ 94 w 94"/>
                <a:gd name="T11" fmla="*/ 44 h 79"/>
                <a:gd name="T12" fmla="*/ 19 w 94"/>
                <a:gd name="T13" fmla="*/ 44 h 79"/>
                <a:gd name="T14" fmla="*/ 35 w 94"/>
                <a:gd name="T15" fmla="*/ 72 h 79"/>
                <a:gd name="T16" fmla="*/ 34 w 94"/>
                <a:gd name="T17" fmla="*/ 79 h 79"/>
                <a:gd name="T18" fmla="*/ 27 w 94"/>
                <a:gd name="T19" fmla="*/ 77 h 79"/>
                <a:gd name="T20" fmla="*/ 0 w 94"/>
                <a:gd name="T21" fmla="*/ 3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79">
                  <a:moveTo>
                    <a:pt x="0" y="33"/>
                  </a:moveTo>
                  <a:cubicBezTo>
                    <a:pt x="27" y="33"/>
                    <a:pt x="50" y="33"/>
                    <a:pt x="75" y="33"/>
                  </a:cubicBezTo>
                  <a:cubicBezTo>
                    <a:pt x="70" y="25"/>
                    <a:pt x="66" y="18"/>
                    <a:pt x="62" y="11"/>
                  </a:cubicBezTo>
                  <a:cubicBezTo>
                    <a:pt x="61" y="8"/>
                    <a:pt x="62" y="4"/>
                    <a:pt x="62" y="0"/>
                  </a:cubicBezTo>
                  <a:cubicBezTo>
                    <a:pt x="65" y="2"/>
                    <a:pt x="68" y="3"/>
                    <a:pt x="70" y="5"/>
                  </a:cubicBezTo>
                  <a:cubicBezTo>
                    <a:pt x="78" y="17"/>
                    <a:pt x="85" y="29"/>
                    <a:pt x="94" y="44"/>
                  </a:cubicBezTo>
                  <a:cubicBezTo>
                    <a:pt x="68" y="44"/>
                    <a:pt x="45" y="44"/>
                    <a:pt x="19" y="44"/>
                  </a:cubicBezTo>
                  <a:cubicBezTo>
                    <a:pt x="25" y="55"/>
                    <a:pt x="31" y="63"/>
                    <a:pt x="35" y="72"/>
                  </a:cubicBezTo>
                  <a:cubicBezTo>
                    <a:pt x="36" y="74"/>
                    <a:pt x="35" y="77"/>
                    <a:pt x="34" y="79"/>
                  </a:cubicBezTo>
                  <a:cubicBezTo>
                    <a:pt x="32" y="79"/>
                    <a:pt x="28" y="78"/>
                    <a:pt x="27" y="77"/>
                  </a:cubicBezTo>
                  <a:cubicBezTo>
                    <a:pt x="18" y="63"/>
                    <a:pt x="10" y="49"/>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217">
              <a:extLst>
                <a:ext uri="{FF2B5EF4-FFF2-40B4-BE49-F238E27FC236}">
                  <a16:creationId xmlns:a16="http://schemas.microsoft.com/office/drawing/2014/main" id="{FAF2DA20-B090-40BD-AA65-83B23E38578A}"/>
                </a:ext>
              </a:extLst>
            </p:cNvPr>
            <p:cNvSpPr>
              <a:spLocks/>
            </p:cNvSpPr>
            <p:nvPr/>
          </p:nvSpPr>
          <p:spPr bwMode="auto">
            <a:xfrm>
              <a:off x="11235693" y="8262755"/>
              <a:ext cx="192087" cy="101600"/>
            </a:xfrm>
            <a:custGeom>
              <a:avLst/>
              <a:gdLst>
                <a:gd name="T0" fmla="*/ 31 w 79"/>
                <a:gd name="T1" fmla="*/ 28 h 42"/>
                <a:gd name="T2" fmla="*/ 35 w 79"/>
                <a:gd name="T3" fmla="*/ 3 h 42"/>
                <a:gd name="T4" fmla="*/ 40 w 79"/>
                <a:gd name="T5" fmla="*/ 3 h 42"/>
                <a:gd name="T6" fmla="*/ 44 w 79"/>
                <a:gd name="T7" fmla="*/ 28 h 42"/>
                <a:gd name="T8" fmla="*/ 64 w 79"/>
                <a:gd name="T9" fmla="*/ 29 h 42"/>
                <a:gd name="T10" fmla="*/ 67 w 79"/>
                <a:gd name="T11" fmla="*/ 0 h 42"/>
                <a:gd name="T12" fmla="*/ 71 w 79"/>
                <a:gd name="T13" fmla="*/ 0 h 42"/>
                <a:gd name="T14" fmla="*/ 75 w 79"/>
                <a:gd name="T15" fmla="*/ 35 h 42"/>
                <a:gd name="T16" fmla="*/ 59 w 79"/>
                <a:gd name="T17" fmla="*/ 40 h 42"/>
                <a:gd name="T18" fmla="*/ 14 w 79"/>
                <a:gd name="T19" fmla="*/ 41 h 42"/>
                <a:gd name="T20" fmla="*/ 1 w 79"/>
                <a:gd name="T21" fmla="*/ 28 h 42"/>
                <a:gd name="T22" fmla="*/ 1 w 79"/>
                <a:gd name="T23" fmla="*/ 12 h 42"/>
                <a:gd name="T24" fmla="*/ 6 w 79"/>
                <a:gd name="T25" fmla="*/ 2 h 42"/>
                <a:gd name="T26" fmla="*/ 11 w 79"/>
                <a:gd name="T27" fmla="*/ 11 h 42"/>
                <a:gd name="T28" fmla="*/ 12 w 79"/>
                <a:gd name="T29" fmla="*/ 28 h 42"/>
                <a:gd name="T30" fmla="*/ 31 w 79"/>
                <a:gd name="T3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42">
                  <a:moveTo>
                    <a:pt x="31" y="28"/>
                  </a:moveTo>
                  <a:cubicBezTo>
                    <a:pt x="32" y="19"/>
                    <a:pt x="34" y="11"/>
                    <a:pt x="35" y="3"/>
                  </a:cubicBezTo>
                  <a:cubicBezTo>
                    <a:pt x="36" y="3"/>
                    <a:pt x="38" y="3"/>
                    <a:pt x="40" y="3"/>
                  </a:cubicBezTo>
                  <a:cubicBezTo>
                    <a:pt x="41" y="11"/>
                    <a:pt x="43" y="18"/>
                    <a:pt x="44" y="28"/>
                  </a:cubicBezTo>
                  <a:cubicBezTo>
                    <a:pt x="50" y="28"/>
                    <a:pt x="57" y="29"/>
                    <a:pt x="64" y="29"/>
                  </a:cubicBezTo>
                  <a:cubicBezTo>
                    <a:pt x="65" y="18"/>
                    <a:pt x="66" y="9"/>
                    <a:pt x="67" y="0"/>
                  </a:cubicBezTo>
                  <a:cubicBezTo>
                    <a:pt x="68" y="0"/>
                    <a:pt x="70" y="0"/>
                    <a:pt x="71" y="0"/>
                  </a:cubicBezTo>
                  <a:cubicBezTo>
                    <a:pt x="79" y="10"/>
                    <a:pt x="75" y="23"/>
                    <a:pt x="75" y="35"/>
                  </a:cubicBezTo>
                  <a:cubicBezTo>
                    <a:pt x="74" y="37"/>
                    <a:pt x="64" y="40"/>
                    <a:pt x="59" y="40"/>
                  </a:cubicBezTo>
                  <a:cubicBezTo>
                    <a:pt x="44" y="41"/>
                    <a:pt x="29" y="40"/>
                    <a:pt x="14" y="41"/>
                  </a:cubicBezTo>
                  <a:cubicBezTo>
                    <a:pt x="4" y="42"/>
                    <a:pt x="0" y="38"/>
                    <a:pt x="1" y="28"/>
                  </a:cubicBezTo>
                  <a:cubicBezTo>
                    <a:pt x="1" y="23"/>
                    <a:pt x="0" y="17"/>
                    <a:pt x="1" y="12"/>
                  </a:cubicBezTo>
                  <a:cubicBezTo>
                    <a:pt x="1" y="9"/>
                    <a:pt x="4" y="6"/>
                    <a:pt x="6" y="2"/>
                  </a:cubicBezTo>
                  <a:cubicBezTo>
                    <a:pt x="7" y="5"/>
                    <a:pt x="10" y="8"/>
                    <a:pt x="11" y="11"/>
                  </a:cubicBezTo>
                  <a:cubicBezTo>
                    <a:pt x="12" y="16"/>
                    <a:pt x="12" y="22"/>
                    <a:pt x="12" y="28"/>
                  </a:cubicBezTo>
                  <a:cubicBezTo>
                    <a:pt x="19" y="28"/>
                    <a:pt x="25" y="28"/>
                    <a:pt x="3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218">
              <a:extLst>
                <a:ext uri="{FF2B5EF4-FFF2-40B4-BE49-F238E27FC236}">
                  <a16:creationId xmlns:a16="http://schemas.microsoft.com/office/drawing/2014/main" id="{B9D46975-8BC1-4F72-AEB2-11C582FFAC31}"/>
                </a:ext>
              </a:extLst>
            </p:cNvPr>
            <p:cNvSpPr>
              <a:spLocks noEditPoints="1"/>
            </p:cNvSpPr>
            <p:nvPr/>
          </p:nvSpPr>
          <p:spPr bwMode="auto">
            <a:xfrm>
              <a:off x="11137268" y="7705543"/>
              <a:ext cx="147637" cy="138112"/>
            </a:xfrm>
            <a:custGeom>
              <a:avLst/>
              <a:gdLst>
                <a:gd name="T0" fmla="*/ 13 w 61"/>
                <a:gd name="T1" fmla="*/ 23 h 58"/>
                <a:gd name="T2" fmla="*/ 2 w 61"/>
                <a:gd name="T3" fmla="*/ 21 h 58"/>
                <a:gd name="T4" fmla="*/ 0 w 61"/>
                <a:gd name="T5" fmla="*/ 16 h 58"/>
                <a:gd name="T6" fmla="*/ 33 w 61"/>
                <a:gd name="T7" fmla="*/ 0 h 58"/>
                <a:gd name="T8" fmla="*/ 43 w 61"/>
                <a:gd name="T9" fmla="*/ 20 h 58"/>
                <a:gd name="T10" fmla="*/ 58 w 61"/>
                <a:gd name="T11" fmla="*/ 0 h 58"/>
                <a:gd name="T12" fmla="*/ 61 w 61"/>
                <a:gd name="T13" fmla="*/ 5 h 58"/>
                <a:gd name="T14" fmla="*/ 55 w 61"/>
                <a:gd name="T15" fmla="*/ 54 h 58"/>
                <a:gd name="T16" fmla="*/ 43 w 61"/>
                <a:gd name="T17" fmla="*/ 57 h 58"/>
                <a:gd name="T18" fmla="*/ 20 w 61"/>
                <a:gd name="T19" fmla="*/ 43 h 58"/>
                <a:gd name="T20" fmla="*/ 13 w 61"/>
                <a:gd name="T21" fmla="*/ 23 h 58"/>
                <a:gd name="T22" fmla="*/ 42 w 61"/>
                <a:gd name="T23" fmla="*/ 46 h 58"/>
                <a:gd name="T24" fmla="*/ 17 w 61"/>
                <a:gd name="T25" fmla="*/ 19 h 58"/>
                <a:gd name="T26" fmla="*/ 42 w 61"/>
                <a:gd name="T27" fmla="*/ 4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58">
                  <a:moveTo>
                    <a:pt x="13" y="23"/>
                  </a:moveTo>
                  <a:cubicBezTo>
                    <a:pt x="8" y="22"/>
                    <a:pt x="5" y="22"/>
                    <a:pt x="2" y="21"/>
                  </a:cubicBezTo>
                  <a:cubicBezTo>
                    <a:pt x="1" y="20"/>
                    <a:pt x="1" y="18"/>
                    <a:pt x="0" y="16"/>
                  </a:cubicBezTo>
                  <a:cubicBezTo>
                    <a:pt x="11" y="11"/>
                    <a:pt x="22" y="5"/>
                    <a:pt x="33" y="0"/>
                  </a:cubicBezTo>
                  <a:cubicBezTo>
                    <a:pt x="37" y="8"/>
                    <a:pt x="40" y="13"/>
                    <a:pt x="43" y="20"/>
                  </a:cubicBezTo>
                  <a:cubicBezTo>
                    <a:pt x="49" y="12"/>
                    <a:pt x="53" y="6"/>
                    <a:pt x="58" y="0"/>
                  </a:cubicBezTo>
                  <a:cubicBezTo>
                    <a:pt x="59" y="2"/>
                    <a:pt x="61" y="4"/>
                    <a:pt x="61" y="5"/>
                  </a:cubicBezTo>
                  <a:cubicBezTo>
                    <a:pt x="59" y="22"/>
                    <a:pt x="58" y="38"/>
                    <a:pt x="55" y="54"/>
                  </a:cubicBezTo>
                  <a:cubicBezTo>
                    <a:pt x="55" y="56"/>
                    <a:pt x="47" y="58"/>
                    <a:pt x="43" y="57"/>
                  </a:cubicBezTo>
                  <a:cubicBezTo>
                    <a:pt x="35" y="53"/>
                    <a:pt x="28" y="48"/>
                    <a:pt x="20" y="43"/>
                  </a:cubicBezTo>
                  <a:cubicBezTo>
                    <a:pt x="13" y="39"/>
                    <a:pt x="5" y="34"/>
                    <a:pt x="13" y="23"/>
                  </a:cubicBezTo>
                  <a:close/>
                  <a:moveTo>
                    <a:pt x="42" y="46"/>
                  </a:moveTo>
                  <a:cubicBezTo>
                    <a:pt x="41" y="25"/>
                    <a:pt x="34" y="19"/>
                    <a:pt x="17" y="19"/>
                  </a:cubicBezTo>
                  <a:cubicBezTo>
                    <a:pt x="26" y="29"/>
                    <a:pt x="34" y="37"/>
                    <a:pt x="4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219">
              <a:extLst>
                <a:ext uri="{FF2B5EF4-FFF2-40B4-BE49-F238E27FC236}">
                  <a16:creationId xmlns:a16="http://schemas.microsoft.com/office/drawing/2014/main" id="{CBDD4B9A-5F5F-473E-BD86-CB21308329AA}"/>
                </a:ext>
              </a:extLst>
            </p:cNvPr>
            <p:cNvSpPr>
              <a:spLocks/>
            </p:cNvSpPr>
            <p:nvPr/>
          </p:nvSpPr>
          <p:spPr bwMode="auto">
            <a:xfrm>
              <a:off x="11192830" y="8696143"/>
              <a:ext cx="190500" cy="128587"/>
            </a:xfrm>
            <a:custGeom>
              <a:avLst/>
              <a:gdLst>
                <a:gd name="T0" fmla="*/ 0 w 79"/>
                <a:gd name="T1" fmla="*/ 38 h 54"/>
                <a:gd name="T2" fmla="*/ 6 w 79"/>
                <a:gd name="T3" fmla="*/ 6 h 54"/>
                <a:gd name="T4" fmla="*/ 12 w 79"/>
                <a:gd name="T5" fmla="*/ 0 h 54"/>
                <a:gd name="T6" fmla="*/ 16 w 79"/>
                <a:gd name="T7" fmla="*/ 8 h 54"/>
                <a:gd name="T8" fmla="*/ 13 w 79"/>
                <a:gd name="T9" fmla="*/ 27 h 54"/>
                <a:gd name="T10" fmla="*/ 36 w 79"/>
                <a:gd name="T11" fmla="*/ 17 h 54"/>
                <a:gd name="T12" fmla="*/ 43 w 79"/>
                <a:gd name="T13" fmla="*/ 8 h 54"/>
                <a:gd name="T14" fmla="*/ 47 w 79"/>
                <a:gd name="T15" fmla="*/ 10 h 54"/>
                <a:gd name="T16" fmla="*/ 44 w 79"/>
                <a:gd name="T17" fmla="*/ 33 h 54"/>
                <a:gd name="T18" fmla="*/ 69 w 79"/>
                <a:gd name="T19" fmla="*/ 22 h 54"/>
                <a:gd name="T20" fmla="*/ 76 w 79"/>
                <a:gd name="T21" fmla="*/ 12 h 54"/>
                <a:gd name="T22" fmla="*/ 79 w 79"/>
                <a:gd name="T23" fmla="*/ 23 h 54"/>
                <a:gd name="T24" fmla="*/ 45 w 79"/>
                <a:gd name="T25" fmla="*/ 47 h 54"/>
                <a:gd name="T26" fmla="*/ 0 w 79"/>
                <a:gd name="T27"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54">
                  <a:moveTo>
                    <a:pt x="0" y="38"/>
                  </a:moveTo>
                  <a:cubicBezTo>
                    <a:pt x="2" y="26"/>
                    <a:pt x="4" y="16"/>
                    <a:pt x="6" y="6"/>
                  </a:cubicBezTo>
                  <a:cubicBezTo>
                    <a:pt x="7" y="4"/>
                    <a:pt x="10" y="2"/>
                    <a:pt x="12" y="0"/>
                  </a:cubicBezTo>
                  <a:cubicBezTo>
                    <a:pt x="13" y="3"/>
                    <a:pt x="16" y="6"/>
                    <a:pt x="16" y="8"/>
                  </a:cubicBezTo>
                  <a:cubicBezTo>
                    <a:pt x="16" y="15"/>
                    <a:pt x="14" y="21"/>
                    <a:pt x="13" y="27"/>
                  </a:cubicBezTo>
                  <a:cubicBezTo>
                    <a:pt x="31" y="35"/>
                    <a:pt x="31" y="35"/>
                    <a:pt x="36" y="17"/>
                  </a:cubicBezTo>
                  <a:cubicBezTo>
                    <a:pt x="37" y="14"/>
                    <a:pt x="40" y="11"/>
                    <a:pt x="43" y="8"/>
                  </a:cubicBezTo>
                  <a:cubicBezTo>
                    <a:pt x="44" y="9"/>
                    <a:pt x="45" y="9"/>
                    <a:pt x="47" y="10"/>
                  </a:cubicBezTo>
                  <a:cubicBezTo>
                    <a:pt x="46" y="17"/>
                    <a:pt x="45" y="25"/>
                    <a:pt x="44" y="33"/>
                  </a:cubicBezTo>
                  <a:cubicBezTo>
                    <a:pt x="62" y="43"/>
                    <a:pt x="64" y="42"/>
                    <a:pt x="69" y="22"/>
                  </a:cubicBezTo>
                  <a:cubicBezTo>
                    <a:pt x="70" y="18"/>
                    <a:pt x="73" y="15"/>
                    <a:pt x="76" y="12"/>
                  </a:cubicBezTo>
                  <a:cubicBezTo>
                    <a:pt x="77" y="16"/>
                    <a:pt x="79" y="19"/>
                    <a:pt x="79" y="23"/>
                  </a:cubicBezTo>
                  <a:cubicBezTo>
                    <a:pt x="75" y="54"/>
                    <a:pt x="75" y="54"/>
                    <a:pt x="45" y="47"/>
                  </a:cubicBezTo>
                  <a:cubicBezTo>
                    <a:pt x="30" y="44"/>
                    <a:pt x="16" y="41"/>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220">
              <a:extLst>
                <a:ext uri="{FF2B5EF4-FFF2-40B4-BE49-F238E27FC236}">
                  <a16:creationId xmlns:a16="http://schemas.microsoft.com/office/drawing/2014/main" id="{17E583FB-3DDE-4194-9180-3A7082785380}"/>
                </a:ext>
              </a:extLst>
            </p:cNvPr>
            <p:cNvSpPr>
              <a:spLocks/>
            </p:cNvSpPr>
            <p:nvPr/>
          </p:nvSpPr>
          <p:spPr bwMode="auto">
            <a:xfrm>
              <a:off x="10807068" y="9305743"/>
              <a:ext cx="200025" cy="204787"/>
            </a:xfrm>
            <a:custGeom>
              <a:avLst/>
              <a:gdLst>
                <a:gd name="T0" fmla="*/ 76 w 83"/>
                <a:gd name="T1" fmla="*/ 48 h 85"/>
                <a:gd name="T2" fmla="*/ 66 w 83"/>
                <a:gd name="T3" fmla="*/ 72 h 85"/>
                <a:gd name="T4" fmla="*/ 19 w 83"/>
                <a:gd name="T5" fmla="*/ 70 h 85"/>
                <a:gd name="T6" fmla="*/ 14 w 83"/>
                <a:gd name="T7" fmla="*/ 17 h 85"/>
                <a:gd name="T8" fmla="*/ 37 w 83"/>
                <a:gd name="T9" fmla="*/ 6 h 85"/>
                <a:gd name="T10" fmla="*/ 17 w 83"/>
                <a:gd name="T11" fmla="*/ 39 h 85"/>
                <a:gd name="T12" fmla="*/ 27 w 83"/>
                <a:gd name="T13" fmla="*/ 60 h 85"/>
                <a:gd name="T14" fmla="*/ 76 w 83"/>
                <a:gd name="T15" fmla="*/ 48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85">
                  <a:moveTo>
                    <a:pt x="76" y="48"/>
                  </a:moveTo>
                  <a:cubicBezTo>
                    <a:pt x="83" y="61"/>
                    <a:pt x="72" y="66"/>
                    <a:pt x="66" y="72"/>
                  </a:cubicBezTo>
                  <a:cubicBezTo>
                    <a:pt x="52" y="85"/>
                    <a:pt x="34" y="84"/>
                    <a:pt x="19" y="70"/>
                  </a:cubicBezTo>
                  <a:cubicBezTo>
                    <a:pt x="3" y="54"/>
                    <a:pt x="0" y="33"/>
                    <a:pt x="14" y="17"/>
                  </a:cubicBezTo>
                  <a:cubicBezTo>
                    <a:pt x="20" y="10"/>
                    <a:pt x="26" y="0"/>
                    <a:pt x="37" y="6"/>
                  </a:cubicBezTo>
                  <a:cubicBezTo>
                    <a:pt x="29" y="18"/>
                    <a:pt x="21" y="28"/>
                    <a:pt x="17" y="39"/>
                  </a:cubicBezTo>
                  <a:cubicBezTo>
                    <a:pt x="15" y="45"/>
                    <a:pt x="22" y="54"/>
                    <a:pt x="27" y="60"/>
                  </a:cubicBezTo>
                  <a:cubicBezTo>
                    <a:pt x="40" y="75"/>
                    <a:pt x="51" y="72"/>
                    <a:pt x="7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221">
              <a:extLst>
                <a:ext uri="{FF2B5EF4-FFF2-40B4-BE49-F238E27FC236}">
                  <a16:creationId xmlns:a16="http://schemas.microsoft.com/office/drawing/2014/main" id="{B22DB77C-4831-4751-AD99-3150512F88D7}"/>
                </a:ext>
              </a:extLst>
            </p:cNvPr>
            <p:cNvSpPr>
              <a:spLocks/>
            </p:cNvSpPr>
            <p:nvPr/>
          </p:nvSpPr>
          <p:spPr bwMode="auto">
            <a:xfrm>
              <a:off x="11226168" y="8394518"/>
              <a:ext cx="196850" cy="147637"/>
            </a:xfrm>
            <a:custGeom>
              <a:avLst/>
              <a:gdLst>
                <a:gd name="T0" fmla="*/ 15 w 81"/>
                <a:gd name="T1" fmla="*/ 0 h 61"/>
                <a:gd name="T2" fmla="*/ 45 w 81"/>
                <a:gd name="T3" fmla="*/ 47 h 61"/>
                <a:gd name="T4" fmla="*/ 69 w 81"/>
                <a:gd name="T5" fmla="*/ 4 h 61"/>
                <a:gd name="T6" fmla="*/ 81 w 81"/>
                <a:gd name="T7" fmla="*/ 21 h 61"/>
                <a:gd name="T8" fmla="*/ 51 w 81"/>
                <a:gd name="T9" fmla="*/ 58 h 61"/>
                <a:gd name="T10" fmla="*/ 6 w 81"/>
                <a:gd name="T11" fmla="*/ 31 h 61"/>
                <a:gd name="T12" fmla="*/ 15 w 81"/>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81" h="61">
                  <a:moveTo>
                    <a:pt x="15" y="0"/>
                  </a:moveTo>
                  <a:cubicBezTo>
                    <a:pt x="15" y="37"/>
                    <a:pt x="23" y="48"/>
                    <a:pt x="45" y="47"/>
                  </a:cubicBezTo>
                  <a:cubicBezTo>
                    <a:pt x="66" y="45"/>
                    <a:pt x="72" y="34"/>
                    <a:pt x="69" y="4"/>
                  </a:cubicBezTo>
                  <a:cubicBezTo>
                    <a:pt x="79" y="4"/>
                    <a:pt x="80" y="7"/>
                    <a:pt x="81" y="21"/>
                  </a:cubicBezTo>
                  <a:cubicBezTo>
                    <a:pt x="81" y="42"/>
                    <a:pt x="70" y="55"/>
                    <a:pt x="51" y="58"/>
                  </a:cubicBezTo>
                  <a:cubicBezTo>
                    <a:pt x="29" y="61"/>
                    <a:pt x="10" y="50"/>
                    <a:pt x="6" y="31"/>
                  </a:cubicBezTo>
                  <a:cubicBezTo>
                    <a:pt x="3" y="20"/>
                    <a:pt x="0" y="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222">
              <a:extLst>
                <a:ext uri="{FF2B5EF4-FFF2-40B4-BE49-F238E27FC236}">
                  <a16:creationId xmlns:a16="http://schemas.microsoft.com/office/drawing/2014/main" id="{E049141D-C592-4908-8ACD-52F5CAF7A4A0}"/>
                </a:ext>
              </a:extLst>
            </p:cNvPr>
            <p:cNvSpPr>
              <a:spLocks/>
            </p:cNvSpPr>
            <p:nvPr/>
          </p:nvSpPr>
          <p:spPr bwMode="auto">
            <a:xfrm>
              <a:off x="9449755" y="9602605"/>
              <a:ext cx="168275" cy="192087"/>
            </a:xfrm>
            <a:custGeom>
              <a:avLst/>
              <a:gdLst>
                <a:gd name="T0" fmla="*/ 70 w 70"/>
                <a:gd name="T1" fmla="*/ 23 h 80"/>
                <a:gd name="T2" fmla="*/ 28 w 70"/>
                <a:gd name="T3" fmla="*/ 20 h 80"/>
                <a:gd name="T4" fmla="*/ 17 w 70"/>
                <a:gd name="T5" fmla="*/ 50 h 80"/>
                <a:gd name="T6" fmla="*/ 49 w 70"/>
                <a:gd name="T7" fmla="*/ 71 h 80"/>
                <a:gd name="T8" fmla="*/ 50 w 70"/>
                <a:gd name="T9" fmla="*/ 75 h 80"/>
                <a:gd name="T10" fmla="*/ 38 w 70"/>
                <a:gd name="T11" fmla="*/ 80 h 80"/>
                <a:gd name="T12" fmla="*/ 6 w 70"/>
                <a:gd name="T13" fmla="*/ 57 h 80"/>
                <a:gd name="T14" fmla="*/ 15 w 70"/>
                <a:gd name="T15" fmla="*/ 15 h 80"/>
                <a:gd name="T16" fmla="*/ 53 w 70"/>
                <a:gd name="T17" fmla="*/ 5 h 80"/>
                <a:gd name="T18" fmla="*/ 67 w 70"/>
                <a:gd name="T19" fmla="*/ 12 h 80"/>
                <a:gd name="T20" fmla="*/ 70 w 70"/>
                <a:gd name="T21"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80">
                  <a:moveTo>
                    <a:pt x="70" y="23"/>
                  </a:moveTo>
                  <a:cubicBezTo>
                    <a:pt x="55" y="16"/>
                    <a:pt x="41" y="7"/>
                    <a:pt x="28" y="20"/>
                  </a:cubicBezTo>
                  <a:cubicBezTo>
                    <a:pt x="21" y="27"/>
                    <a:pt x="16" y="40"/>
                    <a:pt x="17" y="50"/>
                  </a:cubicBezTo>
                  <a:cubicBezTo>
                    <a:pt x="18" y="68"/>
                    <a:pt x="35" y="69"/>
                    <a:pt x="49" y="71"/>
                  </a:cubicBezTo>
                  <a:cubicBezTo>
                    <a:pt x="50" y="73"/>
                    <a:pt x="50" y="74"/>
                    <a:pt x="50" y="75"/>
                  </a:cubicBezTo>
                  <a:cubicBezTo>
                    <a:pt x="46" y="77"/>
                    <a:pt x="42" y="80"/>
                    <a:pt x="38" y="80"/>
                  </a:cubicBezTo>
                  <a:cubicBezTo>
                    <a:pt x="24" y="78"/>
                    <a:pt x="11" y="72"/>
                    <a:pt x="6" y="57"/>
                  </a:cubicBezTo>
                  <a:cubicBezTo>
                    <a:pt x="0" y="42"/>
                    <a:pt x="5" y="27"/>
                    <a:pt x="15" y="15"/>
                  </a:cubicBezTo>
                  <a:cubicBezTo>
                    <a:pt x="26" y="4"/>
                    <a:pt x="39" y="0"/>
                    <a:pt x="53" y="5"/>
                  </a:cubicBezTo>
                  <a:cubicBezTo>
                    <a:pt x="58" y="7"/>
                    <a:pt x="63" y="9"/>
                    <a:pt x="67" y="12"/>
                  </a:cubicBezTo>
                  <a:cubicBezTo>
                    <a:pt x="69" y="14"/>
                    <a:pt x="69" y="19"/>
                    <a:pt x="7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223">
              <a:extLst>
                <a:ext uri="{FF2B5EF4-FFF2-40B4-BE49-F238E27FC236}">
                  <a16:creationId xmlns:a16="http://schemas.microsoft.com/office/drawing/2014/main" id="{D83C6928-3F3B-4784-8504-951E6E430C9F}"/>
                </a:ext>
              </a:extLst>
            </p:cNvPr>
            <p:cNvSpPr>
              <a:spLocks/>
            </p:cNvSpPr>
            <p:nvPr/>
          </p:nvSpPr>
          <p:spPr bwMode="auto">
            <a:xfrm>
              <a:off x="10661018" y="9439093"/>
              <a:ext cx="123825" cy="187325"/>
            </a:xfrm>
            <a:custGeom>
              <a:avLst/>
              <a:gdLst>
                <a:gd name="T0" fmla="*/ 0 w 51"/>
                <a:gd name="T1" fmla="*/ 18 h 78"/>
                <a:gd name="T2" fmla="*/ 28 w 51"/>
                <a:gd name="T3" fmla="*/ 1 h 78"/>
                <a:gd name="T4" fmla="*/ 36 w 51"/>
                <a:gd name="T5" fmla="*/ 1 h 78"/>
                <a:gd name="T6" fmla="*/ 33 w 51"/>
                <a:gd name="T7" fmla="*/ 9 h 78"/>
                <a:gd name="T8" fmla="*/ 16 w 51"/>
                <a:gd name="T9" fmla="*/ 21 h 78"/>
                <a:gd name="T10" fmla="*/ 27 w 51"/>
                <a:gd name="T11" fmla="*/ 39 h 78"/>
                <a:gd name="T12" fmla="*/ 44 w 51"/>
                <a:gd name="T13" fmla="*/ 30 h 78"/>
                <a:gd name="T14" fmla="*/ 51 w 51"/>
                <a:gd name="T15" fmla="*/ 31 h 78"/>
                <a:gd name="T16" fmla="*/ 49 w 51"/>
                <a:gd name="T17" fmla="*/ 38 h 78"/>
                <a:gd name="T18" fmla="*/ 33 w 51"/>
                <a:gd name="T19" fmla="*/ 48 h 78"/>
                <a:gd name="T20" fmla="*/ 43 w 51"/>
                <a:gd name="T21" fmla="*/ 67 h 78"/>
                <a:gd name="T22" fmla="*/ 44 w 51"/>
                <a:gd name="T23" fmla="*/ 78 h 78"/>
                <a:gd name="T24" fmla="*/ 34 w 51"/>
                <a:gd name="T25" fmla="*/ 72 h 78"/>
                <a:gd name="T26" fmla="*/ 0 w 51"/>
                <a:gd name="T27"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8">
                  <a:moveTo>
                    <a:pt x="0" y="18"/>
                  </a:moveTo>
                  <a:cubicBezTo>
                    <a:pt x="10" y="11"/>
                    <a:pt x="19" y="6"/>
                    <a:pt x="28" y="1"/>
                  </a:cubicBezTo>
                  <a:cubicBezTo>
                    <a:pt x="30" y="0"/>
                    <a:pt x="33" y="1"/>
                    <a:pt x="36" y="1"/>
                  </a:cubicBezTo>
                  <a:cubicBezTo>
                    <a:pt x="35" y="4"/>
                    <a:pt x="35" y="8"/>
                    <a:pt x="33" y="9"/>
                  </a:cubicBezTo>
                  <a:cubicBezTo>
                    <a:pt x="28" y="13"/>
                    <a:pt x="22" y="16"/>
                    <a:pt x="16" y="21"/>
                  </a:cubicBezTo>
                  <a:cubicBezTo>
                    <a:pt x="20" y="27"/>
                    <a:pt x="23" y="33"/>
                    <a:pt x="27" y="39"/>
                  </a:cubicBezTo>
                  <a:cubicBezTo>
                    <a:pt x="33" y="36"/>
                    <a:pt x="38" y="32"/>
                    <a:pt x="44" y="30"/>
                  </a:cubicBezTo>
                  <a:cubicBezTo>
                    <a:pt x="46" y="29"/>
                    <a:pt x="49" y="30"/>
                    <a:pt x="51" y="31"/>
                  </a:cubicBezTo>
                  <a:cubicBezTo>
                    <a:pt x="50" y="33"/>
                    <a:pt x="50" y="36"/>
                    <a:pt x="49" y="38"/>
                  </a:cubicBezTo>
                  <a:cubicBezTo>
                    <a:pt x="44" y="41"/>
                    <a:pt x="39" y="44"/>
                    <a:pt x="33" y="48"/>
                  </a:cubicBezTo>
                  <a:cubicBezTo>
                    <a:pt x="37" y="55"/>
                    <a:pt x="41" y="61"/>
                    <a:pt x="43" y="67"/>
                  </a:cubicBezTo>
                  <a:cubicBezTo>
                    <a:pt x="45" y="70"/>
                    <a:pt x="43" y="74"/>
                    <a:pt x="44" y="78"/>
                  </a:cubicBezTo>
                  <a:cubicBezTo>
                    <a:pt x="40" y="76"/>
                    <a:pt x="36" y="75"/>
                    <a:pt x="34" y="72"/>
                  </a:cubicBezTo>
                  <a:cubicBezTo>
                    <a:pt x="23" y="55"/>
                    <a:pt x="12" y="37"/>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224">
              <a:extLst>
                <a:ext uri="{FF2B5EF4-FFF2-40B4-BE49-F238E27FC236}">
                  <a16:creationId xmlns:a16="http://schemas.microsoft.com/office/drawing/2014/main" id="{EFF0E9E6-E032-43C1-B19D-BE5BDBD6EE31}"/>
                </a:ext>
              </a:extLst>
            </p:cNvPr>
            <p:cNvSpPr>
              <a:spLocks/>
            </p:cNvSpPr>
            <p:nvPr/>
          </p:nvSpPr>
          <p:spPr bwMode="auto">
            <a:xfrm>
              <a:off x="9932355" y="9677218"/>
              <a:ext cx="98425" cy="177800"/>
            </a:xfrm>
            <a:custGeom>
              <a:avLst/>
              <a:gdLst>
                <a:gd name="T0" fmla="*/ 41 w 41"/>
                <a:gd name="T1" fmla="*/ 73 h 74"/>
                <a:gd name="T2" fmla="*/ 6 w 41"/>
                <a:gd name="T3" fmla="*/ 73 h 74"/>
                <a:gd name="T4" fmla="*/ 1 w 41"/>
                <a:gd name="T5" fmla="*/ 64 h 74"/>
                <a:gd name="T6" fmla="*/ 1 w 41"/>
                <a:gd name="T7" fmla="*/ 9 h 74"/>
                <a:gd name="T8" fmla="*/ 6 w 41"/>
                <a:gd name="T9" fmla="*/ 0 h 74"/>
                <a:gd name="T10" fmla="*/ 12 w 41"/>
                <a:gd name="T11" fmla="*/ 10 h 74"/>
                <a:gd name="T12" fmla="*/ 12 w 41"/>
                <a:gd name="T13" fmla="*/ 50 h 74"/>
                <a:gd name="T14" fmla="*/ 26 w 41"/>
                <a:gd name="T15" fmla="*/ 64 h 74"/>
                <a:gd name="T16" fmla="*/ 41 w 41"/>
                <a:gd name="T17" fmla="*/ 66 h 74"/>
                <a:gd name="T18" fmla="*/ 41 w 41"/>
                <a:gd name="T19"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74">
                  <a:moveTo>
                    <a:pt x="41" y="73"/>
                  </a:moveTo>
                  <a:cubicBezTo>
                    <a:pt x="29" y="73"/>
                    <a:pt x="17" y="74"/>
                    <a:pt x="6" y="73"/>
                  </a:cubicBezTo>
                  <a:cubicBezTo>
                    <a:pt x="4" y="73"/>
                    <a:pt x="1" y="67"/>
                    <a:pt x="1" y="64"/>
                  </a:cubicBezTo>
                  <a:cubicBezTo>
                    <a:pt x="0" y="46"/>
                    <a:pt x="0" y="27"/>
                    <a:pt x="1" y="9"/>
                  </a:cubicBezTo>
                  <a:cubicBezTo>
                    <a:pt x="1" y="6"/>
                    <a:pt x="4" y="3"/>
                    <a:pt x="6" y="0"/>
                  </a:cubicBezTo>
                  <a:cubicBezTo>
                    <a:pt x="8" y="3"/>
                    <a:pt x="12" y="6"/>
                    <a:pt x="12" y="10"/>
                  </a:cubicBezTo>
                  <a:cubicBezTo>
                    <a:pt x="12" y="23"/>
                    <a:pt x="13" y="37"/>
                    <a:pt x="12" y="50"/>
                  </a:cubicBezTo>
                  <a:cubicBezTo>
                    <a:pt x="12" y="60"/>
                    <a:pt x="15" y="65"/>
                    <a:pt x="26" y="64"/>
                  </a:cubicBezTo>
                  <a:cubicBezTo>
                    <a:pt x="31" y="63"/>
                    <a:pt x="36" y="65"/>
                    <a:pt x="41" y="66"/>
                  </a:cubicBezTo>
                  <a:cubicBezTo>
                    <a:pt x="41" y="69"/>
                    <a:pt x="41" y="71"/>
                    <a:pt x="4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225">
              <a:extLst>
                <a:ext uri="{FF2B5EF4-FFF2-40B4-BE49-F238E27FC236}">
                  <a16:creationId xmlns:a16="http://schemas.microsoft.com/office/drawing/2014/main" id="{0EE10D10-6FEF-4E12-8174-E7F61AC7625E}"/>
                </a:ext>
              </a:extLst>
            </p:cNvPr>
            <p:cNvSpPr>
              <a:spLocks/>
            </p:cNvSpPr>
            <p:nvPr/>
          </p:nvSpPr>
          <p:spPr bwMode="auto">
            <a:xfrm>
              <a:off x="9805355" y="9669280"/>
              <a:ext cx="95250" cy="182562"/>
            </a:xfrm>
            <a:custGeom>
              <a:avLst/>
              <a:gdLst>
                <a:gd name="T0" fmla="*/ 12 w 40"/>
                <a:gd name="T1" fmla="*/ 62 h 76"/>
                <a:gd name="T2" fmla="*/ 40 w 40"/>
                <a:gd name="T3" fmla="*/ 69 h 76"/>
                <a:gd name="T4" fmla="*/ 38 w 40"/>
                <a:gd name="T5" fmla="*/ 76 h 76"/>
                <a:gd name="T6" fmla="*/ 7 w 40"/>
                <a:gd name="T7" fmla="*/ 74 h 76"/>
                <a:gd name="T8" fmla="*/ 0 w 40"/>
                <a:gd name="T9" fmla="*/ 63 h 76"/>
                <a:gd name="T10" fmla="*/ 5 w 40"/>
                <a:gd name="T11" fmla="*/ 8 h 76"/>
                <a:gd name="T12" fmla="*/ 11 w 40"/>
                <a:gd name="T13" fmla="*/ 0 h 76"/>
                <a:gd name="T14" fmla="*/ 16 w 40"/>
                <a:gd name="T15" fmla="*/ 9 h 76"/>
                <a:gd name="T16" fmla="*/ 12 w 40"/>
                <a:gd name="T17"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6">
                  <a:moveTo>
                    <a:pt x="12" y="62"/>
                  </a:moveTo>
                  <a:cubicBezTo>
                    <a:pt x="22" y="65"/>
                    <a:pt x="31" y="67"/>
                    <a:pt x="40" y="69"/>
                  </a:cubicBezTo>
                  <a:cubicBezTo>
                    <a:pt x="39" y="72"/>
                    <a:pt x="39" y="74"/>
                    <a:pt x="38" y="76"/>
                  </a:cubicBezTo>
                  <a:cubicBezTo>
                    <a:pt x="28" y="75"/>
                    <a:pt x="17" y="75"/>
                    <a:pt x="7" y="74"/>
                  </a:cubicBezTo>
                  <a:cubicBezTo>
                    <a:pt x="4" y="73"/>
                    <a:pt x="0" y="67"/>
                    <a:pt x="0" y="63"/>
                  </a:cubicBezTo>
                  <a:cubicBezTo>
                    <a:pt x="1" y="45"/>
                    <a:pt x="3" y="26"/>
                    <a:pt x="5" y="8"/>
                  </a:cubicBezTo>
                  <a:cubicBezTo>
                    <a:pt x="5" y="5"/>
                    <a:pt x="9" y="3"/>
                    <a:pt x="11" y="0"/>
                  </a:cubicBezTo>
                  <a:cubicBezTo>
                    <a:pt x="13" y="3"/>
                    <a:pt x="16" y="6"/>
                    <a:pt x="16" y="9"/>
                  </a:cubicBezTo>
                  <a:cubicBezTo>
                    <a:pt x="15" y="27"/>
                    <a:pt x="13" y="45"/>
                    <a:pt x="1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226">
              <a:extLst>
                <a:ext uri="{FF2B5EF4-FFF2-40B4-BE49-F238E27FC236}">
                  <a16:creationId xmlns:a16="http://schemas.microsoft.com/office/drawing/2014/main" id="{93B3E357-9ADE-473E-833B-73B3A4BEB037}"/>
                </a:ext>
              </a:extLst>
            </p:cNvPr>
            <p:cNvSpPr>
              <a:spLocks/>
            </p:cNvSpPr>
            <p:nvPr/>
          </p:nvSpPr>
          <p:spPr bwMode="auto">
            <a:xfrm>
              <a:off x="8705218" y="7675380"/>
              <a:ext cx="82550" cy="44450"/>
            </a:xfrm>
            <a:custGeom>
              <a:avLst/>
              <a:gdLst>
                <a:gd name="T0" fmla="*/ 0 w 34"/>
                <a:gd name="T1" fmla="*/ 13 h 18"/>
                <a:gd name="T2" fmla="*/ 20 w 34"/>
                <a:gd name="T3" fmla="*/ 2 h 18"/>
                <a:gd name="T4" fmla="*/ 33 w 34"/>
                <a:gd name="T5" fmla="*/ 6 h 18"/>
                <a:gd name="T6" fmla="*/ 31 w 34"/>
                <a:gd name="T7" fmla="*/ 14 h 18"/>
                <a:gd name="T8" fmla="*/ 19 w 34"/>
                <a:gd name="T9" fmla="*/ 18 h 18"/>
                <a:gd name="T10" fmla="*/ 3 w 34"/>
                <a:gd name="T11" fmla="*/ 18 h 18"/>
                <a:gd name="T12" fmla="*/ 0 w 34"/>
                <a:gd name="T13" fmla="*/ 13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0" y="13"/>
                  </a:moveTo>
                  <a:cubicBezTo>
                    <a:pt x="7" y="9"/>
                    <a:pt x="13" y="4"/>
                    <a:pt x="20" y="2"/>
                  </a:cubicBezTo>
                  <a:cubicBezTo>
                    <a:pt x="24" y="0"/>
                    <a:pt x="29" y="4"/>
                    <a:pt x="33" y="6"/>
                  </a:cubicBezTo>
                  <a:cubicBezTo>
                    <a:pt x="34" y="6"/>
                    <a:pt x="33" y="13"/>
                    <a:pt x="31" y="14"/>
                  </a:cubicBezTo>
                  <a:cubicBezTo>
                    <a:pt x="28" y="16"/>
                    <a:pt x="23" y="17"/>
                    <a:pt x="19" y="18"/>
                  </a:cubicBezTo>
                  <a:cubicBezTo>
                    <a:pt x="14" y="18"/>
                    <a:pt x="8" y="18"/>
                    <a:pt x="3" y="18"/>
                  </a:cubicBezTo>
                  <a:cubicBezTo>
                    <a:pt x="2" y="16"/>
                    <a:pt x="1" y="15"/>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227">
              <a:extLst>
                <a:ext uri="{FF2B5EF4-FFF2-40B4-BE49-F238E27FC236}">
                  <a16:creationId xmlns:a16="http://schemas.microsoft.com/office/drawing/2014/main" id="{A9845DF6-6798-47DC-B952-B4CF1332A3FB}"/>
                </a:ext>
              </a:extLst>
            </p:cNvPr>
            <p:cNvSpPr>
              <a:spLocks noEditPoints="1"/>
            </p:cNvSpPr>
            <p:nvPr/>
          </p:nvSpPr>
          <p:spPr bwMode="auto">
            <a:xfrm>
              <a:off x="9389430" y="7553143"/>
              <a:ext cx="1211262" cy="1593850"/>
            </a:xfrm>
            <a:custGeom>
              <a:avLst/>
              <a:gdLst>
                <a:gd name="T0" fmla="*/ 93 w 502"/>
                <a:gd name="T1" fmla="*/ 37 h 663"/>
                <a:gd name="T2" fmla="*/ 94 w 502"/>
                <a:gd name="T3" fmla="*/ 26 h 663"/>
                <a:gd name="T4" fmla="*/ 1 w 502"/>
                <a:gd name="T5" fmla="*/ 0 h 663"/>
                <a:gd name="T6" fmla="*/ 500 w 502"/>
                <a:gd name="T7" fmla="*/ 26 h 663"/>
                <a:gd name="T8" fmla="*/ 408 w 502"/>
                <a:gd name="T9" fmla="*/ 26 h 663"/>
                <a:gd name="T10" fmla="*/ 408 w 502"/>
                <a:gd name="T11" fmla="*/ 37 h 663"/>
                <a:gd name="T12" fmla="*/ 500 w 502"/>
                <a:gd name="T13" fmla="*/ 54 h 663"/>
                <a:gd name="T14" fmla="*/ 405 w 502"/>
                <a:gd name="T15" fmla="*/ 570 h 663"/>
                <a:gd name="T16" fmla="*/ 243 w 502"/>
                <a:gd name="T17" fmla="*/ 661 h 663"/>
                <a:gd name="T18" fmla="*/ 6 w 502"/>
                <a:gd name="T19" fmla="*/ 445 h 663"/>
                <a:gd name="T20" fmla="*/ 1 w 502"/>
                <a:gd name="T21" fmla="*/ 51 h 663"/>
                <a:gd name="T22" fmla="*/ 9 w 502"/>
                <a:gd name="T23" fmla="*/ 237 h 663"/>
                <a:gd name="T24" fmla="*/ 120 w 502"/>
                <a:gd name="T25" fmla="*/ 225 h 663"/>
                <a:gd name="T26" fmla="*/ 288 w 502"/>
                <a:gd name="T27" fmla="*/ 226 h 663"/>
                <a:gd name="T28" fmla="*/ 450 w 502"/>
                <a:gd name="T29" fmla="*/ 223 h 663"/>
                <a:gd name="T30" fmla="*/ 492 w 502"/>
                <a:gd name="T31" fmla="*/ 46 h 663"/>
                <a:gd name="T32" fmla="*/ 395 w 502"/>
                <a:gd name="T33" fmla="*/ 49 h 663"/>
                <a:gd name="T34" fmla="*/ 118 w 502"/>
                <a:gd name="T35" fmla="*/ 55 h 663"/>
                <a:gd name="T36" fmla="*/ 94 w 502"/>
                <a:gd name="T37" fmla="*/ 46 h 663"/>
                <a:gd name="T38" fmla="*/ 9 w 502"/>
                <a:gd name="T39" fmla="*/ 45 h 663"/>
                <a:gd name="T40" fmla="*/ 227 w 502"/>
                <a:gd name="T41" fmla="*/ 363 h 663"/>
                <a:gd name="T42" fmla="*/ 158 w 502"/>
                <a:gd name="T43" fmla="*/ 352 h 663"/>
                <a:gd name="T44" fmla="*/ 150 w 502"/>
                <a:gd name="T45" fmla="*/ 364 h 663"/>
                <a:gd name="T46" fmla="*/ 222 w 502"/>
                <a:gd name="T47" fmla="*/ 379 h 663"/>
                <a:gd name="T48" fmla="*/ 221 w 502"/>
                <a:gd name="T49" fmla="*/ 392 h 663"/>
                <a:gd name="T50" fmla="*/ 117 w 502"/>
                <a:gd name="T51" fmla="*/ 448 h 663"/>
                <a:gd name="T52" fmla="*/ 114 w 502"/>
                <a:gd name="T53" fmla="*/ 520 h 663"/>
                <a:gd name="T54" fmla="*/ 130 w 502"/>
                <a:gd name="T55" fmla="*/ 490 h 663"/>
                <a:gd name="T56" fmla="*/ 291 w 502"/>
                <a:gd name="T57" fmla="*/ 444 h 663"/>
                <a:gd name="T58" fmla="*/ 365 w 502"/>
                <a:gd name="T59" fmla="*/ 504 h 663"/>
                <a:gd name="T60" fmla="*/ 371 w 502"/>
                <a:gd name="T61" fmla="*/ 423 h 663"/>
                <a:gd name="T62" fmla="*/ 270 w 502"/>
                <a:gd name="T63" fmla="*/ 392 h 663"/>
                <a:gd name="T64" fmla="*/ 270 w 502"/>
                <a:gd name="T65" fmla="*/ 379 h 663"/>
                <a:gd name="T66" fmla="*/ 336 w 502"/>
                <a:gd name="T67" fmla="*/ 371 h 663"/>
                <a:gd name="T68" fmla="*/ 328 w 502"/>
                <a:gd name="T69" fmla="*/ 354 h 663"/>
                <a:gd name="T70" fmla="*/ 265 w 502"/>
                <a:gd name="T71" fmla="*/ 362 h 663"/>
                <a:gd name="T72" fmla="*/ 353 w 502"/>
                <a:gd name="T73" fmla="*/ 331 h 663"/>
                <a:gd name="T74" fmla="*/ 371 w 502"/>
                <a:gd name="T75" fmla="*/ 316 h 663"/>
                <a:gd name="T76" fmla="*/ 140 w 502"/>
                <a:gd name="T77" fmla="*/ 331 h 663"/>
                <a:gd name="T78" fmla="*/ 227 w 502"/>
                <a:gd name="T79" fmla="*/ 363 h 663"/>
                <a:gd name="T80" fmla="*/ 8 w 502"/>
                <a:gd name="T81" fmla="*/ 294 h 663"/>
                <a:gd name="T82" fmla="*/ 15 w 502"/>
                <a:gd name="T83" fmla="*/ 257 h 663"/>
                <a:gd name="T84" fmla="*/ 207 w 502"/>
                <a:gd name="T85" fmla="*/ 250 h 663"/>
                <a:gd name="T86" fmla="*/ 372 w 502"/>
                <a:gd name="T87" fmla="*/ 250 h 663"/>
                <a:gd name="T88" fmla="*/ 492 w 502"/>
                <a:gd name="T89" fmla="*/ 258 h 663"/>
                <a:gd name="T90" fmla="*/ 377 w 502"/>
                <a:gd name="T91" fmla="*/ 237 h 663"/>
                <a:gd name="T92" fmla="*/ 209 w 502"/>
                <a:gd name="T93" fmla="*/ 238 h 663"/>
                <a:gd name="T94" fmla="*/ 43 w 502"/>
                <a:gd name="T95" fmla="*/ 236 h 663"/>
                <a:gd name="T96" fmla="*/ 7 w 502"/>
                <a:gd name="T97" fmla="*/ 294 h 663"/>
                <a:gd name="T98" fmla="*/ 314 w 502"/>
                <a:gd name="T99" fmla="*/ 483 h 663"/>
                <a:gd name="T100" fmla="*/ 303 w 502"/>
                <a:gd name="T101" fmla="*/ 469 h 663"/>
                <a:gd name="T102" fmla="*/ 177 w 502"/>
                <a:gd name="T103" fmla="*/ 471 h 663"/>
                <a:gd name="T104" fmla="*/ 229 w 502"/>
                <a:gd name="T105" fmla="*/ 52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2" h="663">
                  <a:moveTo>
                    <a:pt x="2" y="38"/>
                  </a:moveTo>
                  <a:cubicBezTo>
                    <a:pt x="33" y="38"/>
                    <a:pt x="63" y="38"/>
                    <a:pt x="93" y="37"/>
                  </a:cubicBezTo>
                  <a:cubicBezTo>
                    <a:pt x="97" y="37"/>
                    <a:pt x="102" y="33"/>
                    <a:pt x="106" y="31"/>
                  </a:cubicBezTo>
                  <a:cubicBezTo>
                    <a:pt x="102" y="30"/>
                    <a:pt x="98" y="27"/>
                    <a:pt x="94" y="26"/>
                  </a:cubicBezTo>
                  <a:cubicBezTo>
                    <a:pt x="63" y="26"/>
                    <a:pt x="33" y="26"/>
                    <a:pt x="1" y="26"/>
                  </a:cubicBezTo>
                  <a:cubicBezTo>
                    <a:pt x="1" y="17"/>
                    <a:pt x="1" y="9"/>
                    <a:pt x="1" y="0"/>
                  </a:cubicBezTo>
                  <a:cubicBezTo>
                    <a:pt x="167" y="0"/>
                    <a:pt x="333" y="0"/>
                    <a:pt x="500" y="0"/>
                  </a:cubicBezTo>
                  <a:cubicBezTo>
                    <a:pt x="500" y="9"/>
                    <a:pt x="500" y="16"/>
                    <a:pt x="500" y="26"/>
                  </a:cubicBezTo>
                  <a:cubicBezTo>
                    <a:pt x="486" y="26"/>
                    <a:pt x="472" y="26"/>
                    <a:pt x="459" y="26"/>
                  </a:cubicBezTo>
                  <a:cubicBezTo>
                    <a:pt x="442" y="26"/>
                    <a:pt x="425" y="26"/>
                    <a:pt x="408" y="26"/>
                  </a:cubicBezTo>
                  <a:cubicBezTo>
                    <a:pt x="404" y="27"/>
                    <a:pt x="399" y="30"/>
                    <a:pt x="395" y="32"/>
                  </a:cubicBezTo>
                  <a:cubicBezTo>
                    <a:pt x="399" y="34"/>
                    <a:pt x="403" y="37"/>
                    <a:pt x="408" y="37"/>
                  </a:cubicBezTo>
                  <a:cubicBezTo>
                    <a:pt x="438" y="38"/>
                    <a:pt x="468" y="38"/>
                    <a:pt x="499" y="38"/>
                  </a:cubicBezTo>
                  <a:cubicBezTo>
                    <a:pt x="499" y="44"/>
                    <a:pt x="500" y="49"/>
                    <a:pt x="500" y="54"/>
                  </a:cubicBezTo>
                  <a:cubicBezTo>
                    <a:pt x="500" y="163"/>
                    <a:pt x="498" y="271"/>
                    <a:pt x="501" y="380"/>
                  </a:cubicBezTo>
                  <a:cubicBezTo>
                    <a:pt x="502" y="461"/>
                    <a:pt x="470" y="525"/>
                    <a:pt x="405" y="570"/>
                  </a:cubicBezTo>
                  <a:cubicBezTo>
                    <a:pt x="358" y="604"/>
                    <a:pt x="307" y="631"/>
                    <a:pt x="257" y="661"/>
                  </a:cubicBezTo>
                  <a:cubicBezTo>
                    <a:pt x="253" y="663"/>
                    <a:pt x="247" y="663"/>
                    <a:pt x="243" y="661"/>
                  </a:cubicBezTo>
                  <a:cubicBezTo>
                    <a:pt x="196" y="633"/>
                    <a:pt x="149" y="607"/>
                    <a:pt x="103" y="577"/>
                  </a:cubicBezTo>
                  <a:cubicBezTo>
                    <a:pt x="56" y="545"/>
                    <a:pt x="20" y="502"/>
                    <a:pt x="6" y="445"/>
                  </a:cubicBezTo>
                  <a:cubicBezTo>
                    <a:pt x="3" y="432"/>
                    <a:pt x="1" y="418"/>
                    <a:pt x="1" y="405"/>
                  </a:cubicBezTo>
                  <a:cubicBezTo>
                    <a:pt x="0" y="287"/>
                    <a:pt x="0" y="169"/>
                    <a:pt x="1" y="51"/>
                  </a:cubicBezTo>
                  <a:cubicBezTo>
                    <a:pt x="1" y="47"/>
                    <a:pt x="1" y="43"/>
                    <a:pt x="2" y="38"/>
                  </a:cubicBezTo>
                  <a:close/>
                  <a:moveTo>
                    <a:pt x="9" y="237"/>
                  </a:moveTo>
                  <a:cubicBezTo>
                    <a:pt x="23" y="232"/>
                    <a:pt x="35" y="228"/>
                    <a:pt x="46" y="224"/>
                  </a:cubicBezTo>
                  <a:cubicBezTo>
                    <a:pt x="71" y="216"/>
                    <a:pt x="96" y="214"/>
                    <a:pt x="120" y="225"/>
                  </a:cubicBezTo>
                  <a:cubicBezTo>
                    <a:pt x="151" y="240"/>
                    <a:pt x="182" y="239"/>
                    <a:pt x="214" y="226"/>
                  </a:cubicBezTo>
                  <a:cubicBezTo>
                    <a:pt x="238" y="215"/>
                    <a:pt x="264" y="215"/>
                    <a:pt x="288" y="226"/>
                  </a:cubicBezTo>
                  <a:cubicBezTo>
                    <a:pt x="319" y="240"/>
                    <a:pt x="350" y="239"/>
                    <a:pt x="381" y="225"/>
                  </a:cubicBezTo>
                  <a:cubicBezTo>
                    <a:pt x="403" y="215"/>
                    <a:pt x="426" y="216"/>
                    <a:pt x="450" y="223"/>
                  </a:cubicBezTo>
                  <a:cubicBezTo>
                    <a:pt x="463" y="227"/>
                    <a:pt x="477" y="232"/>
                    <a:pt x="492" y="236"/>
                  </a:cubicBezTo>
                  <a:cubicBezTo>
                    <a:pt x="492" y="172"/>
                    <a:pt x="492" y="110"/>
                    <a:pt x="492" y="46"/>
                  </a:cubicBezTo>
                  <a:cubicBezTo>
                    <a:pt x="461" y="46"/>
                    <a:pt x="431" y="46"/>
                    <a:pt x="401" y="46"/>
                  </a:cubicBezTo>
                  <a:cubicBezTo>
                    <a:pt x="399" y="46"/>
                    <a:pt x="397" y="48"/>
                    <a:pt x="395" y="49"/>
                  </a:cubicBezTo>
                  <a:cubicBezTo>
                    <a:pt x="391" y="51"/>
                    <a:pt x="387" y="54"/>
                    <a:pt x="383" y="54"/>
                  </a:cubicBezTo>
                  <a:cubicBezTo>
                    <a:pt x="295" y="55"/>
                    <a:pt x="206" y="55"/>
                    <a:pt x="118" y="55"/>
                  </a:cubicBezTo>
                  <a:cubicBezTo>
                    <a:pt x="114" y="54"/>
                    <a:pt x="111" y="53"/>
                    <a:pt x="107" y="52"/>
                  </a:cubicBezTo>
                  <a:cubicBezTo>
                    <a:pt x="103" y="50"/>
                    <a:pt x="98" y="46"/>
                    <a:pt x="94" y="46"/>
                  </a:cubicBezTo>
                  <a:cubicBezTo>
                    <a:pt x="83" y="45"/>
                    <a:pt x="73" y="45"/>
                    <a:pt x="62" y="45"/>
                  </a:cubicBezTo>
                  <a:cubicBezTo>
                    <a:pt x="44" y="45"/>
                    <a:pt x="27" y="45"/>
                    <a:pt x="9" y="45"/>
                  </a:cubicBezTo>
                  <a:cubicBezTo>
                    <a:pt x="9" y="110"/>
                    <a:pt x="9" y="172"/>
                    <a:pt x="9" y="237"/>
                  </a:cubicBezTo>
                  <a:close/>
                  <a:moveTo>
                    <a:pt x="227" y="363"/>
                  </a:moveTo>
                  <a:cubicBezTo>
                    <a:pt x="213" y="362"/>
                    <a:pt x="199" y="361"/>
                    <a:pt x="185" y="359"/>
                  </a:cubicBezTo>
                  <a:cubicBezTo>
                    <a:pt x="176" y="358"/>
                    <a:pt x="167" y="354"/>
                    <a:pt x="158" y="352"/>
                  </a:cubicBezTo>
                  <a:cubicBezTo>
                    <a:pt x="155" y="352"/>
                    <a:pt x="150" y="353"/>
                    <a:pt x="149" y="355"/>
                  </a:cubicBezTo>
                  <a:cubicBezTo>
                    <a:pt x="147" y="357"/>
                    <a:pt x="148" y="363"/>
                    <a:pt x="150" y="364"/>
                  </a:cubicBezTo>
                  <a:cubicBezTo>
                    <a:pt x="158" y="369"/>
                    <a:pt x="166" y="375"/>
                    <a:pt x="175" y="376"/>
                  </a:cubicBezTo>
                  <a:cubicBezTo>
                    <a:pt x="191" y="379"/>
                    <a:pt x="206" y="378"/>
                    <a:pt x="222" y="379"/>
                  </a:cubicBezTo>
                  <a:cubicBezTo>
                    <a:pt x="225" y="380"/>
                    <a:pt x="228" y="384"/>
                    <a:pt x="231" y="386"/>
                  </a:cubicBezTo>
                  <a:cubicBezTo>
                    <a:pt x="228" y="388"/>
                    <a:pt x="225" y="392"/>
                    <a:pt x="221" y="392"/>
                  </a:cubicBezTo>
                  <a:cubicBezTo>
                    <a:pt x="205" y="394"/>
                    <a:pt x="188" y="394"/>
                    <a:pt x="172" y="396"/>
                  </a:cubicBezTo>
                  <a:cubicBezTo>
                    <a:pt x="121" y="400"/>
                    <a:pt x="127" y="392"/>
                    <a:pt x="117" y="448"/>
                  </a:cubicBezTo>
                  <a:cubicBezTo>
                    <a:pt x="113" y="471"/>
                    <a:pt x="112" y="494"/>
                    <a:pt x="109" y="517"/>
                  </a:cubicBezTo>
                  <a:cubicBezTo>
                    <a:pt x="111" y="518"/>
                    <a:pt x="113" y="519"/>
                    <a:pt x="114" y="520"/>
                  </a:cubicBezTo>
                  <a:cubicBezTo>
                    <a:pt x="118" y="516"/>
                    <a:pt x="123" y="512"/>
                    <a:pt x="126" y="508"/>
                  </a:cubicBezTo>
                  <a:cubicBezTo>
                    <a:pt x="128" y="502"/>
                    <a:pt x="128" y="496"/>
                    <a:pt x="130" y="490"/>
                  </a:cubicBezTo>
                  <a:cubicBezTo>
                    <a:pt x="134" y="477"/>
                    <a:pt x="136" y="459"/>
                    <a:pt x="152" y="455"/>
                  </a:cubicBezTo>
                  <a:cubicBezTo>
                    <a:pt x="198" y="445"/>
                    <a:pt x="243" y="426"/>
                    <a:pt x="291" y="444"/>
                  </a:cubicBezTo>
                  <a:cubicBezTo>
                    <a:pt x="294" y="445"/>
                    <a:pt x="298" y="446"/>
                    <a:pt x="301" y="446"/>
                  </a:cubicBezTo>
                  <a:cubicBezTo>
                    <a:pt x="338" y="448"/>
                    <a:pt x="363" y="463"/>
                    <a:pt x="365" y="504"/>
                  </a:cubicBezTo>
                  <a:cubicBezTo>
                    <a:pt x="366" y="512"/>
                    <a:pt x="370" y="519"/>
                    <a:pt x="384" y="517"/>
                  </a:cubicBezTo>
                  <a:cubicBezTo>
                    <a:pt x="380" y="485"/>
                    <a:pt x="376" y="454"/>
                    <a:pt x="371" y="423"/>
                  </a:cubicBezTo>
                  <a:cubicBezTo>
                    <a:pt x="367" y="401"/>
                    <a:pt x="364" y="398"/>
                    <a:pt x="340" y="397"/>
                  </a:cubicBezTo>
                  <a:cubicBezTo>
                    <a:pt x="317" y="395"/>
                    <a:pt x="293" y="394"/>
                    <a:pt x="270" y="392"/>
                  </a:cubicBezTo>
                  <a:cubicBezTo>
                    <a:pt x="267" y="392"/>
                    <a:pt x="264" y="389"/>
                    <a:pt x="261" y="387"/>
                  </a:cubicBezTo>
                  <a:cubicBezTo>
                    <a:pt x="264" y="384"/>
                    <a:pt x="267" y="380"/>
                    <a:pt x="270" y="379"/>
                  </a:cubicBezTo>
                  <a:cubicBezTo>
                    <a:pt x="286" y="378"/>
                    <a:pt x="301" y="378"/>
                    <a:pt x="316" y="377"/>
                  </a:cubicBezTo>
                  <a:cubicBezTo>
                    <a:pt x="323" y="376"/>
                    <a:pt x="331" y="375"/>
                    <a:pt x="336" y="371"/>
                  </a:cubicBezTo>
                  <a:cubicBezTo>
                    <a:pt x="340" y="367"/>
                    <a:pt x="341" y="360"/>
                    <a:pt x="344" y="355"/>
                  </a:cubicBezTo>
                  <a:cubicBezTo>
                    <a:pt x="339" y="355"/>
                    <a:pt x="333" y="353"/>
                    <a:pt x="328" y="354"/>
                  </a:cubicBezTo>
                  <a:cubicBezTo>
                    <a:pt x="319" y="355"/>
                    <a:pt x="311" y="359"/>
                    <a:pt x="303" y="360"/>
                  </a:cubicBezTo>
                  <a:cubicBezTo>
                    <a:pt x="290" y="361"/>
                    <a:pt x="278" y="361"/>
                    <a:pt x="265" y="362"/>
                  </a:cubicBezTo>
                  <a:cubicBezTo>
                    <a:pt x="267" y="346"/>
                    <a:pt x="270" y="342"/>
                    <a:pt x="288" y="339"/>
                  </a:cubicBezTo>
                  <a:cubicBezTo>
                    <a:pt x="310" y="335"/>
                    <a:pt x="332" y="334"/>
                    <a:pt x="353" y="331"/>
                  </a:cubicBezTo>
                  <a:cubicBezTo>
                    <a:pt x="360" y="330"/>
                    <a:pt x="366" y="326"/>
                    <a:pt x="373" y="324"/>
                  </a:cubicBezTo>
                  <a:cubicBezTo>
                    <a:pt x="372" y="321"/>
                    <a:pt x="372" y="319"/>
                    <a:pt x="371" y="316"/>
                  </a:cubicBezTo>
                  <a:cubicBezTo>
                    <a:pt x="288" y="311"/>
                    <a:pt x="204" y="311"/>
                    <a:pt x="119" y="316"/>
                  </a:cubicBezTo>
                  <a:cubicBezTo>
                    <a:pt x="123" y="331"/>
                    <a:pt x="132" y="330"/>
                    <a:pt x="140" y="331"/>
                  </a:cubicBezTo>
                  <a:cubicBezTo>
                    <a:pt x="164" y="334"/>
                    <a:pt x="188" y="337"/>
                    <a:pt x="211" y="341"/>
                  </a:cubicBezTo>
                  <a:cubicBezTo>
                    <a:pt x="220" y="342"/>
                    <a:pt x="229" y="346"/>
                    <a:pt x="227" y="363"/>
                  </a:cubicBezTo>
                  <a:close/>
                  <a:moveTo>
                    <a:pt x="7" y="294"/>
                  </a:moveTo>
                  <a:cubicBezTo>
                    <a:pt x="8" y="294"/>
                    <a:pt x="8" y="294"/>
                    <a:pt x="8" y="294"/>
                  </a:cubicBezTo>
                  <a:cubicBezTo>
                    <a:pt x="8" y="286"/>
                    <a:pt x="8" y="277"/>
                    <a:pt x="9" y="269"/>
                  </a:cubicBezTo>
                  <a:cubicBezTo>
                    <a:pt x="9" y="265"/>
                    <a:pt x="12" y="258"/>
                    <a:pt x="15" y="257"/>
                  </a:cubicBezTo>
                  <a:cubicBezTo>
                    <a:pt x="51" y="244"/>
                    <a:pt x="87" y="232"/>
                    <a:pt x="125" y="249"/>
                  </a:cubicBezTo>
                  <a:cubicBezTo>
                    <a:pt x="152" y="262"/>
                    <a:pt x="180" y="262"/>
                    <a:pt x="207" y="250"/>
                  </a:cubicBezTo>
                  <a:cubicBezTo>
                    <a:pt x="236" y="237"/>
                    <a:pt x="266" y="238"/>
                    <a:pt x="295" y="251"/>
                  </a:cubicBezTo>
                  <a:cubicBezTo>
                    <a:pt x="321" y="261"/>
                    <a:pt x="347" y="262"/>
                    <a:pt x="372" y="250"/>
                  </a:cubicBezTo>
                  <a:cubicBezTo>
                    <a:pt x="403" y="237"/>
                    <a:pt x="434" y="238"/>
                    <a:pt x="464" y="250"/>
                  </a:cubicBezTo>
                  <a:cubicBezTo>
                    <a:pt x="473" y="253"/>
                    <a:pt x="483" y="255"/>
                    <a:pt x="492" y="258"/>
                  </a:cubicBezTo>
                  <a:cubicBezTo>
                    <a:pt x="493" y="252"/>
                    <a:pt x="492" y="247"/>
                    <a:pt x="489" y="247"/>
                  </a:cubicBezTo>
                  <a:cubicBezTo>
                    <a:pt x="453" y="234"/>
                    <a:pt x="416" y="219"/>
                    <a:pt x="377" y="237"/>
                  </a:cubicBezTo>
                  <a:cubicBezTo>
                    <a:pt x="349" y="250"/>
                    <a:pt x="320" y="250"/>
                    <a:pt x="292" y="238"/>
                  </a:cubicBezTo>
                  <a:cubicBezTo>
                    <a:pt x="264" y="226"/>
                    <a:pt x="236" y="226"/>
                    <a:pt x="209" y="238"/>
                  </a:cubicBezTo>
                  <a:cubicBezTo>
                    <a:pt x="181" y="250"/>
                    <a:pt x="153" y="250"/>
                    <a:pt x="124" y="237"/>
                  </a:cubicBezTo>
                  <a:cubicBezTo>
                    <a:pt x="97" y="225"/>
                    <a:pt x="70" y="227"/>
                    <a:pt x="43" y="236"/>
                  </a:cubicBezTo>
                  <a:cubicBezTo>
                    <a:pt x="7" y="247"/>
                    <a:pt x="7" y="247"/>
                    <a:pt x="7" y="285"/>
                  </a:cubicBezTo>
                  <a:cubicBezTo>
                    <a:pt x="7" y="288"/>
                    <a:pt x="7" y="291"/>
                    <a:pt x="7" y="294"/>
                  </a:cubicBezTo>
                  <a:close/>
                  <a:moveTo>
                    <a:pt x="247" y="531"/>
                  </a:moveTo>
                  <a:cubicBezTo>
                    <a:pt x="273" y="520"/>
                    <a:pt x="298" y="508"/>
                    <a:pt x="314" y="483"/>
                  </a:cubicBezTo>
                  <a:cubicBezTo>
                    <a:pt x="317" y="480"/>
                    <a:pt x="316" y="474"/>
                    <a:pt x="314" y="470"/>
                  </a:cubicBezTo>
                  <a:cubicBezTo>
                    <a:pt x="314" y="468"/>
                    <a:pt x="306" y="468"/>
                    <a:pt x="303" y="469"/>
                  </a:cubicBezTo>
                  <a:cubicBezTo>
                    <a:pt x="266" y="477"/>
                    <a:pt x="229" y="476"/>
                    <a:pt x="193" y="470"/>
                  </a:cubicBezTo>
                  <a:cubicBezTo>
                    <a:pt x="188" y="469"/>
                    <a:pt x="182" y="470"/>
                    <a:pt x="177" y="471"/>
                  </a:cubicBezTo>
                  <a:cubicBezTo>
                    <a:pt x="178" y="477"/>
                    <a:pt x="177" y="485"/>
                    <a:pt x="181" y="488"/>
                  </a:cubicBezTo>
                  <a:cubicBezTo>
                    <a:pt x="196" y="501"/>
                    <a:pt x="212" y="512"/>
                    <a:pt x="229" y="523"/>
                  </a:cubicBezTo>
                  <a:cubicBezTo>
                    <a:pt x="234" y="527"/>
                    <a:pt x="241" y="528"/>
                    <a:pt x="247" y="5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71" name="Freeform 228">
              <a:extLst>
                <a:ext uri="{FF2B5EF4-FFF2-40B4-BE49-F238E27FC236}">
                  <a16:creationId xmlns:a16="http://schemas.microsoft.com/office/drawing/2014/main" id="{3B11C069-B53A-4221-8E9C-F2FA1BE21DA0}"/>
                </a:ext>
              </a:extLst>
            </p:cNvPr>
            <p:cNvSpPr>
              <a:spLocks noEditPoints="1"/>
            </p:cNvSpPr>
            <p:nvPr/>
          </p:nvSpPr>
          <p:spPr bwMode="auto">
            <a:xfrm>
              <a:off x="9125905" y="8477068"/>
              <a:ext cx="1738312" cy="973137"/>
            </a:xfrm>
            <a:custGeom>
              <a:avLst/>
              <a:gdLst>
                <a:gd name="T0" fmla="*/ 549 w 720"/>
                <a:gd name="T1" fmla="*/ 210 h 405"/>
                <a:gd name="T2" fmla="*/ 655 w 720"/>
                <a:gd name="T3" fmla="*/ 9 h 405"/>
                <a:gd name="T4" fmla="*/ 712 w 720"/>
                <a:gd name="T5" fmla="*/ 89 h 405"/>
                <a:gd name="T6" fmla="*/ 690 w 720"/>
                <a:gd name="T7" fmla="*/ 199 h 405"/>
                <a:gd name="T8" fmla="*/ 36 w 720"/>
                <a:gd name="T9" fmla="*/ 285 h 405"/>
                <a:gd name="T10" fmla="*/ 28 w 720"/>
                <a:gd name="T11" fmla="*/ 175 h 405"/>
                <a:gd name="T12" fmla="*/ 51 w 720"/>
                <a:gd name="T13" fmla="*/ 6 h 405"/>
                <a:gd name="T14" fmla="*/ 142 w 720"/>
                <a:gd name="T15" fmla="*/ 148 h 405"/>
                <a:gd name="T16" fmla="*/ 155 w 720"/>
                <a:gd name="T17" fmla="*/ 236 h 405"/>
                <a:gd name="T18" fmla="*/ 512 w 720"/>
                <a:gd name="T19" fmla="*/ 310 h 405"/>
                <a:gd name="T20" fmla="*/ 539 w 720"/>
                <a:gd name="T21" fmla="*/ 331 h 405"/>
                <a:gd name="T22" fmla="*/ 568 w 720"/>
                <a:gd name="T23" fmla="*/ 332 h 405"/>
                <a:gd name="T24" fmla="*/ 537 w 720"/>
                <a:gd name="T25" fmla="*/ 273 h 405"/>
                <a:gd name="T26" fmla="*/ 197 w 720"/>
                <a:gd name="T27" fmla="*/ 287 h 405"/>
                <a:gd name="T28" fmla="*/ 170 w 720"/>
                <a:gd name="T29" fmla="*/ 286 h 405"/>
                <a:gd name="T30" fmla="*/ 130 w 720"/>
                <a:gd name="T31" fmla="*/ 313 h 405"/>
                <a:gd name="T32" fmla="*/ 142 w 720"/>
                <a:gd name="T33" fmla="*/ 335 h 405"/>
                <a:gd name="T34" fmla="*/ 175 w 720"/>
                <a:gd name="T35" fmla="*/ 348 h 405"/>
                <a:gd name="T36" fmla="*/ 197 w 720"/>
                <a:gd name="T37" fmla="*/ 333 h 405"/>
                <a:gd name="T38" fmla="*/ 93 w 720"/>
                <a:gd name="T39" fmla="*/ 289 h 405"/>
                <a:gd name="T40" fmla="*/ 110 w 720"/>
                <a:gd name="T41" fmla="*/ 261 h 405"/>
                <a:gd name="T42" fmla="*/ 88 w 720"/>
                <a:gd name="T43" fmla="*/ 258 h 405"/>
                <a:gd name="T44" fmla="*/ 73 w 720"/>
                <a:gd name="T45" fmla="*/ 236 h 405"/>
                <a:gd name="T46" fmla="*/ 74 w 720"/>
                <a:gd name="T47" fmla="*/ 239 h 405"/>
                <a:gd name="T48" fmla="*/ 52 w 720"/>
                <a:gd name="T49" fmla="*/ 265 h 405"/>
                <a:gd name="T50" fmla="*/ 56 w 720"/>
                <a:gd name="T51" fmla="*/ 274 h 405"/>
                <a:gd name="T52" fmla="*/ 82 w 720"/>
                <a:gd name="T53" fmla="*/ 272 h 405"/>
                <a:gd name="T54" fmla="*/ 392 w 720"/>
                <a:gd name="T55" fmla="*/ 384 h 405"/>
                <a:gd name="T56" fmla="*/ 435 w 720"/>
                <a:gd name="T57" fmla="*/ 320 h 405"/>
                <a:gd name="T58" fmla="*/ 371 w 720"/>
                <a:gd name="T59" fmla="*/ 343 h 405"/>
                <a:gd name="T60" fmla="*/ 300 w 720"/>
                <a:gd name="T61" fmla="*/ 365 h 405"/>
                <a:gd name="T62" fmla="*/ 286 w 720"/>
                <a:gd name="T63" fmla="*/ 365 h 405"/>
                <a:gd name="T64" fmla="*/ 332 w 720"/>
                <a:gd name="T65" fmla="*/ 375 h 405"/>
                <a:gd name="T66" fmla="*/ 625 w 720"/>
                <a:gd name="T67" fmla="*/ 299 h 405"/>
                <a:gd name="T68" fmla="*/ 596 w 720"/>
                <a:gd name="T69" fmla="*/ 235 h 405"/>
                <a:gd name="T70" fmla="*/ 625 w 720"/>
                <a:gd name="T71" fmla="*/ 299 h 405"/>
                <a:gd name="T72" fmla="*/ 660 w 720"/>
                <a:gd name="T73" fmla="*/ 287 h 405"/>
                <a:gd name="T74" fmla="*/ 643 w 720"/>
                <a:gd name="T75" fmla="*/ 230 h 405"/>
                <a:gd name="T76" fmla="*/ 633 w 720"/>
                <a:gd name="T77" fmla="*/ 254 h 405"/>
                <a:gd name="T78" fmla="*/ 413 w 720"/>
                <a:gd name="T79" fmla="*/ 374 h 405"/>
                <a:gd name="T80" fmla="*/ 325 w 720"/>
                <a:gd name="T81" fmla="*/ 335 h 405"/>
                <a:gd name="T82" fmla="*/ 303 w 720"/>
                <a:gd name="T83" fmla="*/ 312 h 405"/>
                <a:gd name="T84" fmla="*/ 286 w 720"/>
                <a:gd name="T85" fmla="*/ 3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0" h="405">
                  <a:moveTo>
                    <a:pt x="155" y="236"/>
                  </a:moveTo>
                  <a:cubicBezTo>
                    <a:pt x="273" y="317"/>
                    <a:pt x="464" y="308"/>
                    <a:pt x="563" y="238"/>
                  </a:cubicBezTo>
                  <a:cubicBezTo>
                    <a:pt x="558" y="229"/>
                    <a:pt x="554" y="219"/>
                    <a:pt x="549" y="210"/>
                  </a:cubicBezTo>
                  <a:cubicBezTo>
                    <a:pt x="541" y="197"/>
                    <a:pt x="542" y="184"/>
                    <a:pt x="551" y="173"/>
                  </a:cubicBezTo>
                  <a:cubicBezTo>
                    <a:pt x="557" y="164"/>
                    <a:pt x="565" y="157"/>
                    <a:pt x="573" y="150"/>
                  </a:cubicBezTo>
                  <a:cubicBezTo>
                    <a:pt x="617" y="113"/>
                    <a:pt x="649" y="68"/>
                    <a:pt x="655" y="9"/>
                  </a:cubicBezTo>
                  <a:cubicBezTo>
                    <a:pt x="655" y="5"/>
                    <a:pt x="658" y="3"/>
                    <a:pt x="660" y="0"/>
                  </a:cubicBezTo>
                  <a:cubicBezTo>
                    <a:pt x="663" y="2"/>
                    <a:pt x="667" y="3"/>
                    <a:pt x="669" y="6"/>
                  </a:cubicBezTo>
                  <a:cubicBezTo>
                    <a:pt x="684" y="33"/>
                    <a:pt x="699" y="60"/>
                    <a:pt x="712" y="89"/>
                  </a:cubicBezTo>
                  <a:cubicBezTo>
                    <a:pt x="716" y="97"/>
                    <a:pt x="716" y="110"/>
                    <a:pt x="713" y="119"/>
                  </a:cubicBezTo>
                  <a:cubicBezTo>
                    <a:pt x="707" y="139"/>
                    <a:pt x="697" y="159"/>
                    <a:pt x="690" y="179"/>
                  </a:cubicBezTo>
                  <a:cubicBezTo>
                    <a:pt x="688" y="185"/>
                    <a:pt x="687" y="194"/>
                    <a:pt x="690" y="199"/>
                  </a:cubicBezTo>
                  <a:cubicBezTo>
                    <a:pt x="720" y="244"/>
                    <a:pt x="707" y="273"/>
                    <a:pt x="666" y="302"/>
                  </a:cubicBezTo>
                  <a:cubicBezTo>
                    <a:pt x="564" y="373"/>
                    <a:pt x="452" y="405"/>
                    <a:pt x="329" y="398"/>
                  </a:cubicBezTo>
                  <a:cubicBezTo>
                    <a:pt x="219" y="391"/>
                    <a:pt x="121" y="354"/>
                    <a:pt x="36" y="285"/>
                  </a:cubicBezTo>
                  <a:cubicBezTo>
                    <a:pt x="11" y="265"/>
                    <a:pt x="6" y="241"/>
                    <a:pt x="21" y="212"/>
                  </a:cubicBezTo>
                  <a:cubicBezTo>
                    <a:pt x="24" y="208"/>
                    <a:pt x="25" y="204"/>
                    <a:pt x="28" y="200"/>
                  </a:cubicBezTo>
                  <a:cubicBezTo>
                    <a:pt x="34" y="192"/>
                    <a:pt x="34" y="184"/>
                    <a:pt x="28" y="175"/>
                  </a:cubicBezTo>
                  <a:cubicBezTo>
                    <a:pt x="22" y="166"/>
                    <a:pt x="18" y="156"/>
                    <a:pt x="14" y="146"/>
                  </a:cubicBezTo>
                  <a:cubicBezTo>
                    <a:pt x="3" y="119"/>
                    <a:pt x="0" y="93"/>
                    <a:pt x="18" y="67"/>
                  </a:cubicBezTo>
                  <a:cubicBezTo>
                    <a:pt x="31" y="48"/>
                    <a:pt x="40" y="26"/>
                    <a:pt x="51" y="6"/>
                  </a:cubicBezTo>
                  <a:cubicBezTo>
                    <a:pt x="53" y="4"/>
                    <a:pt x="56" y="2"/>
                    <a:pt x="58" y="0"/>
                  </a:cubicBezTo>
                  <a:cubicBezTo>
                    <a:pt x="60" y="3"/>
                    <a:pt x="63" y="6"/>
                    <a:pt x="63" y="8"/>
                  </a:cubicBezTo>
                  <a:cubicBezTo>
                    <a:pt x="68" y="67"/>
                    <a:pt x="99" y="111"/>
                    <a:pt x="142" y="148"/>
                  </a:cubicBezTo>
                  <a:cubicBezTo>
                    <a:pt x="150" y="155"/>
                    <a:pt x="158" y="162"/>
                    <a:pt x="165" y="170"/>
                  </a:cubicBezTo>
                  <a:cubicBezTo>
                    <a:pt x="176" y="183"/>
                    <a:pt x="178" y="196"/>
                    <a:pt x="168" y="211"/>
                  </a:cubicBezTo>
                  <a:cubicBezTo>
                    <a:pt x="163" y="219"/>
                    <a:pt x="160" y="227"/>
                    <a:pt x="155" y="236"/>
                  </a:cubicBezTo>
                  <a:close/>
                  <a:moveTo>
                    <a:pt x="532" y="301"/>
                  </a:moveTo>
                  <a:cubicBezTo>
                    <a:pt x="535" y="285"/>
                    <a:pt x="522" y="290"/>
                    <a:pt x="514" y="287"/>
                  </a:cubicBezTo>
                  <a:cubicBezTo>
                    <a:pt x="513" y="296"/>
                    <a:pt x="513" y="303"/>
                    <a:pt x="512" y="310"/>
                  </a:cubicBezTo>
                  <a:cubicBezTo>
                    <a:pt x="520" y="308"/>
                    <a:pt x="526" y="306"/>
                    <a:pt x="532" y="304"/>
                  </a:cubicBezTo>
                  <a:cubicBezTo>
                    <a:pt x="530" y="307"/>
                    <a:pt x="527" y="311"/>
                    <a:pt x="526" y="312"/>
                  </a:cubicBezTo>
                  <a:cubicBezTo>
                    <a:pt x="531" y="319"/>
                    <a:pt x="535" y="325"/>
                    <a:pt x="539" y="331"/>
                  </a:cubicBezTo>
                  <a:cubicBezTo>
                    <a:pt x="546" y="327"/>
                    <a:pt x="551" y="323"/>
                    <a:pt x="560" y="317"/>
                  </a:cubicBezTo>
                  <a:cubicBezTo>
                    <a:pt x="559" y="329"/>
                    <a:pt x="558" y="336"/>
                    <a:pt x="557" y="343"/>
                  </a:cubicBezTo>
                  <a:cubicBezTo>
                    <a:pt x="568" y="342"/>
                    <a:pt x="569" y="341"/>
                    <a:pt x="568" y="332"/>
                  </a:cubicBezTo>
                  <a:cubicBezTo>
                    <a:pt x="567" y="321"/>
                    <a:pt x="567" y="310"/>
                    <a:pt x="550" y="314"/>
                  </a:cubicBezTo>
                  <a:cubicBezTo>
                    <a:pt x="548" y="306"/>
                    <a:pt x="548" y="298"/>
                    <a:pt x="546" y="290"/>
                  </a:cubicBezTo>
                  <a:cubicBezTo>
                    <a:pt x="544" y="284"/>
                    <a:pt x="540" y="278"/>
                    <a:pt x="537" y="273"/>
                  </a:cubicBezTo>
                  <a:cubicBezTo>
                    <a:pt x="537" y="273"/>
                    <a:pt x="536" y="274"/>
                    <a:pt x="535" y="275"/>
                  </a:cubicBezTo>
                  <a:cubicBezTo>
                    <a:pt x="534" y="283"/>
                    <a:pt x="533" y="292"/>
                    <a:pt x="532" y="301"/>
                  </a:cubicBezTo>
                  <a:close/>
                  <a:moveTo>
                    <a:pt x="197" y="287"/>
                  </a:moveTo>
                  <a:cubicBezTo>
                    <a:pt x="194" y="284"/>
                    <a:pt x="191" y="279"/>
                    <a:pt x="189" y="276"/>
                  </a:cubicBezTo>
                  <a:cubicBezTo>
                    <a:pt x="180" y="277"/>
                    <a:pt x="172" y="278"/>
                    <a:pt x="164" y="279"/>
                  </a:cubicBezTo>
                  <a:cubicBezTo>
                    <a:pt x="167" y="282"/>
                    <a:pt x="169" y="285"/>
                    <a:pt x="170" y="286"/>
                  </a:cubicBezTo>
                  <a:cubicBezTo>
                    <a:pt x="165" y="296"/>
                    <a:pt x="160" y="306"/>
                    <a:pt x="155" y="315"/>
                  </a:cubicBezTo>
                  <a:cubicBezTo>
                    <a:pt x="147" y="313"/>
                    <a:pt x="139" y="311"/>
                    <a:pt x="130" y="309"/>
                  </a:cubicBezTo>
                  <a:cubicBezTo>
                    <a:pt x="130" y="311"/>
                    <a:pt x="130" y="312"/>
                    <a:pt x="130" y="313"/>
                  </a:cubicBezTo>
                  <a:cubicBezTo>
                    <a:pt x="138" y="316"/>
                    <a:pt x="147" y="319"/>
                    <a:pt x="159" y="323"/>
                  </a:cubicBezTo>
                  <a:cubicBezTo>
                    <a:pt x="151" y="327"/>
                    <a:pt x="146" y="329"/>
                    <a:pt x="141" y="331"/>
                  </a:cubicBezTo>
                  <a:cubicBezTo>
                    <a:pt x="141" y="332"/>
                    <a:pt x="142" y="334"/>
                    <a:pt x="142" y="335"/>
                  </a:cubicBezTo>
                  <a:cubicBezTo>
                    <a:pt x="150" y="333"/>
                    <a:pt x="157" y="331"/>
                    <a:pt x="162" y="329"/>
                  </a:cubicBezTo>
                  <a:cubicBezTo>
                    <a:pt x="165" y="336"/>
                    <a:pt x="167" y="343"/>
                    <a:pt x="169" y="349"/>
                  </a:cubicBezTo>
                  <a:cubicBezTo>
                    <a:pt x="171" y="349"/>
                    <a:pt x="173" y="348"/>
                    <a:pt x="175" y="348"/>
                  </a:cubicBezTo>
                  <a:cubicBezTo>
                    <a:pt x="174" y="343"/>
                    <a:pt x="172" y="338"/>
                    <a:pt x="170" y="329"/>
                  </a:cubicBezTo>
                  <a:cubicBezTo>
                    <a:pt x="180" y="332"/>
                    <a:pt x="188" y="333"/>
                    <a:pt x="196" y="335"/>
                  </a:cubicBezTo>
                  <a:cubicBezTo>
                    <a:pt x="196" y="334"/>
                    <a:pt x="196" y="334"/>
                    <a:pt x="197" y="333"/>
                  </a:cubicBezTo>
                  <a:cubicBezTo>
                    <a:pt x="192" y="329"/>
                    <a:pt x="186" y="325"/>
                    <a:pt x="180" y="321"/>
                  </a:cubicBezTo>
                  <a:cubicBezTo>
                    <a:pt x="186" y="310"/>
                    <a:pt x="191" y="299"/>
                    <a:pt x="197" y="287"/>
                  </a:cubicBezTo>
                  <a:close/>
                  <a:moveTo>
                    <a:pt x="93" y="289"/>
                  </a:moveTo>
                  <a:cubicBezTo>
                    <a:pt x="94" y="288"/>
                    <a:pt x="96" y="288"/>
                    <a:pt x="97" y="287"/>
                  </a:cubicBezTo>
                  <a:cubicBezTo>
                    <a:pt x="95" y="281"/>
                    <a:pt x="92" y="274"/>
                    <a:pt x="90" y="268"/>
                  </a:cubicBezTo>
                  <a:cubicBezTo>
                    <a:pt x="97" y="266"/>
                    <a:pt x="104" y="263"/>
                    <a:pt x="110" y="261"/>
                  </a:cubicBezTo>
                  <a:cubicBezTo>
                    <a:pt x="109" y="259"/>
                    <a:pt x="109" y="258"/>
                    <a:pt x="108" y="256"/>
                  </a:cubicBezTo>
                  <a:cubicBezTo>
                    <a:pt x="102" y="258"/>
                    <a:pt x="96" y="259"/>
                    <a:pt x="89" y="261"/>
                  </a:cubicBezTo>
                  <a:cubicBezTo>
                    <a:pt x="89" y="260"/>
                    <a:pt x="88" y="259"/>
                    <a:pt x="88" y="258"/>
                  </a:cubicBezTo>
                  <a:cubicBezTo>
                    <a:pt x="94" y="253"/>
                    <a:pt x="100" y="248"/>
                    <a:pt x="107" y="243"/>
                  </a:cubicBezTo>
                  <a:cubicBezTo>
                    <a:pt x="107" y="239"/>
                    <a:pt x="107" y="233"/>
                    <a:pt x="107" y="229"/>
                  </a:cubicBezTo>
                  <a:cubicBezTo>
                    <a:pt x="97" y="231"/>
                    <a:pt x="88" y="233"/>
                    <a:pt x="73" y="236"/>
                  </a:cubicBezTo>
                  <a:cubicBezTo>
                    <a:pt x="81" y="240"/>
                    <a:pt x="86" y="242"/>
                    <a:pt x="91" y="244"/>
                  </a:cubicBezTo>
                  <a:cubicBezTo>
                    <a:pt x="87" y="249"/>
                    <a:pt x="85" y="251"/>
                    <a:pt x="83" y="253"/>
                  </a:cubicBezTo>
                  <a:cubicBezTo>
                    <a:pt x="80" y="249"/>
                    <a:pt x="78" y="245"/>
                    <a:pt x="74" y="239"/>
                  </a:cubicBezTo>
                  <a:cubicBezTo>
                    <a:pt x="73" y="246"/>
                    <a:pt x="72" y="250"/>
                    <a:pt x="71" y="254"/>
                  </a:cubicBezTo>
                  <a:cubicBezTo>
                    <a:pt x="64" y="256"/>
                    <a:pt x="58" y="258"/>
                    <a:pt x="51" y="260"/>
                  </a:cubicBezTo>
                  <a:cubicBezTo>
                    <a:pt x="52" y="262"/>
                    <a:pt x="52" y="263"/>
                    <a:pt x="52" y="265"/>
                  </a:cubicBezTo>
                  <a:cubicBezTo>
                    <a:pt x="59" y="264"/>
                    <a:pt x="66" y="264"/>
                    <a:pt x="76" y="264"/>
                  </a:cubicBezTo>
                  <a:cubicBezTo>
                    <a:pt x="72" y="270"/>
                    <a:pt x="69" y="274"/>
                    <a:pt x="66" y="278"/>
                  </a:cubicBezTo>
                  <a:cubicBezTo>
                    <a:pt x="62" y="276"/>
                    <a:pt x="59" y="275"/>
                    <a:pt x="56" y="274"/>
                  </a:cubicBezTo>
                  <a:cubicBezTo>
                    <a:pt x="55" y="274"/>
                    <a:pt x="55" y="275"/>
                    <a:pt x="54" y="276"/>
                  </a:cubicBezTo>
                  <a:cubicBezTo>
                    <a:pt x="57" y="280"/>
                    <a:pt x="60" y="284"/>
                    <a:pt x="64" y="288"/>
                  </a:cubicBezTo>
                  <a:cubicBezTo>
                    <a:pt x="69" y="283"/>
                    <a:pt x="75" y="278"/>
                    <a:pt x="82" y="272"/>
                  </a:cubicBezTo>
                  <a:cubicBezTo>
                    <a:pt x="86" y="278"/>
                    <a:pt x="89" y="283"/>
                    <a:pt x="93" y="289"/>
                  </a:cubicBezTo>
                  <a:close/>
                  <a:moveTo>
                    <a:pt x="371" y="343"/>
                  </a:moveTo>
                  <a:cubicBezTo>
                    <a:pt x="393" y="350"/>
                    <a:pt x="375" y="372"/>
                    <a:pt x="392" y="384"/>
                  </a:cubicBezTo>
                  <a:cubicBezTo>
                    <a:pt x="391" y="366"/>
                    <a:pt x="390" y="351"/>
                    <a:pt x="389" y="336"/>
                  </a:cubicBezTo>
                  <a:cubicBezTo>
                    <a:pt x="405" y="332"/>
                    <a:pt x="421" y="328"/>
                    <a:pt x="436" y="325"/>
                  </a:cubicBezTo>
                  <a:cubicBezTo>
                    <a:pt x="436" y="323"/>
                    <a:pt x="435" y="322"/>
                    <a:pt x="435" y="320"/>
                  </a:cubicBezTo>
                  <a:cubicBezTo>
                    <a:pt x="421" y="323"/>
                    <a:pt x="407" y="326"/>
                    <a:pt x="393" y="328"/>
                  </a:cubicBezTo>
                  <a:cubicBezTo>
                    <a:pt x="391" y="323"/>
                    <a:pt x="390" y="319"/>
                    <a:pt x="388" y="311"/>
                  </a:cubicBezTo>
                  <a:cubicBezTo>
                    <a:pt x="381" y="324"/>
                    <a:pt x="377" y="333"/>
                    <a:pt x="371" y="343"/>
                  </a:cubicBezTo>
                  <a:close/>
                  <a:moveTo>
                    <a:pt x="311" y="365"/>
                  </a:moveTo>
                  <a:cubicBezTo>
                    <a:pt x="313" y="357"/>
                    <a:pt x="327" y="351"/>
                    <a:pt x="320" y="338"/>
                  </a:cubicBezTo>
                  <a:cubicBezTo>
                    <a:pt x="312" y="349"/>
                    <a:pt x="306" y="357"/>
                    <a:pt x="300" y="365"/>
                  </a:cubicBezTo>
                  <a:cubicBezTo>
                    <a:pt x="299" y="356"/>
                    <a:pt x="298" y="349"/>
                    <a:pt x="298" y="341"/>
                  </a:cubicBezTo>
                  <a:cubicBezTo>
                    <a:pt x="296" y="341"/>
                    <a:pt x="294" y="341"/>
                    <a:pt x="292" y="341"/>
                  </a:cubicBezTo>
                  <a:cubicBezTo>
                    <a:pt x="290" y="349"/>
                    <a:pt x="288" y="357"/>
                    <a:pt x="286" y="365"/>
                  </a:cubicBezTo>
                  <a:cubicBezTo>
                    <a:pt x="282" y="366"/>
                    <a:pt x="277" y="367"/>
                    <a:pt x="271" y="368"/>
                  </a:cubicBezTo>
                  <a:cubicBezTo>
                    <a:pt x="271" y="369"/>
                    <a:pt x="272" y="370"/>
                    <a:pt x="272" y="371"/>
                  </a:cubicBezTo>
                  <a:cubicBezTo>
                    <a:pt x="292" y="373"/>
                    <a:pt x="312" y="374"/>
                    <a:pt x="332" y="375"/>
                  </a:cubicBezTo>
                  <a:cubicBezTo>
                    <a:pt x="333" y="374"/>
                    <a:pt x="333" y="372"/>
                    <a:pt x="333" y="371"/>
                  </a:cubicBezTo>
                  <a:cubicBezTo>
                    <a:pt x="326" y="369"/>
                    <a:pt x="319" y="367"/>
                    <a:pt x="311" y="365"/>
                  </a:cubicBezTo>
                  <a:close/>
                  <a:moveTo>
                    <a:pt x="625" y="299"/>
                  </a:moveTo>
                  <a:cubicBezTo>
                    <a:pt x="627" y="298"/>
                    <a:pt x="628" y="297"/>
                    <a:pt x="630" y="296"/>
                  </a:cubicBezTo>
                  <a:cubicBezTo>
                    <a:pt x="620" y="275"/>
                    <a:pt x="610" y="254"/>
                    <a:pt x="601" y="233"/>
                  </a:cubicBezTo>
                  <a:cubicBezTo>
                    <a:pt x="599" y="234"/>
                    <a:pt x="597" y="234"/>
                    <a:pt x="596" y="235"/>
                  </a:cubicBezTo>
                  <a:cubicBezTo>
                    <a:pt x="597" y="245"/>
                    <a:pt x="585" y="258"/>
                    <a:pt x="603" y="262"/>
                  </a:cubicBezTo>
                  <a:cubicBezTo>
                    <a:pt x="599" y="286"/>
                    <a:pt x="599" y="287"/>
                    <a:pt x="613" y="284"/>
                  </a:cubicBezTo>
                  <a:cubicBezTo>
                    <a:pt x="617" y="289"/>
                    <a:pt x="621" y="294"/>
                    <a:pt x="625" y="299"/>
                  </a:cubicBezTo>
                  <a:close/>
                  <a:moveTo>
                    <a:pt x="633" y="254"/>
                  </a:moveTo>
                  <a:cubicBezTo>
                    <a:pt x="640" y="266"/>
                    <a:pt x="647" y="278"/>
                    <a:pt x="654" y="290"/>
                  </a:cubicBezTo>
                  <a:cubicBezTo>
                    <a:pt x="656" y="289"/>
                    <a:pt x="658" y="288"/>
                    <a:pt x="660" y="287"/>
                  </a:cubicBezTo>
                  <a:cubicBezTo>
                    <a:pt x="652" y="273"/>
                    <a:pt x="645" y="260"/>
                    <a:pt x="637" y="247"/>
                  </a:cubicBezTo>
                  <a:cubicBezTo>
                    <a:pt x="641" y="242"/>
                    <a:pt x="644" y="238"/>
                    <a:pt x="647" y="234"/>
                  </a:cubicBezTo>
                  <a:cubicBezTo>
                    <a:pt x="646" y="233"/>
                    <a:pt x="644" y="231"/>
                    <a:pt x="643" y="230"/>
                  </a:cubicBezTo>
                  <a:cubicBezTo>
                    <a:pt x="634" y="239"/>
                    <a:pt x="625" y="249"/>
                    <a:pt x="617" y="258"/>
                  </a:cubicBezTo>
                  <a:cubicBezTo>
                    <a:pt x="618" y="259"/>
                    <a:pt x="619" y="260"/>
                    <a:pt x="620" y="262"/>
                  </a:cubicBezTo>
                  <a:cubicBezTo>
                    <a:pt x="624" y="259"/>
                    <a:pt x="628" y="257"/>
                    <a:pt x="633" y="254"/>
                  </a:cubicBezTo>
                  <a:close/>
                  <a:moveTo>
                    <a:pt x="402" y="357"/>
                  </a:moveTo>
                  <a:cubicBezTo>
                    <a:pt x="401" y="359"/>
                    <a:pt x="400" y="361"/>
                    <a:pt x="399" y="362"/>
                  </a:cubicBezTo>
                  <a:cubicBezTo>
                    <a:pt x="404" y="367"/>
                    <a:pt x="408" y="374"/>
                    <a:pt x="413" y="374"/>
                  </a:cubicBezTo>
                  <a:cubicBezTo>
                    <a:pt x="426" y="375"/>
                    <a:pt x="430" y="366"/>
                    <a:pt x="431" y="351"/>
                  </a:cubicBezTo>
                  <a:cubicBezTo>
                    <a:pt x="420" y="353"/>
                    <a:pt x="411" y="355"/>
                    <a:pt x="402" y="357"/>
                  </a:cubicBezTo>
                  <a:close/>
                  <a:moveTo>
                    <a:pt x="325" y="335"/>
                  </a:moveTo>
                  <a:cubicBezTo>
                    <a:pt x="325" y="333"/>
                    <a:pt x="326" y="332"/>
                    <a:pt x="326" y="331"/>
                  </a:cubicBezTo>
                  <a:cubicBezTo>
                    <a:pt x="319" y="324"/>
                    <a:pt x="312" y="317"/>
                    <a:pt x="305" y="309"/>
                  </a:cubicBezTo>
                  <a:cubicBezTo>
                    <a:pt x="304" y="310"/>
                    <a:pt x="304" y="311"/>
                    <a:pt x="303" y="312"/>
                  </a:cubicBezTo>
                  <a:cubicBezTo>
                    <a:pt x="303" y="317"/>
                    <a:pt x="304" y="322"/>
                    <a:pt x="305" y="327"/>
                  </a:cubicBezTo>
                  <a:cubicBezTo>
                    <a:pt x="298" y="328"/>
                    <a:pt x="292" y="329"/>
                    <a:pt x="286" y="330"/>
                  </a:cubicBezTo>
                  <a:cubicBezTo>
                    <a:pt x="286" y="332"/>
                    <a:pt x="286" y="333"/>
                    <a:pt x="286" y="335"/>
                  </a:cubicBezTo>
                  <a:cubicBezTo>
                    <a:pt x="299" y="335"/>
                    <a:pt x="312" y="335"/>
                    <a:pt x="325" y="33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72" name="Freeform 237">
              <a:extLst>
                <a:ext uri="{FF2B5EF4-FFF2-40B4-BE49-F238E27FC236}">
                  <a16:creationId xmlns:a16="http://schemas.microsoft.com/office/drawing/2014/main" id="{B7072B42-55D9-4C91-A948-65F9AEA39818}"/>
                </a:ext>
              </a:extLst>
            </p:cNvPr>
            <p:cNvSpPr>
              <a:spLocks noEditPoints="1"/>
            </p:cNvSpPr>
            <p:nvPr/>
          </p:nvSpPr>
          <p:spPr bwMode="auto">
            <a:xfrm>
              <a:off x="9411655" y="7661093"/>
              <a:ext cx="1165225" cy="469900"/>
            </a:xfrm>
            <a:custGeom>
              <a:avLst/>
              <a:gdLst>
                <a:gd name="T0" fmla="*/ 0 w 483"/>
                <a:gd name="T1" fmla="*/ 192 h 195"/>
                <a:gd name="T2" fmla="*/ 0 w 483"/>
                <a:gd name="T3" fmla="*/ 0 h 195"/>
                <a:gd name="T4" fmla="*/ 53 w 483"/>
                <a:gd name="T5" fmla="*/ 0 h 195"/>
                <a:gd name="T6" fmla="*/ 85 w 483"/>
                <a:gd name="T7" fmla="*/ 1 h 195"/>
                <a:gd name="T8" fmla="*/ 98 w 483"/>
                <a:gd name="T9" fmla="*/ 7 h 195"/>
                <a:gd name="T10" fmla="*/ 109 w 483"/>
                <a:gd name="T11" fmla="*/ 10 h 195"/>
                <a:gd name="T12" fmla="*/ 374 w 483"/>
                <a:gd name="T13" fmla="*/ 9 h 195"/>
                <a:gd name="T14" fmla="*/ 386 w 483"/>
                <a:gd name="T15" fmla="*/ 4 h 195"/>
                <a:gd name="T16" fmla="*/ 392 w 483"/>
                <a:gd name="T17" fmla="*/ 1 h 195"/>
                <a:gd name="T18" fmla="*/ 483 w 483"/>
                <a:gd name="T19" fmla="*/ 1 h 195"/>
                <a:gd name="T20" fmla="*/ 483 w 483"/>
                <a:gd name="T21" fmla="*/ 191 h 195"/>
                <a:gd name="T22" fmla="*/ 441 w 483"/>
                <a:gd name="T23" fmla="*/ 178 h 195"/>
                <a:gd name="T24" fmla="*/ 372 w 483"/>
                <a:gd name="T25" fmla="*/ 180 h 195"/>
                <a:gd name="T26" fmla="*/ 279 w 483"/>
                <a:gd name="T27" fmla="*/ 181 h 195"/>
                <a:gd name="T28" fmla="*/ 205 w 483"/>
                <a:gd name="T29" fmla="*/ 181 h 195"/>
                <a:gd name="T30" fmla="*/ 111 w 483"/>
                <a:gd name="T31" fmla="*/ 180 h 195"/>
                <a:gd name="T32" fmla="*/ 37 w 483"/>
                <a:gd name="T33" fmla="*/ 179 h 195"/>
                <a:gd name="T34" fmla="*/ 0 w 483"/>
                <a:gd name="T35" fmla="*/ 192 h 195"/>
                <a:gd name="T36" fmla="*/ 140 w 483"/>
                <a:gd name="T37" fmla="*/ 109 h 195"/>
                <a:gd name="T38" fmla="*/ 137 w 483"/>
                <a:gd name="T39" fmla="*/ 125 h 195"/>
                <a:gd name="T40" fmla="*/ 107 w 483"/>
                <a:gd name="T41" fmla="*/ 143 h 195"/>
                <a:gd name="T42" fmla="*/ 78 w 483"/>
                <a:gd name="T43" fmla="*/ 100 h 195"/>
                <a:gd name="T44" fmla="*/ 105 w 483"/>
                <a:gd name="T45" fmla="*/ 53 h 195"/>
                <a:gd name="T46" fmla="*/ 137 w 483"/>
                <a:gd name="T47" fmla="*/ 56 h 195"/>
                <a:gd name="T48" fmla="*/ 145 w 483"/>
                <a:gd name="T49" fmla="*/ 61 h 195"/>
                <a:gd name="T50" fmla="*/ 138 w 483"/>
                <a:gd name="T51" fmla="*/ 45 h 195"/>
                <a:gd name="T52" fmla="*/ 100 w 483"/>
                <a:gd name="T53" fmla="*/ 43 h 195"/>
                <a:gd name="T54" fmla="*/ 52 w 483"/>
                <a:gd name="T55" fmla="*/ 95 h 195"/>
                <a:gd name="T56" fmla="*/ 91 w 483"/>
                <a:gd name="T57" fmla="*/ 148 h 195"/>
                <a:gd name="T58" fmla="*/ 137 w 483"/>
                <a:gd name="T59" fmla="*/ 148 h 195"/>
                <a:gd name="T60" fmla="*/ 146 w 483"/>
                <a:gd name="T61" fmla="*/ 140 h 195"/>
                <a:gd name="T62" fmla="*/ 156 w 483"/>
                <a:gd name="T63" fmla="*/ 97 h 195"/>
                <a:gd name="T64" fmla="*/ 113 w 483"/>
                <a:gd name="T65" fmla="*/ 109 h 195"/>
                <a:gd name="T66" fmla="*/ 140 w 483"/>
                <a:gd name="T67" fmla="*/ 109 h 195"/>
                <a:gd name="T68" fmla="*/ 290 w 483"/>
                <a:gd name="T69" fmla="*/ 61 h 195"/>
                <a:gd name="T70" fmla="*/ 283 w 483"/>
                <a:gd name="T71" fmla="*/ 45 h 195"/>
                <a:gd name="T72" fmla="*/ 246 w 483"/>
                <a:gd name="T73" fmla="*/ 43 h 195"/>
                <a:gd name="T74" fmla="*/ 197 w 483"/>
                <a:gd name="T75" fmla="*/ 98 h 195"/>
                <a:gd name="T76" fmla="*/ 224 w 483"/>
                <a:gd name="T77" fmla="*/ 144 h 195"/>
                <a:gd name="T78" fmla="*/ 288 w 483"/>
                <a:gd name="T79" fmla="*/ 145 h 195"/>
                <a:gd name="T80" fmla="*/ 293 w 483"/>
                <a:gd name="T81" fmla="*/ 134 h 195"/>
                <a:gd name="T82" fmla="*/ 231 w 483"/>
                <a:gd name="T83" fmla="*/ 127 h 195"/>
                <a:gd name="T84" fmla="*/ 234 w 483"/>
                <a:gd name="T85" fmla="*/ 63 h 195"/>
                <a:gd name="T86" fmla="*/ 290 w 483"/>
                <a:gd name="T87" fmla="*/ 61 h 195"/>
                <a:gd name="T88" fmla="*/ 430 w 483"/>
                <a:gd name="T89" fmla="*/ 139 h 195"/>
                <a:gd name="T90" fmla="*/ 368 w 483"/>
                <a:gd name="T91" fmla="*/ 127 h 195"/>
                <a:gd name="T92" fmla="*/ 371 w 483"/>
                <a:gd name="T93" fmla="*/ 64 h 195"/>
                <a:gd name="T94" fmla="*/ 428 w 483"/>
                <a:gd name="T95" fmla="*/ 61 h 195"/>
                <a:gd name="T96" fmla="*/ 420 w 483"/>
                <a:gd name="T97" fmla="*/ 45 h 195"/>
                <a:gd name="T98" fmla="*/ 384 w 483"/>
                <a:gd name="T99" fmla="*/ 43 h 195"/>
                <a:gd name="T100" fmla="*/ 334 w 483"/>
                <a:gd name="T101" fmla="*/ 96 h 195"/>
                <a:gd name="T102" fmla="*/ 377 w 483"/>
                <a:gd name="T103" fmla="*/ 149 h 195"/>
                <a:gd name="T104" fmla="*/ 419 w 483"/>
                <a:gd name="T105" fmla="*/ 148 h 195"/>
                <a:gd name="T106" fmla="*/ 430 w 483"/>
                <a:gd name="T107" fmla="*/ 13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3" h="195">
                  <a:moveTo>
                    <a:pt x="0" y="192"/>
                  </a:moveTo>
                  <a:cubicBezTo>
                    <a:pt x="0" y="127"/>
                    <a:pt x="0" y="65"/>
                    <a:pt x="0" y="0"/>
                  </a:cubicBezTo>
                  <a:cubicBezTo>
                    <a:pt x="18" y="0"/>
                    <a:pt x="35" y="0"/>
                    <a:pt x="53" y="0"/>
                  </a:cubicBezTo>
                  <a:cubicBezTo>
                    <a:pt x="64" y="0"/>
                    <a:pt x="74" y="0"/>
                    <a:pt x="85" y="1"/>
                  </a:cubicBezTo>
                  <a:cubicBezTo>
                    <a:pt x="89" y="1"/>
                    <a:pt x="94" y="5"/>
                    <a:pt x="98" y="7"/>
                  </a:cubicBezTo>
                  <a:cubicBezTo>
                    <a:pt x="102" y="8"/>
                    <a:pt x="105" y="9"/>
                    <a:pt x="109" y="10"/>
                  </a:cubicBezTo>
                  <a:cubicBezTo>
                    <a:pt x="197" y="10"/>
                    <a:pt x="286" y="10"/>
                    <a:pt x="374" y="9"/>
                  </a:cubicBezTo>
                  <a:cubicBezTo>
                    <a:pt x="378" y="9"/>
                    <a:pt x="382" y="6"/>
                    <a:pt x="386" y="4"/>
                  </a:cubicBezTo>
                  <a:cubicBezTo>
                    <a:pt x="388" y="3"/>
                    <a:pt x="390" y="1"/>
                    <a:pt x="392" y="1"/>
                  </a:cubicBezTo>
                  <a:cubicBezTo>
                    <a:pt x="422" y="1"/>
                    <a:pt x="452" y="1"/>
                    <a:pt x="483" y="1"/>
                  </a:cubicBezTo>
                  <a:cubicBezTo>
                    <a:pt x="483" y="65"/>
                    <a:pt x="483" y="127"/>
                    <a:pt x="483" y="191"/>
                  </a:cubicBezTo>
                  <a:cubicBezTo>
                    <a:pt x="468" y="187"/>
                    <a:pt x="454" y="182"/>
                    <a:pt x="441" y="178"/>
                  </a:cubicBezTo>
                  <a:cubicBezTo>
                    <a:pt x="417" y="171"/>
                    <a:pt x="394" y="170"/>
                    <a:pt x="372" y="180"/>
                  </a:cubicBezTo>
                  <a:cubicBezTo>
                    <a:pt x="341" y="194"/>
                    <a:pt x="310" y="195"/>
                    <a:pt x="279" y="181"/>
                  </a:cubicBezTo>
                  <a:cubicBezTo>
                    <a:pt x="255" y="170"/>
                    <a:pt x="229" y="170"/>
                    <a:pt x="205" y="181"/>
                  </a:cubicBezTo>
                  <a:cubicBezTo>
                    <a:pt x="173" y="194"/>
                    <a:pt x="142" y="195"/>
                    <a:pt x="111" y="180"/>
                  </a:cubicBezTo>
                  <a:cubicBezTo>
                    <a:pt x="87" y="169"/>
                    <a:pt x="62" y="171"/>
                    <a:pt x="37" y="179"/>
                  </a:cubicBezTo>
                  <a:cubicBezTo>
                    <a:pt x="26" y="183"/>
                    <a:pt x="14" y="187"/>
                    <a:pt x="0" y="192"/>
                  </a:cubicBezTo>
                  <a:close/>
                  <a:moveTo>
                    <a:pt x="140" y="109"/>
                  </a:moveTo>
                  <a:cubicBezTo>
                    <a:pt x="138" y="116"/>
                    <a:pt x="138" y="120"/>
                    <a:pt x="137" y="125"/>
                  </a:cubicBezTo>
                  <a:cubicBezTo>
                    <a:pt x="133" y="143"/>
                    <a:pt x="125" y="148"/>
                    <a:pt x="107" y="143"/>
                  </a:cubicBezTo>
                  <a:cubicBezTo>
                    <a:pt x="90" y="138"/>
                    <a:pt x="78" y="121"/>
                    <a:pt x="78" y="100"/>
                  </a:cubicBezTo>
                  <a:cubicBezTo>
                    <a:pt x="77" y="77"/>
                    <a:pt x="88" y="57"/>
                    <a:pt x="105" y="53"/>
                  </a:cubicBezTo>
                  <a:cubicBezTo>
                    <a:pt x="115" y="51"/>
                    <a:pt x="126" y="55"/>
                    <a:pt x="137" y="56"/>
                  </a:cubicBezTo>
                  <a:cubicBezTo>
                    <a:pt x="140" y="57"/>
                    <a:pt x="142" y="59"/>
                    <a:pt x="145" y="61"/>
                  </a:cubicBezTo>
                  <a:cubicBezTo>
                    <a:pt x="151" y="51"/>
                    <a:pt x="147" y="46"/>
                    <a:pt x="138" y="45"/>
                  </a:cubicBezTo>
                  <a:cubicBezTo>
                    <a:pt x="126" y="44"/>
                    <a:pt x="113" y="42"/>
                    <a:pt x="100" y="43"/>
                  </a:cubicBezTo>
                  <a:cubicBezTo>
                    <a:pt x="74" y="46"/>
                    <a:pt x="54" y="69"/>
                    <a:pt x="52" y="95"/>
                  </a:cubicBezTo>
                  <a:cubicBezTo>
                    <a:pt x="50" y="120"/>
                    <a:pt x="64" y="142"/>
                    <a:pt x="91" y="148"/>
                  </a:cubicBezTo>
                  <a:cubicBezTo>
                    <a:pt x="105" y="152"/>
                    <a:pt x="121" y="149"/>
                    <a:pt x="137" y="148"/>
                  </a:cubicBezTo>
                  <a:cubicBezTo>
                    <a:pt x="140" y="148"/>
                    <a:pt x="145" y="144"/>
                    <a:pt x="146" y="140"/>
                  </a:cubicBezTo>
                  <a:cubicBezTo>
                    <a:pt x="150" y="126"/>
                    <a:pt x="153" y="111"/>
                    <a:pt x="156" y="97"/>
                  </a:cubicBezTo>
                  <a:cubicBezTo>
                    <a:pt x="123" y="91"/>
                    <a:pt x="113" y="93"/>
                    <a:pt x="113" y="109"/>
                  </a:cubicBezTo>
                  <a:cubicBezTo>
                    <a:pt x="121" y="109"/>
                    <a:pt x="130" y="109"/>
                    <a:pt x="140" y="109"/>
                  </a:cubicBezTo>
                  <a:close/>
                  <a:moveTo>
                    <a:pt x="290" y="61"/>
                  </a:moveTo>
                  <a:cubicBezTo>
                    <a:pt x="296" y="52"/>
                    <a:pt x="294" y="47"/>
                    <a:pt x="283" y="45"/>
                  </a:cubicBezTo>
                  <a:cubicBezTo>
                    <a:pt x="271" y="44"/>
                    <a:pt x="259" y="42"/>
                    <a:pt x="246" y="43"/>
                  </a:cubicBezTo>
                  <a:cubicBezTo>
                    <a:pt x="218" y="46"/>
                    <a:pt x="197" y="69"/>
                    <a:pt x="197" y="98"/>
                  </a:cubicBezTo>
                  <a:cubicBezTo>
                    <a:pt x="196" y="119"/>
                    <a:pt x="206" y="134"/>
                    <a:pt x="224" y="144"/>
                  </a:cubicBezTo>
                  <a:cubicBezTo>
                    <a:pt x="245" y="155"/>
                    <a:pt x="266" y="155"/>
                    <a:pt x="288" y="145"/>
                  </a:cubicBezTo>
                  <a:cubicBezTo>
                    <a:pt x="290" y="144"/>
                    <a:pt x="290" y="140"/>
                    <a:pt x="293" y="134"/>
                  </a:cubicBezTo>
                  <a:cubicBezTo>
                    <a:pt x="260" y="148"/>
                    <a:pt x="244" y="146"/>
                    <a:pt x="231" y="127"/>
                  </a:cubicBezTo>
                  <a:cubicBezTo>
                    <a:pt x="218" y="109"/>
                    <a:pt x="220" y="80"/>
                    <a:pt x="234" y="63"/>
                  </a:cubicBezTo>
                  <a:cubicBezTo>
                    <a:pt x="248" y="48"/>
                    <a:pt x="266" y="47"/>
                    <a:pt x="290" y="61"/>
                  </a:cubicBezTo>
                  <a:close/>
                  <a:moveTo>
                    <a:pt x="430" y="139"/>
                  </a:moveTo>
                  <a:cubicBezTo>
                    <a:pt x="395" y="147"/>
                    <a:pt x="381" y="145"/>
                    <a:pt x="368" y="127"/>
                  </a:cubicBezTo>
                  <a:cubicBezTo>
                    <a:pt x="356" y="109"/>
                    <a:pt x="357" y="80"/>
                    <a:pt x="371" y="64"/>
                  </a:cubicBezTo>
                  <a:cubicBezTo>
                    <a:pt x="385" y="48"/>
                    <a:pt x="401" y="48"/>
                    <a:pt x="428" y="61"/>
                  </a:cubicBezTo>
                  <a:cubicBezTo>
                    <a:pt x="433" y="51"/>
                    <a:pt x="429" y="46"/>
                    <a:pt x="420" y="45"/>
                  </a:cubicBezTo>
                  <a:cubicBezTo>
                    <a:pt x="408" y="43"/>
                    <a:pt x="396" y="42"/>
                    <a:pt x="384" y="43"/>
                  </a:cubicBezTo>
                  <a:cubicBezTo>
                    <a:pt x="357" y="46"/>
                    <a:pt x="336" y="69"/>
                    <a:pt x="334" y="96"/>
                  </a:cubicBezTo>
                  <a:cubicBezTo>
                    <a:pt x="332" y="121"/>
                    <a:pt x="349" y="144"/>
                    <a:pt x="377" y="149"/>
                  </a:cubicBezTo>
                  <a:cubicBezTo>
                    <a:pt x="390" y="152"/>
                    <a:pt x="405" y="149"/>
                    <a:pt x="419" y="148"/>
                  </a:cubicBezTo>
                  <a:cubicBezTo>
                    <a:pt x="423" y="147"/>
                    <a:pt x="427" y="142"/>
                    <a:pt x="430" y="1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254">
              <a:extLst>
                <a:ext uri="{FF2B5EF4-FFF2-40B4-BE49-F238E27FC236}">
                  <a16:creationId xmlns:a16="http://schemas.microsoft.com/office/drawing/2014/main" id="{795F5DBD-813E-435A-9B7F-A98683027970}"/>
                </a:ext>
              </a:extLst>
            </p:cNvPr>
            <p:cNvSpPr>
              <a:spLocks/>
            </p:cNvSpPr>
            <p:nvPr/>
          </p:nvSpPr>
          <p:spPr bwMode="auto">
            <a:xfrm>
              <a:off x="10024269" y="8546735"/>
              <a:ext cx="203200" cy="60325"/>
            </a:xfrm>
            <a:custGeom>
              <a:avLst/>
              <a:gdLst>
                <a:gd name="T0" fmla="*/ 1 w 84"/>
                <a:gd name="T1" fmla="*/ 0 h 25"/>
                <a:gd name="T2" fmla="*/ 76 w 84"/>
                <a:gd name="T3" fmla="*/ 5 h 25"/>
                <a:gd name="T4" fmla="*/ 84 w 84"/>
                <a:gd name="T5" fmla="*/ 16 h 25"/>
                <a:gd name="T6" fmla="*/ 76 w 84"/>
                <a:gd name="T7" fmla="*/ 23 h 25"/>
                <a:gd name="T8" fmla="*/ 0 w 84"/>
                <a:gd name="T9" fmla="*/ 7 h 25"/>
                <a:gd name="T10" fmla="*/ 1 w 84"/>
                <a:gd name="T11" fmla="*/ 0 h 25"/>
              </a:gdLst>
              <a:ahLst/>
              <a:cxnLst>
                <a:cxn ang="0">
                  <a:pos x="T0" y="T1"/>
                </a:cxn>
                <a:cxn ang="0">
                  <a:pos x="T2" y="T3"/>
                </a:cxn>
                <a:cxn ang="0">
                  <a:pos x="T4" y="T5"/>
                </a:cxn>
                <a:cxn ang="0">
                  <a:pos x="T6" y="T7"/>
                </a:cxn>
                <a:cxn ang="0">
                  <a:pos x="T8" y="T9"/>
                </a:cxn>
                <a:cxn ang="0">
                  <a:pos x="T10" y="T11"/>
                </a:cxn>
              </a:cxnLst>
              <a:rect l="0" t="0" r="r" b="b"/>
              <a:pathLst>
                <a:path w="84" h="25">
                  <a:moveTo>
                    <a:pt x="1" y="0"/>
                  </a:moveTo>
                  <a:cubicBezTo>
                    <a:pt x="26" y="2"/>
                    <a:pt x="51" y="3"/>
                    <a:pt x="76" y="5"/>
                  </a:cubicBezTo>
                  <a:cubicBezTo>
                    <a:pt x="79" y="5"/>
                    <a:pt x="83" y="12"/>
                    <a:pt x="84" y="16"/>
                  </a:cubicBezTo>
                  <a:cubicBezTo>
                    <a:pt x="84" y="18"/>
                    <a:pt x="79" y="23"/>
                    <a:pt x="76" y="23"/>
                  </a:cubicBezTo>
                  <a:cubicBezTo>
                    <a:pt x="49" y="25"/>
                    <a:pt x="24" y="18"/>
                    <a:pt x="0" y="7"/>
                  </a:cubicBezTo>
                  <a:cubicBezTo>
                    <a:pt x="0" y="5"/>
                    <a:pt x="0" y="3"/>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255">
              <a:extLst>
                <a:ext uri="{FF2B5EF4-FFF2-40B4-BE49-F238E27FC236}">
                  <a16:creationId xmlns:a16="http://schemas.microsoft.com/office/drawing/2014/main" id="{3A8650E2-0E08-45AA-AE14-72A7F450363F}"/>
                </a:ext>
              </a:extLst>
            </p:cNvPr>
            <p:cNvSpPr>
              <a:spLocks/>
            </p:cNvSpPr>
            <p:nvPr/>
          </p:nvSpPr>
          <p:spPr bwMode="auto">
            <a:xfrm>
              <a:off x="9741063" y="8543563"/>
              <a:ext cx="203200" cy="58737"/>
            </a:xfrm>
            <a:custGeom>
              <a:avLst/>
              <a:gdLst>
                <a:gd name="T0" fmla="*/ 84 w 84"/>
                <a:gd name="T1" fmla="*/ 7 h 24"/>
                <a:gd name="T2" fmla="*/ 10 w 84"/>
                <a:gd name="T3" fmla="*/ 23 h 24"/>
                <a:gd name="T4" fmla="*/ 1 w 84"/>
                <a:gd name="T5" fmla="*/ 16 h 24"/>
                <a:gd name="T6" fmla="*/ 10 w 84"/>
                <a:gd name="T7" fmla="*/ 4 h 24"/>
                <a:gd name="T8" fmla="*/ 84 w 84"/>
                <a:gd name="T9" fmla="*/ 0 h 24"/>
                <a:gd name="T10" fmla="*/ 84 w 84"/>
                <a:gd name="T11" fmla="*/ 7 h 24"/>
              </a:gdLst>
              <a:ahLst/>
              <a:cxnLst>
                <a:cxn ang="0">
                  <a:pos x="T0" y="T1"/>
                </a:cxn>
                <a:cxn ang="0">
                  <a:pos x="T2" y="T3"/>
                </a:cxn>
                <a:cxn ang="0">
                  <a:pos x="T4" y="T5"/>
                </a:cxn>
                <a:cxn ang="0">
                  <a:pos x="T6" y="T7"/>
                </a:cxn>
                <a:cxn ang="0">
                  <a:pos x="T8" y="T9"/>
                </a:cxn>
                <a:cxn ang="0">
                  <a:pos x="T10" y="T11"/>
                </a:cxn>
              </a:cxnLst>
              <a:rect l="0" t="0" r="r" b="b"/>
              <a:pathLst>
                <a:path w="84" h="24">
                  <a:moveTo>
                    <a:pt x="84" y="7"/>
                  </a:moveTo>
                  <a:cubicBezTo>
                    <a:pt x="61" y="18"/>
                    <a:pt x="36" y="24"/>
                    <a:pt x="10" y="23"/>
                  </a:cubicBezTo>
                  <a:cubicBezTo>
                    <a:pt x="7" y="23"/>
                    <a:pt x="0" y="17"/>
                    <a:pt x="1" y="16"/>
                  </a:cubicBezTo>
                  <a:cubicBezTo>
                    <a:pt x="3" y="11"/>
                    <a:pt x="6" y="5"/>
                    <a:pt x="10" y="4"/>
                  </a:cubicBezTo>
                  <a:cubicBezTo>
                    <a:pt x="34" y="2"/>
                    <a:pt x="59" y="2"/>
                    <a:pt x="84" y="0"/>
                  </a:cubicBezTo>
                  <a:cubicBezTo>
                    <a:pt x="84" y="3"/>
                    <a:pt x="84" y="5"/>
                    <a:pt x="84"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256">
              <a:extLst>
                <a:ext uri="{FF2B5EF4-FFF2-40B4-BE49-F238E27FC236}">
                  <a16:creationId xmlns:a16="http://schemas.microsoft.com/office/drawing/2014/main" id="{10ADA2F0-50DB-4EFC-B4C7-97A2816B97BD}"/>
                </a:ext>
              </a:extLst>
            </p:cNvPr>
            <p:cNvSpPr>
              <a:spLocks/>
            </p:cNvSpPr>
            <p:nvPr/>
          </p:nvSpPr>
          <p:spPr bwMode="auto">
            <a:xfrm>
              <a:off x="9895843" y="8726305"/>
              <a:ext cx="179387" cy="63500"/>
            </a:xfrm>
            <a:custGeom>
              <a:avLst/>
              <a:gdLst>
                <a:gd name="T0" fmla="*/ 1 w 74"/>
                <a:gd name="T1" fmla="*/ 0 h 26"/>
                <a:gd name="T2" fmla="*/ 74 w 74"/>
                <a:gd name="T3" fmla="*/ 0 h 26"/>
                <a:gd name="T4" fmla="*/ 39 w 74"/>
                <a:gd name="T5" fmla="*/ 24 h 26"/>
                <a:gd name="T6" fmla="*/ 0 w 74"/>
                <a:gd name="T7" fmla="*/ 4 h 26"/>
                <a:gd name="T8" fmla="*/ 1 w 74"/>
                <a:gd name="T9" fmla="*/ 0 h 26"/>
              </a:gdLst>
              <a:ahLst/>
              <a:cxnLst>
                <a:cxn ang="0">
                  <a:pos x="T0" y="T1"/>
                </a:cxn>
                <a:cxn ang="0">
                  <a:pos x="T2" y="T3"/>
                </a:cxn>
                <a:cxn ang="0">
                  <a:pos x="T4" y="T5"/>
                </a:cxn>
                <a:cxn ang="0">
                  <a:pos x="T6" y="T7"/>
                </a:cxn>
                <a:cxn ang="0">
                  <a:pos x="T8" y="T9"/>
                </a:cxn>
              </a:cxnLst>
              <a:rect l="0" t="0" r="r" b="b"/>
              <a:pathLst>
                <a:path w="74" h="26">
                  <a:moveTo>
                    <a:pt x="1" y="0"/>
                  </a:moveTo>
                  <a:cubicBezTo>
                    <a:pt x="24" y="0"/>
                    <a:pt x="47" y="0"/>
                    <a:pt x="74" y="0"/>
                  </a:cubicBezTo>
                  <a:cubicBezTo>
                    <a:pt x="64" y="14"/>
                    <a:pt x="53" y="22"/>
                    <a:pt x="39" y="24"/>
                  </a:cubicBezTo>
                  <a:cubicBezTo>
                    <a:pt x="23" y="26"/>
                    <a:pt x="12" y="14"/>
                    <a:pt x="0" y="4"/>
                  </a:cubicBezTo>
                  <a:cubicBezTo>
                    <a:pt x="1" y="3"/>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78" name="文本框 77">
            <a:extLst>
              <a:ext uri="{FF2B5EF4-FFF2-40B4-BE49-F238E27FC236}">
                <a16:creationId xmlns:a16="http://schemas.microsoft.com/office/drawing/2014/main" id="{C6D65E72-9FD4-46EC-882F-2196A58DCFFC}"/>
              </a:ext>
            </a:extLst>
          </p:cNvPr>
          <p:cNvSpPr txBox="1"/>
          <p:nvPr/>
        </p:nvSpPr>
        <p:spPr>
          <a:xfrm>
            <a:off x="4235200" y="6432552"/>
            <a:ext cx="3706362" cy="246221"/>
          </a:xfrm>
          <a:prstGeom prst="rect">
            <a:avLst/>
          </a:prstGeom>
          <a:noFill/>
        </p:spPr>
        <p:txBody>
          <a:bodyPr wrap="square" rtlCol="0">
            <a:spAutoFit/>
          </a:bodyPr>
          <a:lstStyle>
            <a:defPPr>
              <a:defRPr lang="zh-CN"/>
            </a:defPPr>
            <a:lvl1pPr>
              <a:defRPr b="1">
                <a:solidFill>
                  <a:schemeClr val="bg1"/>
                </a:solidFill>
              </a:defRPr>
            </a:lvl1pPr>
          </a:lstStyle>
          <a:p>
            <a:pPr algn="dist"/>
            <a:r>
              <a:rPr lang="en-US" altLang="zh-CN" sz="1000" b="0" spc="150" dirty="0">
                <a:solidFill>
                  <a:srgbClr val="7F7F7F"/>
                </a:solidFill>
                <a:latin typeface="+mn-ea"/>
                <a:cs typeface="+mn-ea"/>
                <a:sym typeface="+mn-lt"/>
              </a:rPr>
              <a:t>Guangzhou  College  of  Commerce</a:t>
            </a:r>
            <a:endParaRPr lang="zh-CN" altLang="en-US" sz="1000" b="0" spc="150" dirty="0">
              <a:solidFill>
                <a:srgbClr val="7F7F7F"/>
              </a:solidFill>
              <a:latin typeface="+mn-ea"/>
              <a:cs typeface="+mn-ea"/>
              <a:sym typeface="+mn-lt"/>
            </a:endParaRPr>
          </a:p>
        </p:txBody>
      </p:sp>
    </p:spTree>
    <p:extLst>
      <p:ext uri="{BB962C8B-B14F-4D97-AF65-F5344CB8AC3E}">
        <p14:creationId xmlns:p14="http://schemas.microsoft.com/office/powerpoint/2010/main" val="12652019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a:extLst>
              <a:ext uri="{FF2B5EF4-FFF2-40B4-BE49-F238E27FC236}">
                <a16:creationId xmlns:a16="http://schemas.microsoft.com/office/drawing/2014/main" id="{13E21E9B-61F5-40DF-A57F-A8358B50B431}"/>
              </a:ext>
            </a:extLst>
          </p:cNvPr>
          <p:cNvSpPr txBox="1">
            <a:spLocks/>
          </p:cNvSpPr>
          <p:nvPr/>
        </p:nvSpPr>
        <p:spPr>
          <a:xfrm>
            <a:off x="1125743" y="-690527"/>
            <a:ext cx="2782869" cy="14719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8800" spc="600" dirty="0">
                <a:solidFill>
                  <a:srgbClr val="E2E2E2"/>
                </a:solidFill>
                <a:latin typeface="汉仪尚巍手书W" panose="00020600040101010101" pitchFamily="18" charset="-122"/>
                <a:ea typeface="汉仪尚巍手书W" panose="00020600040101010101" pitchFamily="18" charset="-122"/>
                <a:cs typeface="+mn-ea"/>
                <a:sym typeface="+mn-lt"/>
              </a:rPr>
              <a:t>求真</a:t>
            </a:r>
          </a:p>
        </p:txBody>
      </p:sp>
      <p:grpSp>
        <p:nvGrpSpPr>
          <p:cNvPr id="2" name="组合 1">
            <a:extLst>
              <a:ext uri="{FF2B5EF4-FFF2-40B4-BE49-F238E27FC236}">
                <a16:creationId xmlns:a16="http://schemas.microsoft.com/office/drawing/2014/main" id="{80CD0B43-285A-48B8-9C85-C6A766319B54}"/>
              </a:ext>
            </a:extLst>
          </p:cNvPr>
          <p:cNvGrpSpPr/>
          <p:nvPr/>
        </p:nvGrpSpPr>
        <p:grpSpPr>
          <a:xfrm>
            <a:off x="4110149" y="1495225"/>
            <a:ext cx="3971702" cy="2047997"/>
            <a:chOff x="4085210" y="1495225"/>
            <a:chExt cx="3971702" cy="2047997"/>
          </a:xfrm>
        </p:grpSpPr>
        <p:sp>
          <p:nvSpPr>
            <p:cNvPr id="15" name="文本框 14">
              <a:extLst>
                <a:ext uri="{FF2B5EF4-FFF2-40B4-BE49-F238E27FC236}">
                  <a16:creationId xmlns:a16="http://schemas.microsoft.com/office/drawing/2014/main" id="{3BDCA6A0-E67D-4613-9D6F-A13B3BF806C6}"/>
                </a:ext>
              </a:extLst>
            </p:cNvPr>
            <p:cNvSpPr txBox="1"/>
            <p:nvPr/>
          </p:nvSpPr>
          <p:spPr>
            <a:xfrm flipV="1">
              <a:off x="4085210" y="1495225"/>
              <a:ext cx="736807" cy="769441"/>
            </a:xfrm>
            <a:prstGeom prst="rect">
              <a:avLst/>
            </a:prstGeom>
            <a:noFill/>
            <a:effectLst/>
          </p:spPr>
          <p:txBody>
            <a:bodyPr wrap="square" rtlCol="0">
              <a:spAutoFit/>
            </a:bodyPr>
            <a:lstStyle/>
            <a:p>
              <a:r>
                <a:rPr lang="zh-CN" altLang="en-US" sz="4400" dirty="0">
                  <a:solidFill>
                    <a:srgbClr val="3C4560"/>
                  </a:solidFill>
                  <a:cs typeface="+mn-ea"/>
                  <a:sym typeface="+mn-lt"/>
                </a:rPr>
                <a:t>╝ </a:t>
              </a:r>
            </a:p>
          </p:txBody>
        </p:sp>
        <p:sp>
          <p:nvSpPr>
            <p:cNvPr id="14" name="文本框 13">
              <a:extLst>
                <a:ext uri="{FF2B5EF4-FFF2-40B4-BE49-F238E27FC236}">
                  <a16:creationId xmlns:a16="http://schemas.microsoft.com/office/drawing/2014/main" id="{B14EB829-838A-4008-B871-C39D9DB29761}"/>
                </a:ext>
              </a:extLst>
            </p:cNvPr>
            <p:cNvSpPr txBox="1"/>
            <p:nvPr/>
          </p:nvSpPr>
          <p:spPr>
            <a:xfrm rot="10800000" flipV="1">
              <a:off x="7320105" y="2773781"/>
              <a:ext cx="736807" cy="769441"/>
            </a:xfrm>
            <a:prstGeom prst="rect">
              <a:avLst/>
            </a:prstGeom>
            <a:noFill/>
            <a:effectLst/>
          </p:spPr>
          <p:txBody>
            <a:bodyPr wrap="square" rtlCol="0">
              <a:spAutoFit/>
            </a:bodyPr>
            <a:lstStyle/>
            <a:p>
              <a:r>
                <a:rPr lang="zh-CN" altLang="en-US" sz="4400" dirty="0">
                  <a:solidFill>
                    <a:srgbClr val="3C4560"/>
                  </a:solidFill>
                  <a:cs typeface="+mn-ea"/>
                  <a:sym typeface="+mn-lt"/>
                </a:rPr>
                <a:t>╝ </a:t>
              </a:r>
            </a:p>
          </p:txBody>
        </p:sp>
      </p:grpSp>
      <p:cxnSp>
        <p:nvCxnSpPr>
          <p:cNvPr id="5" name="直接连接符 4">
            <a:extLst>
              <a:ext uri="{FF2B5EF4-FFF2-40B4-BE49-F238E27FC236}">
                <a16:creationId xmlns:a16="http://schemas.microsoft.com/office/drawing/2014/main" id="{DE73B1F0-4698-49E3-A98D-5AF0A6E32CB1}"/>
              </a:ext>
            </a:extLst>
          </p:cNvPr>
          <p:cNvCxnSpPr>
            <a:cxnSpLocks/>
          </p:cNvCxnSpPr>
          <p:nvPr/>
        </p:nvCxnSpPr>
        <p:spPr>
          <a:xfrm>
            <a:off x="3908612" y="4689429"/>
            <a:ext cx="8283388" cy="41321"/>
          </a:xfrm>
          <a:prstGeom prst="line">
            <a:avLst/>
          </a:prstGeom>
          <a:ln w="19050">
            <a:solidFill>
              <a:srgbClr val="3C4560"/>
            </a:solidFill>
          </a:ln>
          <a:effectLst>
            <a:outerShdw blurRad="25400" dist="50800" dir="8100000" algn="tr"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D1B87326-A1F4-408D-830B-BFE569061537}"/>
              </a:ext>
            </a:extLst>
          </p:cNvPr>
          <p:cNvCxnSpPr>
            <a:cxnSpLocks/>
          </p:cNvCxnSpPr>
          <p:nvPr/>
        </p:nvCxnSpPr>
        <p:spPr>
          <a:xfrm>
            <a:off x="7320105" y="4525232"/>
            <a:ext cx="4871895" cy="0"/>
          </a:xfrm>
          <a:prstGeom prst="line">
            <a:avLst/>
          </a:prstGeom>
          <a:ln w="19050">
            <a:solidFill>
              <a:srgbClr val="3C4560"/>
            </a:solidFill>
          </a:ln>
          <a:effectLst>
            <a:outerShdw blurRad="25400" dist="50800" dir="8100000" algn="tr"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E592D3B-F089-4814-988D-44E043A35AAE}"/>
              </a:ext>
            </a:extLst>
          </p:cNvPr>
          <p:cNvCxnSpPr>
            <a:cxnSpLocks/>
          </p:cNvCxnSpPr>
          <p:nvPr/>
        </p:nvCxnSpPr>
        <p:spPr>
          <a:xfrm>
            <a:off x="10042525" y="4312507"/>
            <a:ext cx="2149475" cy="0"/>
          </a:xfrm>
          <a:prstGeom prst="line">
            <a:avLst/>
          </a:prstGeom>
          <a:ln w="19050">
            <a:solidFill>
              <a:srgbClr val="3C4560"/>
            </a:solidFill>
          </a:ln>
          <a:effectLst>
            <a:outerShdw blurRad="25400" dist="50800" dir="8100000" algn="tr"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EE8A211A-5A1F-426A-AA21-A8815FC49203}"/>
              </a:ext>
            </a:extLst>
          </p:cNvPr>
          <p:cNvSpPr/>
          <p:nvPr/>
        </p:nvSpPr>
        <p:spPr>
          <a:xfrm>
            <a:off x="0" y="4939316"/>
            <a:ext cx="12192000" cy="1918684"/>
          </a:xfrm>
          <a:prstGeom prst="rect">
            <a:avLst/>
          </a:prstGeom>
          <a:solidFill>
            <a:srgbClr val="3C456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a:extLst>
              <a:ext uri="{FF2B5EF4-FFF2-40B4-BE49-F238E27FC236}">
                <a16:creationId xmlns:a16="http://schemas.microsoft.com/office/drawing/2014/main" id="{17A562A3-C224-4272-85F1-FF3516712158}"/>
              </a:ext>
            </a:extLst>
          </p:cNvPr>
          <p:cNvSpPr txBox="1"/>
          <p:nvPr/>
        </p:nvSpPr>
        <p:spPr>
          <a:xfrm>
            <a:off x="4980527" y="5234047"/>
            <a:ext cx="2230945" cy="338554"/>
          </a:xfrm>
          <a:prstGeom prst="rect">
            <a:avLst/>
          </a:prstGeom>
          <a:noFill/>
        </p:spPr>
        <p:txBody>
          <a:bodyPr vert="horz" wrap="square" rtlCol="0">
            <a:spAutoFit/>
          </a:bodyPr>
          <a:lstStyle/>
          <a:p>
            <a:pPr algn="ctr"/>
            <a:r>
              <a:rPr lang="en-US" altLang="zh-CN" sz="1600" spc="300" dirty="0">
                <a:solidFill>
                  <a:schemeClr val="bg1">
                    <a:lumMod val="95000"/>
                  </a:schemeClr>
                </a:solidFill>
                <a:latin typeface="+mn-ea"/>
                <a:cs typeface="+mn-ea"/>
                <a:sym typeface="+mn-lt"/>
              </a:rPr>
              <a:t>XXX</a:t>
            </a:r>
            <a:endParaRPr lang="zh-CN" altLang="en-US" sz="1600" spc="300" dirty="0">
              <a:solidFill>
                <a:schemeClr val="bg1">
                  <a:lumMod val="95000"/>
                </a:schemeClr>
              </a:solidFill>
              <a:latin typeface="+mn-ea"/>
              <a:cs typeface="+mn-ea"/>
              <a:sym typeface="+mn-lt"/>
            </a:endParaRPr>
          </a:p>
        </p:txBody>
      </p:sp>
      <p:sp>
        <p:nvSpPr>
          <p:cNvPr id="36" name="文本框 35">
            <a:extLst>
              <a:ext uri="{FF2B5EF4-FFF2-40B4-BE49-F238E27FC236}">
                <a16:creationId xmlns:a16="http://schemas.microsoft.com/office/drawing/2014/main" id="{84CA6392-7A6C-4A94-80FD-A798EE3DB2E9}"/>
              </a:ext>
            </a:extLst>
          </p:cNvPr>
          <p:cNvSpPr txBox="1"/>
          <p:nvPr/>
        </p:nvSpPr>
        <p:spPr>
          <a:xfrm>
            <a:off x="4980527" y="5599736"/>
            <a:ext cx="2230945" cy="338554"/>
          </a:xfrm>
          <a:prstGeom prst="rect">
            <a:avLst/>
          </a:prstGeom>
          <a:noFill/>
        </p:spPr>
        <p:txBody>
          <a:bodyPr vert="horz" wrap="square" rtlCol="0">
            <a:spAutoFit/>
          </a:bodyPr>
          <a:lstStyle/>
          <a:p>
            <a:pPr algn="ctr"/>
            <a:r>
              <a:rPr lang="en-US" altLang="zh-CN" sz="1600" spc="300" dirty="0">
                <a:solidFill>
                  <a:schemeClr val="bg1">
                    <a:lumMod val="95000"/>
                  </a:schemeClr>
                </a:solidFill>
                <a:latin typeface="+mn-ea"/>
                <a:cs typeface="+mn-ea"/>
                <a:sym typeface="+mn-lt"/>
              </a:rPr>
              <a:t>XX</a:t>
            </a:r>
            <a:r>
              <a:rPr lang="zh-CN" altLang="en-US" sz="1600" spc="300" dirty="0">
                <a:solidFill>
                  <a:schemeClr val="bg1">
                    <a:lumMod val="95000"/>
                  </a:schemeClr>
                </a:solidFill>
                <a:latin typeface="+mn-ea"/>
                <a:cs typeface="+mn-ea"/>
                <a:sym typeface="+mn-lt"/>
              </a:rPr>
              <a:t>学院</a:t>
            </a:r>
          </a:p>
        </p:txBody>
      </p:sp>
      <p:sp>
        <p:nvSpPr>
          <p:cNvPr id="39" name="文本框 38">
            <a:extLst>
              <a:ext uri="{FF2B5EF4-FFF2-40B4-BE49-F238E27FC236}">
                <a16:creationId xmlns:a16="http://schemas.microsoft.com/office/drawing/2014/main" id="{1124E444-9AED-434F-91DA-004A97A689E8}"/>
              </a:ext>
            </a:extLst>
          </p:cNvPr>
          <p:cNvSpPr txBox="1"/>
          <p:nvPr/>
        </p:nvSpPr>
        <p:spPr>
          <a:xfrm>
            <a:off x="2564390" y="2123474"/>
            <a:ext cx="7063221" cy="791499"/>
          </a:xfrm>
          <a:prstGeom prst="rect">
            <a:avLst/>
          </a:prstGeom>
          <a:noFill/>
        </p:spPr>
        <p:txBody>
          <a:bodyPr vert="horz" wrap="square" rtlCol="0">
            <a:spAutoFit/>
          </a:bodyPr>
          <a:lstStyle/>
          <a:p>
            <a:pPr algn="ctr">
              <a:lnSpc>
                <a:spcPct val="125000"/>
              </a:lnSpc>
            </a:pPr>
            <a:r>
              <a:rPr lang="zh-CN" altLang="en-US" sz="4000" b="1" spc="300" dirty="0">
                <a:solidFill>
                  <a:srgbClr val="314E5E"/>
                </a:solidFill>
                <a:latin typeface="+mn-ea"/>
                <a:cs typeface="+mn-ea"/>
                <a:sym typeface="+mn-lt"/>
              </a:rPr>
              <a:t>谢谢指导</a:t>
            </a:r>
          </a:p>
        </p:txBody>
      </p:sp>
      <p:pic>
        <p:nvPicPr>
          <p:cNvPr id="20" name="图片 19">
            <a:extLst>
              <a:ext uri="{FF2B5EF4-FFF2-40B4-BE49-F238E27FC236}">
                <a16:creationId xmlns:a16="http://schemas.microsoft.com/office/drawing/2014/main" id="{FAC6D393-5BAA-48B9-AB4B-B2E2A2E68057}"/>
              </a:ext>
            </a:extLst>
          </p:cNvPr>
          <p:cNvPicPr>
            <a:picLocks noChangeAspect="1"/>
          </p:cNvPicPr>
          <p:nvPr/>
        </p:nvPicPr>
        <p:blipFill>
          <a:blip r:embed="rId3"/>
          <a:stretch>
            <a:fillRect/>
          </a:stretch>
        </p:blipFill>
        <p:spPr>
          <a:xfrm>
            <a:off x="5245114" y="6168234"/>
            <a:ext cx="1701772" cy="459822"/>
          </a:xfrm>
          <a:prstGeom prst="rect">
            <a:avLst/>
          </a:prstGeom>
        </p:spPr>
      </p:pic>
      <p:sp>
        <p:nvSpPr>
          <p:cNvPr id="3" name="矩形 2">
            <a:extLst>
              <a:ext uri="{FF2B5EF4-FFF2-40B4-BE49-F238E27FC236}">
                <a16:creationId xmlns:a16="http://schemas.microsoft.com/office/drawing/2014/main" id="{8727839C-9286-40B8-8882-1FD1A3DE78E6}"/>
              </a:ext>
            </a:extLst>
          </p:cNvPr>
          <p:cNvSpPr/>
          <p:nvPr/>
        </p:nvSpPr>
        <p:spPr>
          <a:xfrm>
            <a:off x="731838" y="3078926"/>
            <a:ext cx="3103293" cy="1446550"/>
          </a:xfrm>
          <a:prstGeom prst="rect">
            <a:avLst/>
          </a:prstGeom>
        </p:spPr>
        <p:txBody>
          <a:bodyPr/>
          <a:lstStyle/>
          <a:p>
            <a:pPr>
              <a:spcBef>
                <a:spcPct val="0"/>
              </a:spcBef>
            </a:pPr>
            <a:r>
              <a:rPr lang="zh-CN" altLang="en-US" sz="8800" spc="600" dirty="0">
                <a:solidFill>
                  <a:srgbClr val="E2E2E2"/>
                </a:solidFill>
                <a:latin typeface="汉仪尚巍手书W" panose="00020600040101010101" pitchFamily="18" charset="-122"/>
                <a:ea typeface="汉仪尚巍手书W" panose="00020600040101010101" pitchFamily="18" charset="-122"/>
                <a:cs typeface="+mn-ea"/>
                <a:sym typeface="+mn-lt"/>
              </a:rPr>
              <a:t>立信</a:t>
            </a:r>
            <a:endParaRPr lang="zh-CN" altLang="en-US" sz="8800" spc="600" dirty="0">
              <a:solidFill>
                <a:srgbClr val="E2E2E2"/>
              </a:solidFill>
              <a:latin typeface="汉仪尚巍手书W" panose="00020600040101010101" pitchFamily="18" charset="-122"/>
              <a:ea typeface="汉仪尚巍手书W" panose="00020600040101010101" pitchFamily="18" charset="-122"/>
              <a:cs typeface="+mn-ea"/>
            </a:endParaRPr>
          </a:p>
        </p:txBody>
      </p:sp>
      <p:sp>
        <p:nvSpPr>
          <p:cNvPr id="4" name="矩形 3">
            <a:extLst>
              <a:ext uri="{FF2B5EF4-FFF2-40B4-BE49-F238E27FC236}">
                <a16:creationId xmlns:a16="http://schemas.microsoft.com/office/drawing/2014/main" id="{04669011-7A70-45F3-ACEF-CEAF2F3A63C2}"/>
              </a:ext>
            </a:extLst>
          </p:cNvPr>
          <p:cNvSpPr/>
          <p:nvPr/>
        </p:nvSpPr>
        <p:spPr>
          <a:xfrm>
            <a:off x="8386463" y="1156670"/>
            <a:ext cx="2786908" cy="1446550"/>
          </a:xfrm>
          <a:prstGeom prst="rect">
            <a:avLst/>
          </a:prstGeom>
        </p:spPr>
        <p:txBody>
          <a:bodyPr/>
          <a:lstStyle/>
          <a:p>
            <a:pPr>
              <a:spcBef>
                <a:spcPct val="0"/>
              </a:spcBef>
            </a:pPr>
            <a:r>
              <a:rPr lang="zh-CN" altLang="en-US" sz="8800" spc="600" dirty="0">
                <a:solidFill>
                  <a:srgbClr val="E2E2E2"/>
                </a:solidFill>
                <a:latin typeface="汉仪尚巍手书W" panose="00020600040101010101" pitchFamily="18" charset="-122"/>
                <a:ea typeface="汉仪尚巍手书W" panose="00020600040101010101" pitchFamily="18" charset="-122"/>
                <a:cs typeface="+mn-ea"/>
                <a:sym typeface="+mn-lt"/>
              </a:rPr>
              <a:t>笃行</a:t>
            </a:r>
            <a:endParaRPr lang="zh-CN" altLang="en-US" sz="8800" spc="600" dirty="0">
              <a:solidFill>
                <a:srgbClr val="E2E2E2"/>
              </a:solidFill>
              <a:latin typeface="汉仪尚巍手书W" panose="00020600040101010101" pitchFamily="18" charset="-122"/>
              <a:ea typeface="汉仪尚巍手书W" panose="00020600040101010101" pitchFamily="18" charset="-122"/>
              <a:cs typeface="+mn-ea"/>
            </a:endParaRPr>
          </a:p>
        </p:txBody>
      </p:sp>
    </p:spTree>
    <p:extLst>
      <p:ext uri="{BB962C8B-B14F-4D97-AF65-F5344CB8AC3E}">
        <p14:creationId xmlns:p14="http://schemas.microsoft.com/office/powerpoint/2010/main" val="39227647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E68F669-1B31-4C81-963A-0DC7D29654BD}"/>
              </a:ext>
            </a:extLst>
          </p:cNvPr>
          <p:cNvGrpSpPr/>
          <p:nvPr/>
        </p:nvGrpSpPr>
        <p:grpSpPr>
          <a:xfrm>
            <a:off x="-36512" y="-25071"/>
            <a:ext cx="12228512" cy="6888923"/>
            <a:chOff x="4073530" y="0"/>
            <a:chExt cx="8119019" cy="5348765"/>
          </a:xfrm>
        </p:grpSpPr>
        <p:pic>
          <p:nvPicPr>
            <p:cNvPr id="3" name="图片 2">
              <a:extLst>
                <a:ext uri="{FF2B5EF4-FFF2-40B4-BE49-F238E27FC236}">
                  <a16:creationId xmlns:a16="http://schemas.microsoft.com/office/drawing/2014/main" id="{73F4D9C3-32DC-4EE3-B442-D2265A41F0D5}"/>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60693" y="3456877"/>
              <a:ext cx="2831856" cy="1887904"/>
            </a:xfrm>
            <a:prstGeom prst="rect">
              <a:avLst/>
            </a:prstGeom>
            <a:effectLst/>
          </p:spPr>
        </p:pic>
        <p:pic>
          <p:nvPicPr>
            <p:cNvPr id="7" name="图片 6">
              <a:extLst>
                <a:ext uri="{FF2B5EF4-FFF2-40B4-BE49-F238E27FC236}">
                  <a16:creationId xmlns:a16="http://schemas.microsoft.com/office/drawing/2014/main" id="{4BA72C72-0940-49ED-BECB-D7A423FD6472}"/>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076714" y="0"/>
              <a:ext cx="2420683" cy="1615326"/>
            </a:xfrm>
            <a:prstGeom prst="rect">
              <a:avLst/>
            </a:prstGeom>
            <a:effectLst/>
          </p:spPr>
        </p:pic>
        <p:pic>
          <p:nvPicPr>
            <p:cNvPr id="13" name="图片 12">
              <a:extLst>
                <a:ext uri="{FF2B5EF4-FFF2-40B4-BE49-F238E27FC236}">
                  <a16:creationId xmlns:a16="http://schemas.microsoft.com/office/drawing/2014/main" id="{54A0AD32-61A4-42B9-B433-94D01DF99E94}"/>
                </a:ext>
              </a:extLst>
            </p:cNvPr>
            <p:cNvPicPr>
              <a:picLocks noChangeAspect="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021210" y="1599347"/>
              <a:ext cx="2837040" cy="1891360"/>
            </a:xfrm>
            <a:prstGeom prst="rect">
              <a:avLst/>
            </a:prstGeom>
            <a:effectLst/>
          </p:spPr>
        </p:pic>
        <p:pic>
          <p:nvPicPr>
            <p:cNvPr id="15" name="图片 14">
              <a:extLst>
                <a:ext uri="{FF2B5EF4-FFF2-40B4-BE49-F238E27FC236}">
                  <a16:creationId xmlns:a16="http://schemas.microsoft.com/office/drawing/2014/main" id="{8D66740F-3E97-457D-93B9-D2351932EBEF}"/>
                </a:ext>
              </a:extLst>
            </p:cNvPr>
            <p:cNvPicPr>
              <a:picLocks noChangeAspect="1"/>
            </p:cNvPicPr>
            <p:nvPr/>
          </p:nvPicPr>
          <p:blipFill rotWithShape="1">
            <a:blip r:embed="rId6">
              <a:duotone>
                <a:schemeClr val="bg2">
                  <a:shade val="45000"/>
                  <a:satMod val="135000"/>
                </a:schemeClr>
                <a:prstClr val="white"/>
              </a:duotone>
              <a:extLst>
                <a:ext uri="{28A0092B-C50C-407E-A947-70E740481C1C}">
                  <a14:useLocalDpi xmlns:a14="http://schemas.microsoft.com/office/drawing/2010/main" val="0"/>
                </a:ext>
              </a:extLst>
            </a:blip>
            <a:srcRect l="2659"/>
            <a:stretch/>
          </p:blipFill>
          <p:spPr>
            <a:xfrm>
              <a:off x="4073530" y="4009912"/>
              <a:ext cx="1949050" cy="1334869"/>
            </a:xfrm>
            <a:prstGeom prst="rect">
              <a:avLst/>
            </a:prstGeom>
            <a:effectLst/>
          </p:spPr>
        </p:pic>
        <p:pic>
          <p:nvPicPr>
            <p:cNvPr id="17" name="图片 16">
              <a:extLst>
                <a:ext uri="{FF2B5EF4-FFF2-40B4-BE49-F238E27FC236}">
                  <a16:creationId xmlns:a16="http://schemas.microsoft.com/office/drawing/2014/main" id="{CB2B6B0E-70D4-4853-AF2C-C4B91966817A}"/>
                </a:ext>
              </a:extLst>
            </p:cNvPr>
            <p:cNvPicPr>
              <a:picLocks noChangeAspect="1"/>
            </p:cNvPicPr>
            <p:nvPr/>
          </p:nvPicPr>
          <p:blipFill>
            <a:blip r:embed="rId7">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073530" y="1615326"/>
              <a:ext cx="1947132" cy="1299324"/>
            </a:xfrm>
            <a:prstGeom prst="rect">
              <a:avLst/>
            </a:prstGeom>
            <a:effectLst/>
          </p:spPr>
        </p:pic>
        <p:pic>
          <p:nvPicPr>
            <p:cNvPr id="19" name="图片 18">
              <a:extLst>
                <a:ext uri="{FF2B5EF4-FFF2-40B4-BE49-F238E27FC236}">
                  <a16:creationId xmlns:a16="http://schemas.microsoft.com/office/drawing/2014/main" id="{E5D1AD2E-3BB7-4E7A-B233-B32B0D475398}"/>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858250" y="1600141"/>
              <a:ext cx="3333750" cy="1875234"/>
            </a:xfrm>
            <a:prstGeom prst="rect">
              <a:avLst/>
            </a:prstGeom>
            <a:effectLst/>
          </p:spPr>
        </p:pic>
        <p:pic>
          <p:nvPicPr>
            <p:cNvPr id="21" name="图片 20">
              <a:extLst>
                <a:ext uri="{FF2B5EF4-FFF2-40B4-BE49-F238E27FC236}">
                  <a16:creationId xmlns:a16="http://schemas.microsoft.com/office/drawing/2014/main" id="{3F101D44-410C-4E54-96E5-B7555E7A8783}"/>
                </a:ext>
              </a:extLst>
            </p:cNvPr>
            <p:cNvPicPr>
              <a:picLocks noChangeAspect="1"/>
            </p:cNvPicPr>
            <p:nvPr/>
          </p:nvPicPr>
          <p:blipFill>
            <a:blip r:embed="rId9">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497397" y="0"/>
              <a:ext cx="2847975" cy="1601986"/>
            </a:xfrm>
            <a:prstGeom prst="rect">
              <a:avLst/>
            </a:prstGeom>
            <a:effectLst/>
          </p:spPr>
        </p:pic>
        <p:pic>
          <p:nvPicPr>
            <p:cNvPr id="23" name="图片 22">
              <a:extLst>
                <a:ext uri="{FF2B5EF4-FFF2-40B4-BE49-F238E27FC236}">
                  <a16:creationId xmlns:a16="http://schemas.microsoft.com/office/drawing/2014/main" id="{E90AD97A-EEDA-47C7-ACC9-9A2CA3B60B1B}"/>
                </a:ext>
              </a:extLst>
            </p:cNvPr>
            <p:cNvPicPr>
              <a:picLocks noChangeAspect="1"/>
            </p:cNvPicPr>
            <p:nvPr/>
          </p:nvPicPr>
          <p:blipFill>
            <a:blip r:embed="rId10">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020662" y="3471537"/>
              <a:ext cx="3337295" cy="1877228"/>
            </a:xfrm>
            <a:prstGeom prst="rect">
              <a:avLst/>
            </a:prstGeom>
            <a:effectLst/>
          </p:spPr>
        </p:pic>
        <p:pic>
          <p:nvPicPr>
            <p:cNvPr id="25" name="图片 24">
              <a:extLst>
                <a:ext uri="{FF2B5EF4-FFF2-40B4-BE49-F238E27FC236}">
                  <a16:creationId xmlns:a16="http://schemas.microsoft.com/office/drawing/2014/main" id="{E2C49457-68FC-4441-881A-FF7589FF0166}"/>
                </a:ext>
              </a:extLst>
            </p:cNvPr>
            <p:cNvPicPr>
              <a:picLocks noChangeAspect="1"/>
            </p:cNvPicPr>
            <p:nvPr/>
          </p:nvPicPr>
          <p:blipFill>
            <a:blip r:embed="rId11">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44025" y="0"/>
              <a:ext cx="2847975" cy="1601986"/>
            </a:xfrm>
            <a:prstGeom prst="rect">
              <a:avLst/>
            </a:prstGeom>
            <a:effectLst/>
          </p:spPr>
        </p:pic>
        <p:pic>
          <p:nvPicPr>
            <p:cNvPr id="29" name="图片 28">
              <a:extLst>
                <a:ext uri="{FF2B5EF4-FFF2-40B4-BE49-F238E27FC236}">
                  <a16:creationId xmlns:a16="http://schemas.microsoft.com/office/drawing/2014/main" id="{2C28A3E8-DD65-437A-AECF-2E683EF0AA68}"/>
                </a:ext>
              </a:extLst>
            </p:cNvPr>
            <p:cNvPicPr>
              <a:picLocks noChangeAspect="1"/>
            </p:cNvPicPr>
            <p:nvPr/>
          </p:nvPicPr>
          <p:blipFill>
            <a:blip r:embed="rId1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073530" y="2914650"/>
              <a:ext cx="1947131" cy="1095262"/>
            </a:xfrm>
            <a:prstGeom prst="rect">
              <a:avLst/>
            </a:prstGeom>
          </p:spPr>
        </p:pic>
      </p:grpSp>
      <p:sp>
        <p:nvSpPr>
          <p:cNvPr id="27" name="矩形 26">
            <a:extLst>
              <a:ext uri="{FF2B5EF4-FFF2-40B4-BE49-F238E27FC236}">
                <a16:creationId xmlns:a16="http://schemas.microsoft.com/office/drawing/2014/main" id="{057AB7D4-CD52-44D1-9806-B10408402A62}"/>
              </a:ext>
            </a:extLst>
          </p:cNvPr>
          <p:cNvSpPr/>
          <p:nvPr/>
        </p:nvSpPr>
        <p:spPr>
          <a:xfrm>
            <a:off x="-36512" y="0"/>
            <a:ext cx="12228512" cy="6858000"/>
          </a:xfrm>
          <a:prstGeom prst="rect">
            <a:avLst/>
          </a:prstGeom>
          <a:gradFill flip="none" rotWithShape="1">
            <a:gsLst>
              <a:gs pos="57000">
                <a:srgbClr val="3C4560">
                  <a:alpha val="84000"/>
                </a:srgbClr>
              </a:gs>
              <a:gs pos="89000">
                <a:srgbClr val="3C4560">
                  <a:alpha val="48000"/>
                </a:srgbClr>
              </a:gs>
              <a:gs pos="0">
                <a:srgbClr val="3C4560"/>
              </a:gs>
              <a:gs pos="100000">
                <a:srgbClr val="3C4560">
                  <a:alpha val="20000"/>
                </a:srgbClr>
              </a:gs>
            </a:gsLst>
            <a:lin ang="13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8" name="组合 17">
            <a:extLst>
              <a:ext uri="{FF2B5EF4-FFF2-40B4-BE49-F238E27FC236}">
                <a16:creationId xmlns:a16="http://schemas.microsoft.com/office/drawing/2014/main" id="{7B2B440E-DE02-4609-B8E4-2A882A8E9A3D}"/>
              </a:ext>
            </a:extLst>
          </p:cNvPr>
          <p:cNvGrpSpPr/>
          <p:nvPr/>
        </p:nvGrpSpPr>
        <p:grpSpPr>
          <a:xfrm>
            <a:off x="3496453" y="968550"/>
            <a:ext cx="5199094" cy="4920900"/>
            <a:chOff x="8425818" y="6899093"/>
            <a:chExt cx="3157537" cy="3100387"/>
          </a:xfrm>
          <a:solidFill>
            <a:schemeClr val="bg2">
              <a:lumMod val="75000"/>
              <a:alpha val="40000"/>
            </a:schemeClr>
          </a:solidFill>
        </p:grpSpPr>
        <p:sp>
          <p:nvSpPr>
            <p:cNvPr id="20" name="Freeform 177">
              <a:extLst>
                <a:ext uri="{FF2B5EF4-FFF2-40B4-BE49-F238E27FC236}">
                  <a16:creationId xmlns:a16="http://schemas.microsoft.com/office/drawing/2014/main" id="{8BA41227-E444-48FB-854F-4DCF6C08CBA6}"/>
                </a:ext>
              </a:extLst>
            </p:cNvPr>
            <p:cNvSpPr>
              <a:spLocks noEditPoints="1"/>
            </p:cNvSpPr>
            <p:nvPr/>
          </p:nvSpPr>
          <p:spPr bwMode="auto">
            <a:xfrm>
              <a:off x="8425818" y="6899093"/>
              <a:ext cx="3157537" cy="3100387"/>
            </a:xfrm>
            <a:custGeom>
              <a:avLst/>
              <a:gdLst>
                <a:gd name="T0" fmla="*/ 378 w 1308"/>
                <a:gd name="T1" fmla="*/ 1222 h 1289"/>
                <a:gd name="T2" fmla="*/ 350 w 1308"/>
                <a:gd name="T3" fmla="*/ 1209 h 1289"/>
                <a:gd name="T4" fmla="*/ 313 w 1308"/>
                <a:gd name="T5" fmla="*/ 1187 h 1289"/>
                <a:gd name="T6" fmla="*/ 274 w 1308"/>
                <a:gd name="T7" fmla="*/ 1164 h 1289"/>
                <a:gd name="T8" fmla="*/ 210 w 1308"/>
                <a:gd name="T9" fmla="*/ 1108 h 1289"/>
                <a:gd name="T10" fmla="*/ 131 w 1308"/>
                <a:gd name="T11" fmla="*/ 1017 h 1289"/>
                <a:gd name="T12" fmla="*/ 84 w 1308"/>
                <a:gd name="T13" fmla="*/ 943 h 1289"/>
                <a:gd name="T14" fmla="*/ 68 w 1308"/>
                <a:gd name="T15" fmla="*/ 909 h 1289"/>
                <a:gd name="T16" fmla="*/ 14 w 1308"/>
                <a:gd name="T17" fmla="*/ 709 h 1289"/>
                <a:gd name="T18" fmla="*/ 111 w 1308"/>
                <a:gd name="T19" fmla="*/ 301 h 1289"/>
                <a:gd name="T20" fmla="*/ 117 w 1308"/>
                <a:gd name="T21" fmla="*/ 286 h 1289"/>
                <a:gd name="T22" fmla="*/ 168 w 1308"/>
                <a:gd name="T23" fmla="*/ 224 h 1289"/>
                <a:gd name="T24" fmla="*/ 200 w 1308"/>
                <a:gd name="T25" fmla="*/ 190 h 1289"/>
                <a:gd name="T26" fmla="*/ 225 w 1308"/>
                <a:gd name="T27" fmla="*/ 163 h 1289"/>
                <a:gd name="T28" fmla="*/ 259 w 1308"/>
                <a:gd name="T29" fmla="*/ 135 h 1289"/>
                <a:gd name="T30" fmla="*/ 319 w 1308"/>
                <a:gd name="T31" fmla="*/ 96 h 1289"/>
                <a:gd name="T32" fmla="*/ 387 w 1308"/>
                <a:gd name="T33" fmla="*/ 62 h 1289"/>
                <a:gd name="T34" fmla="*/ 468 w 1308"/>
                <a:gd name="T35" fmla="*/ 30 h 1289"/>
                <a:gd name="T36" fmla="*/ 468 w 1308"/>
                <a:gd name="T37" fmla="*/ 30 h 1289"/>
                <a:gd name="T38" fmla="*/ 488 w 1308"/>
                <a:gd name="T39" fmla="*/ 26 h 1289"/>
                <a:gd name="T40" fmla="*/ 728 w 1308"/>
                <a:gd name="T41" fmla="*/ 11 h 1289"/>
                <a:gd name="T42" fmla="*/ 820 w 1308"/>
                <a:gd name="T43" fmla="*/ 27 h 1289"/>
                <a:gd name="T44" fmla="*/ 819 w 1308"/>
                <a:gd name="T45" fmla="*/ 27 h 1289"/>
                <a:gd name="T46" fmla="*/ 884 w 1308"/>
                <a:gd name="T47" fmla="*/ 48 h 1289"/>
                <a:gd name="T48" fmla="*/ 1221 w 1308"/>
                <a:gd name="T49" fmla="*/ 355 h 1289"/>
                <a:gd name="T50" fmla="*/ 1247 w 1308"/>
                <a:gd name="T51" fmla="*/ 411 h 1289"/>
                <a:gd name="T52" fmla="*/ 1254 w 1308"/>
                <a:gd name="T53" fmla="*/ 433 h 1289"/>
                <a:gd name="T54" fmla="*/ 1257 w 1308"/>
                <a:gd name="T55" fmla="*/ 449 h 1289"/>
                <a:gd name="T56" fmla="*/ 1215 w 1308"/>
                <a:gd name="T57" fmla="*/ 941 h 1289"/>
                <a:gd name="T58" fmla="*/ 1209 w 1308"/>
                <a:gd name="T59" fmla="*/ 956 h 1289"/>
                <a:gd name="T60" fmla="*/ 1128 w 1308"/>
                <a:gd name="T61" fmla="*/ 1066 h 1289"/>
                <a:gd name="T62" fmla="*/ 1096 w 1308"/>
                <a:gd name="T63" fmla="*/ 1100 h 1289"/>
                <a:gd name="T64" fmla="*/ 1071 w 1308"/>
                <a:gd name="T65" fmla="*/ 1127 h 1289"/>
                <a:gd name="T66" fmla="*/ 1011 w 1308"/>
                <a:gd name="T67" fmla="*/ 1171 h 1289"/>
                <a:gd name="T68" fmla="*/ 968 w 1308"/>
                <a:gd name="T69" fmla="*/ 1200 h 1289"/>
                <a:gd name="T70" fmla="*/ 937 w 1308"/>
                <a:gd name="T71" fmla="*/ 1214 h 1289"/>
                <a:gd name="T72" fmla="*/ 843 w 1308"/>
                <a:gd name="T73" fmla="*/ 1254 h 1289"/>
                <a:gd name="T74" fmla="*/ 844 w 1308"/>
                <a:gd name="T75" fmla="*/ 1254 h 1289"/>
                <a:gd name="T76" fmla="*/ 829 w 1308"/>
                <a:gd name="T77" fmla="*/ 1257 h 1289"/>
                <a:gd name="T78" fmla="*/ 691 w 1308"/>
                <a:gd name="T79" fmla="*/ 1280 h 1289"/>
                <a:gd name="T80" fmla="*/ 378 w 1308"/>
                <a:gd name="T81" fmla="*/ 1222 h 1289"/>
                <a:gd name="T82" fmla="*/ 648 w 1308"/>
                <a:gd name="T83" fmla="*/ 1267 h 1289"/>
                <a:gd name="T84" fmla="*/ 1272 w 1308"/>
                <a:gd name="T85" fmla="*/ 655 h 1289"/>
                <a:gd name="T86" fmla="*/ 651 w 1308"/>
                <a:gd name="T87" fmla="*/ 21 h 1289"/>
                <a:gd name="T88" fmla="*/ 26 w 1308"/>
                <a:gd name="T89" fmla="*/ 642 h 1289"/>
                <a:gd name="T90" fmla="*/ 648 w 1308"/>
                <a:gd name="T91" fmla="*/ 1267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8" h="1289">
                  <a:moveTo>
                    <a:pt x="378" y="1222"/>
                  </a:moveTo>
                  <a:cubicBezTo>
                    <a:pt x="369" y="1218"/>
                    <a:pt x="359" y="1214"/>
                    <a:pt x="350" y="1209"/>
                  </a:cubicBezTo>
                  <a:cubicBezTo>
                    <a:pt x="338" y="1202"/>
                    <a:pt x="326" y="1194"/>
                    <a:pt x="313" y="1187"/>
                  </a:cubicBezTo>
                  <a:cubicBezTo>
                    <a:pt x="300" y="1179"/>
                    <a:pt x="287" y="1172"/>
                    <a:pt x="274" y="1164"/>
                  </a:cubicBezTo>
                  <a:cubicBezTo>
                    <a:pt x="253" y="1146"/>
                    <a:pt x="229" y="1129"/>
                    <a:pt x="210" y="1108"/>
                  </a:cubicBezTo>
                  <a:cubicBezTo>
                    <a:pt x="182" y="1079"/>
                    <a:pt x="157" y="1048"/>
                    <a:pt x="131" y="1017"/>
                  </a:cubicBezTo>
                  <a:cubicBezTo>
                    <a:pt x="115" y="993"/>
                    <a:pt x="100" y="968"/>
                    <a:pt x="84" y="943"/>
                  </a:cubicBezTo>
                  <a:cubicBezTo>
                    <a:pt x="79" y="932"/>
                    <a:pt x="73" y="921"/>
                    <a:pt x="68" y="909"/>
                  </a:cubicBezTo>
                  <a:cubicBezTo>
                    <a:pt x="40" y="845"/>
                    <a:pt x="21" y="779"/>
                    <a:pt x="14" y="709"/>
                  </a:cubicBezTo>
                  <a:cubicBezTo>
                    <a:pt x="0" y="562"/>
                    <a:pt x="32" y="426"/>
                    <a:pt x="111" y="301"/>
                  </a:cubicBezTo>
                  <a:cubicBezTo>
                    <a:pt x="114" y="296"/>
                    <a:pt x="115" y="291"/>
                    <a:pt x="117" y="286"/>
                  </a:cubicBezTo>
                  <a:cubicBezTo>
                    <a:pt x="134" y="265"/>
                    <a:pt x="151" y="245"/>
                    <a:pt x="168" y="224"/>
                  </a:cubicBezTo>
                  <a:cubicBezTo>
                    <a:pt x="179" y="213"/>
                    <a:pt x="189" y="201"/>
                    <a:pt x="200" y="190"/>
                  </a:cubicBezTo>
                  <a:cubicBezTo>
                    <a:pt x="208" y="181"/>
                    <a:pt x="217" y="172"/>
                    <a:pt x="225" y="163"/>
                  </a:cubicBezTo>
                  <a:cubicBezTo>
                    <a:pt x="237" y="154"/>
                    <a:pt x="248" y="144"/>
                    <a:pt x="259" y="135"/>
                  </a:cubicBezTo>
                  <a:cubicBezTo>
                    <a:pt x="279" y="122"/>
                    <a:pt x="299" y="109"/>
                    <a:pt x="319" y="96"/>
                  </a:cubicBezTo>
                  <a:cubicBezTo>
                    <a:pt x="342" y="84"/>
                    <a:pt x="364" y="73"/>
                    <a:pt x="387" y="62"/>
                  </a:cubicBezTo>
                  <a:cubicBezTo>
                    <a:pt x="414" y="51"/>
                    <a:pt x="441" y="40"/>
                    <a:pt x="468" y="30"/>
                  </a:cubicBezTo>
                  <a:cubicBezTo>
                    <a:pt x="468" y="30"/>
                    <a:pt x="468" y="30"/>
                    <a:pt x="468" y="30"/>
                  </a:cubicBezTo>
                  <a:cubicBezTo>
                    <a:pt x="475" y="29"/>
                    <a:pt x="481" y="28"/>
                    <a:pt x="488" y="26"/>
                  </a:cubicBezTo>
                  <a:cubicBezTo>
                    <a:pt x="567" y="6"/>
                    <a:pt x="647" y="0"/>
                    <a:pt x="728" y="11"/>
                  </a:cubicBezTo>
                  <a:cubicBezTo>
                    <a:pt x="759" y="15"/>
                    <a:pt x="789" y="22"/>
                    <a:pt x="820" y="27"/>
                  </a:cubicBezTo>
                  <a:cubicBezTo>
                    <a:pt x="819" y="27"/>
                    <a:pt x="819" y="27"/>
                    <a:pt x="819" y="27"/>
                  </a:cubicBezTo>
                  <a:cubicBezTo>
                    <a:pt x="840" y="34"/>
                    <a:pt x="862" y="41"/>
                    <a:pt x="884" y="48"/>
                  </a:cubicBezTo>
                  <a:cubicBezTo>
                    <a:pt x="1034" y="109"/>
                    <a:pt x="1146" y="212"/>
                    <a:pt x="1221" y="355"/>
                  </a:cubicBezTo>
                  <a:cubicBezTo>
                    <a:pt x="1230" y="374"/>
                    <a:pt x="1238" y="393"/>
                    <a:pt x="1247" y="411"/>
                  </a:cubicBezTo>
                  <a:cubicBezTo>
                    <a:pt x="1249" y="419"/>
                    <a:pt x="1252" y="426"/>
                    <a:pt x="1254" y="433"/>
                  </a:cubicBezTo>
                  <a:cubicBezTo>
                    <a:pt x="1255" y="439"/>
                    <a:pt x="1256" y="444"/>
                    <a:pt x="1257" y="449"/>
                  </a:cubicBezTo>
                  <a:cubicBezTo>
                    <a:pt x="1308" y="619"/>
                    <a:pt x="1295" y="783"/>
                    <a:pt x="1215" y="941"/>
                  </a:cubicBezTo>
                  <a:cubicBezTo>
                    <a:pt x="1212" y="945"/>
                    <a:pt x="1211" y="951"/>
                    <a:pt x="1209" y="956"/>
                  </a:cubicBezTo>
                  <a:cubicBezTo>
                    <a:pt x="1182" y="993"/>
                    <a:pt x="1155" y="1029"/>
                    <a:pt x="1128" y="1066"/>
                  </a:cubicBezTo>
                  <a:cubicBezTo>
                    <a:pt x="1118" y="1077"/>
                    <a:pt x="1107" y="1089"/>
                    <a:pt x="1096" y="1100"/>
                  </a:cubicBezTo>
                  <a:cubicBezTo>
                    <a:pt x="1088" y="1109"/>
                    <a:pt x="1079" y="1118"/>
                    <a:pt x="1071" y="1127"/>
                  </a:cubicBezTo>
                  <a:cubicBezTo>
                    <a:pt x="1051" y="1142"/>
                    <a:pt x="1032" y="1157"/>
                    <a:pt x="1011" y="1171"/>
                  </a:cubicBezTo>
                  <a:cubicBezTo>
                    <a:pt x="997" y="1182"/>
                    <a:pt x="982" y="1190"/>
                    <a:pt x="968" y="1200"/>
                  </a:cubicBezTo>
                  <a:cubicBezTo>
                    <a:pt x="957" y="1205"/>
                    <a:pt x="947" y="1210"/>
                    <a:pt x="937" y="1214"/>
                  </a:cubicBezTo>
                  <a:cubicBezTo>
                    <a:pt x="906" y="1228"/>
                    <a:pt x="874" y="1241"/>
                    <a:pt x="843" y="1254"/>
                  </a:cubicBezTo>
                  <a:cubicBezTo>
                    <a:pt x="843" y="1254"/>
                    <a:pt x="844" y="1254"/>
                    <a:pt x="844" y="1254"/>
                  </a:cubicBezTo>
                  <a:cubicBezTo>
                    <a:pt x="839" y="1255"/>
                    <a:pt x="834" y="1256"/>
                    <a:pt x="829" y="1257"/>
                  </a:cubicBezTo>
                  <a:cubicBezTo>
                    <a:pt x="783" y="1265"/>
                    <a:pt x="737" y="1277"/>
                    <a:pt x="691" y="1280"/>
                  </a:cubicBezTo>
                  <a:cubicBezTo>
                    <a:pt x="582" y="1289"/>
                    <a:pt x="477" y="1268"/>
                    <a:pt x="378" y="1222"/>
                  </a:cubicBezTo>
                  <a:close/>
                  <a:moveTo>
                    <a:pt x="648" y="1267"/>
                  </a:moveTo>
                  <a:cubicBezTo>
                    <a:pt x="993" y="1267"/>
                    <a:pt x="1266" y="991"/>
                    <a:pt x="1272" y="655"/>
                  </a:cubicBezTo>
                  <a:cubicBezTo>
                    <a:pt x="1278" y="306"/>
                    <a:pt x="997" y="22"/>
                    <a:pt x="651" y="21"/>
                  </a:cubicBezTo>
                  <a:cubicBezTo>
                    <a:pt x="307" y="20"/>
                    <a:pt x="27" y="298"/>
                    <a:pt x="26" y="642"/>
                  </a:cubicBezTo>
                  <a:cubicBezTo>
                    <a:pt x="25" y="988"/>
                    <a:pt x="303" y="1266"/>
                    <a:pt x="648" y="126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184">
              <a:extLst>
                <a:ext uri="{FF2B5EF4-FFF2-40B4-BE49-F238E27FC236}">
                  <a16:creationId xmlns:a16="http://schemas.microsoft.com/office/drawing/2014/main" id="{81BB1DF0-084F-4BA6-AC08-003F7EB6ADE0}"/>
                </a:ext>
              </a:extLst>
            </p:cNvPr>
            <p:cNvSpPr>
              <a:spLocks/>
            </p:cNvSpPr>
            <p:nvPr/>
          </p:nvSpPr>
          <p:spPr bwMode="auto">
            <a:xfrm>
              <a:off x="9087805" y="9697855"/>
              <a:ext cx="182562" cy="109537"/>
            </a:xfrm>
            <a:custGeom>
              <a:avLst/>
              <a:gdLst>
                <a:gd name="T0" fmla="*/ 0 w 76"/>
                <a:gd name="T1" fmla="*/ 0 h 45"/>
                <a:gd name="T2" fmla="*/ 39 w 76"/>
                <a:gd name="T3" fmla="*/ 23 h 45"/>
                <a:gd name="T4" fmla="*/ 76 w 76"/>
                <a:gd name="T5" fmla="*/ 45 h 45"/>
                <a:gd name="T6" fmla="*/ 0 w 76"/>
                <a:gd name="T7" fmla="*/ 0 h 45"/>
              </a:gdLst>
              <a:ahLst/>
              <a:cxnLst>
                <a:cxn ang="0">
                  <a:pos x="T0" y="T1"/>
                </a:cxn>
                <a:cxn ang="0">
                  <a:pos x="T2" y="T3"/>
                </a:cxn>
                <a:cxn ang="0">
                  <a:pos x="T4" y="T5"/>
                </a:cxn>
                <a:cxn ang="0">
                  <a:pos x="T6" y="T7"/>
                </a:cxn>
              </a:cxnLst>
              <a:rect l="0" t="0" r="r" b="b"/>
              <a:pathLst>
                <a:path w="76" h="45">
                  <a:moveTo>
                    <a:pt x="0" y="0"/>
                  </a:moveTo>
                  <a:cubicBezTo>
                    <a:pt x="13" y="8"/>
                    <a:pt x="26" y="15"/>
                    <a:pt x="39" y="23"/>
                  </a:cubicBezTo>
                  <a:cubicBezTo>
                    <a:pt x="52" y="30"/>
                    <a:pt x="64" y="38"/>
                    <a:pt x="76" y="45"/>
                  </a:cubicBezTo>
                  <a:cubicBezTo>
                    <a:pt x="51" y="30"/>
                    <a:pt x="26" y="15"/>
                    <a:pt x="0"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188">
              <a:extLst>
                <a:ext uri="{FF2B5EF4-FFF2-40B4-BE49-F238E27FC236}">
                  <a16:creationId xmlns:a16="http://schemas.microsoft.com/office/drawing/2014/main" id="{6BB9AACC-9EF3-41E8-9CB2-57421E1B998E}"/>
                </a:ext>
              </a:extLst>
            </p:cNvPr>
            <p:cNvSpPr>
              <a:spLocks/>
            </p:cNvSpPr>
            <p:nvPr/>
          </p:nvSpPr>
          <p:spPr bwMode="auto">
            <a:xfrm>
              <a:off x="9051293" y="7129280"/>
              <a:ext cx="144462" cy="95250"/>
            </a:xfrm>
            <a:custGeom>
              <a:avLst/>
              <a:gdLst>
                <a:gd name="T0" fmla="*/ 60 w 60"/>
                <a:gd name="T1" fmla="*/ 0 h 39"/>
                <a:gd name="T2" fmla="*/ 0 w 60"/>
                <a:gd name="T3" fmla="*/ 39 h 39"/>
                <a:gd name="T4" fmla="*/ 60 w 60"/>
                <a:gd name="T5" fmla="*/ 0 h 39"/>
              </a:gdLst>
              <a:ahLst/>
              <a:cxnLst>
                <a:cxn ang="0">
                  <a:pos x="T0" y="T1"/>
                </a:cxn>
                <a:cxn ang="0">
                  <a:pos x="T2" y="T3"/>
                </a:cxn>
                <a:cxn ang="0">
                  <a:pos x="T4" y="T5"/>
                </a:cxn>
              </a:cxnLst>
              <a:rect l="0" t="0" r="r" b="b"/>
              <a:pathLst>
                <a:path w="60" h="39">
                  <a:moveTo>
                    <a:pt x="60" y="0"/>
                  </a:moveTo>
                  <a:cubicBezTo>
                    <a:pt x="40" y="13"/>
                    <a:pt x="20" y="26"/>
                    <a:pt x="0" y="39"/>
                  </a:cubicBezTo>
                  <a:cubicBezTo>
                    <a:pt x="20" y="26"/>
                    <a:pt x="40" y="13"/>
                    <a:pt x="60"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189">
              <a:extLst>
                <a:ext uri="{FF2B5EF4-FFF2-40B4-BE49-F238E27FC236}">
                  <a16:creationId xmlns:a16="http://schemas.microsoft.com/office/drawing/2014/main" id="{932F3C55-0FBB-428C-997A-DE4B4637B713}"/>
                </a:ext>
              </a:extLst>
            </p:cNvPr>
            <p:cNvSpPr>
              <a:spLocks/>
            </p:cNvSpPr>
            <p:nvPr/>
          </p:nvSpPr>
          <p:spPr bwMode="auto">
            <a:xfrm>
              <a:off x="10403843" y="6964180"/>
              <a:ext cx="157162" cy="50800"/>
            </a:xfrm>
            <a:custGeom>
              <a:avLst/>
              <a:gdLst>
                <a:gd name="T0" fmla="*/ 65 w 65"/>
                <a:gd name="T1" fmla="*/ 21 h 21"/>
                <a:gd name="T2" fmla="*/ 0 w 65"/>
                <a:gd name="T3" fmla="*/ 0 h 21"/>
                <a:gd name="T4" fmla="*/ 65 w 65"/>
                <a:gd name="T5" fmla="*/ 21 h 21"/>
              </a:gdLst>
              <a:ahLst/>
              <a:cxnLst>
                <a:cxn ang="0">
                  <a:pos x="T0" y="T1"/>
                </a:cxn>
                <a:cxn ang="0">
                  <a:pos x="T2" y="T3"/>
                </a:cxn>
                <a:cxn ang="0">
                  <a:pos x="T4" y="T5"/>
                </a:cxn>
              </a:cxnLst>
              <a:rect l="0" t="0" r="r" b="b"/>
              <a:pathLst>
                <a:path w="65" h="21">
                  <a:moveTo>
                    <a:pt x="65" y="21"/>
                  </a:moveTo>
                  <a:cubicBezTo>
                    <a:pt x="43" y="14"/>
                    <a:pt x="21" y="7"/>
                    <a:pt x="0" y="0"/>
                  </a:cubicBezTo>
                  <a:cubicBezTo>
                    <a:pt x="21" y="7"/>
                    <a:pt x="43" y="14"/>
                    <a:pt x="65" y="2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190">
              <a:extLst>
                <a:ext uri="{FF2B5EF4-FFF2-40B4-BE49-F238E27FC236}">
                  <a16:creationId xmlns:a16="http://schemas.microsoft.com/office/drawing/2014/main" id="{B2351BFC-0EE5-43F4-B70C-8665143541F3}"/>
                </a:ext>
              </a:extLst>
            </p:cNvPr>
            <p:cNvSpPr>
              <a:spLocks/>
            </p:cNvSpPr>
            <p:nvPr/>
          </p:nvSpPr>
          <p:spPr bwMode="auto">
            <a:xfrm>
              <a:off x="11373805" y="7753168"/>
              <a:ext cx="63500" cy="134937"/>
            </a:xfrm>
            <a:custGeom>
              <a:avLst/>
              <a:gdLst>
                <a:gd name="T0" fmla="*/ 26 w 26"/>
                <a:gd name="T1" fmla="*/ 56 h 56"/>
                <a:gd name="T2" fmla="*/ 0 w 26"/>
                <a:gd name="T3" fmla="*/ 0 h 56"/>
                <a:gd name="T4" fmla="*/ 26 w 26"/>
                <a:gd name="T5" fmla="*/ 56 h 56"/>
              </a:gdLst>
              <a:ahLst/>
              <a:cxnLst>
                <a:cxn ang="0">
                  <a:pos x="T0" y="T1"/>
                </a:cxn>
                <a:cxn ang="0">
                  <a:pos x="T2" y="T3"/>
                </a:cxn>
                <a:cxn ang="0">
                  <a:pos x="T4" y="T5"/>
                </a:cxn>
              </a:cxnLst>
              <a:rect l="0" t="0" r="r" b="b"/>
              <a:pathLst>
                <a:path w="26" h="56">
                  <a:moveTo>
                    <a:pt x="26" y="56"/>
                  </a:moveTo>
                  <a:cubicBezTo>
                    <a:pt x="17" y="38"/>
                    <a:pt x="9" y="19"/>
                    <a:pt x="0" y="0"/>
                  </a:cubicBezTo>
                  <a:cubicBezTo>
                    <a:pt x="9" y="19"/>
                    <a:pt x="17" y="38"/>
                    <a:pt x="26" y="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193">
              <a:extLst>
                <a:ext uri="{FF2B5EF4-FFF2-40B4-BE49-F238E27FC236}">
                  <a16:creationId xmlns:a16="http://schemas.microsoft.com/office/drawing/2014/main" id="{ACC27514-5E95-46EA-AD9D-379CC51C6094}"/>
                </a:ext>
              </a:extLst>
            </p:cNvPr>
            <p:cNvSpPr>
              <a:spLocks/>
            </p:cNvSpPr>
            <p:nvPr/>
          </p:nvSpPr>
          <p:spPr bwMode="auto">
            <a:xfrm>
              <a:off x="9865680" y="6975293"/>
              <a:ext cx="252412" cy="307975"/>
            </a:xfrm>
            <a:custGeom>
              <a:avLst/>
              <a:gdLst>
                <a:gd name="T0" fmla="*/ 54 w 105"/>
                <a:gd name="T1" fmla="*/ 20 h 128"/>
                <a:gd name="T2" fmla="*/ 44 w 105"/>
                <a:gd name="T3" fmla="*/ 5 h 128"/>
                <a:gd name="T4" fmla="*/ 48 w 105"/>
                <a:gd name="T5" fmla="*/ 0 h 128"/>
                <a:gd name="T6" fmla="*/ 71 w 105"/>
                <a:gd name="T7" fmla="*/ 17 h 128"/>
                <a:gd name="T8" fmla="*/ 69 w 105"/>
                <a:gd name="T9" fmla="*/ 19 h 128"/>
                <a:gd name="T10" fmla="*/ 105 w 105"/>
                <a:gd name="T11" fmla="*/ 26 h 128"/>
                <a:gd name="T12" fmla="*/ 105 w 105"/>
                <a:gd name="T13" fmla="*/ 32 h 128"/>
                <a:gd name="T14" fmla="*/ 65 w 105"/>
                <a:gd name="T15" fmla="*/ 42 h 128"/>
                <a:gd name="T16" fmla="*/ 66 w 105"/>
                <a:gd name="T17" fmla="*/ 45 h 128"/>
                <a:gd name="T18" fmla="*/ 78 w 105"/>
                <a:gd name="T19" fmla="*/ 48 h 128"/>
                <a:gd name="T20" fmla="*/ 91 w 105"/>
                <a:gd name="T21" fmla="*/ 65 h 128"/>
                <a:gd name="T22" fmla="*/ 90 w 105"/>
                <a:gd name="T23" fmla="*/ 109 h 128"/>
                <a:gd name="T24" fmla="*/ 82 w 105"/>
                <a:gd name="T25" fmla="*/ 127 h 128"/>
                <a:gd name="T26" fmla="*/ 60 w 105"/>
                <a:gd name="T27" fmla="*/ 115 h 128"/>
                <a:gd name="T28" fmla="*/ 72 w 105"/>
                <a:gd name="T29" fmla="*/ 87 h 128"/>
                <a:gd name="T30" fmla="*/ 48 w 105"/>
                <a:gd name="T31" fmla="*/ 100 h 128"/>
                <a:gd name="T32" fmla="*/ 41 w 105"/>
                <a:gd name="T33" fmla="*/ 71 h 128"/>
                <a:gd name="T34" fmla="*/ 36 w 105"/>
                <a:gd name="T35" fmla="*/ 71 h 128"/>
                <a:gd name="T36" fmla="*/ 30 w 105"/>
                <a:gd name="T37" fmla="*/ 98 h 128"/>
                <a:gd name="T38" fmla="*/ 29 w 105"/>
                <a:gd name="T39" fmla="*/ 110 h 128"/>
                <a:gd name="T40" fmla="*/ 24 w 105"/>
                <a:gd name="T41" fmla="*/ 123 h 128"/>
                <a:gd name="T42" fmla="*/ 13 w 105"/>
                <a:gd name="T43" fmla="*/ 111 h 128"/>
                <a:gd name="T44" fmla="*/ 20 w 105"/>
                <a:gd name="T45" fmla="*/ 56 h 128"/>
                <a:gd name="T46" fmla="*/ 44 w 105"/>
                <a:gd name="T47" fmla="*/ 56 h 128"/>
                <a:gd name="T48" fmla="*/ 30 w 105"/>
                <a:gd name="T49" fmla="*/ 40 h 128"/>
                <a:gd name="T50" fmla="*/ 4 w 105"/>
                <a:gd name="T51" fmla="*/ 45 h 128"/>
                <a:gd name="T52" fmla="*/ 0 w 105"/>
                <a:gd name="T53" fmla="*/ 37 h 128"/>
                <a:gd name="T54" fmla="*/ 54 w 105"/>
                <a:gd name="T55"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 h="128">
                  <a:moveTo>
                    <a:pt x="54" y="20"/>
                  </a:moveTo>
                  <a:cubicBezTo>
                    <a:pt x="50" y="15"/>
                    <a:pt x="47" y="10"/>
                    <a:pt x="44" y="5"/>
                  </a:cubicBezTo>
                  <a:cubicBezTo>
                    <a:pt x="45" y="3"/>
                    <a:pt x="47" y="2"/>
                    <a:pt x="48" y="0"/>
                  </a:cubicBezTo>
                  <a:cubicBezTo>
                    <a:pt x="56" y="6"/>
                    <a:pt x="64" y="11"/>
                    <a:pt x="71" y="17"/>
                  </a:cubicBezTo>
                  <a:cubicBezTo>
                    <a:pt x="71" y="18"/>
                    <a:pt x="70" y="18"/>
                    <a:pt x="69" y="19"/>
                  </a:cubicBezTo>
                  <a:cubicBezTo>
                    <a:pt x="81" y="21"/>
                    <a:pt x="93" y="24"/>
                    <a:pt x="105" y="26"/>
                  </a:cubicBezTo>
                  <a:cubicBezTo>
                    <a:pt x="105" y="28"/>
                    <a:pt x="105" y="30"/>
                    <a:pt x="105" y="32"/>
                  </a:cubicBezTo>
                  <a:cubicBezTo>
                    <a:pt x="92" y="35"/>
                    <a:pt x="79" y="39"/>
                    <a:pt x="65" y="42"/>
                  </a:cubicBezTo>
                  <a:cubicBezTo>
                    <a:pt x="65" y="43"/>
                    <a:pt x="66" y="44"/>
                    <a:pt x="66" y="45"/>
                  </a:cubicBezTo>
                  <a:cubicBezTo>
                    <a:pt x="70" y="46"/>
                    <a:pt x="74" y="47"/>
                    <a:pt x="78" y="48"/>
                  </a:cubicBezTo>
                  <a:cubicBezTo>
                    <a:pt x="87" y="50"/>
                    <a:pt x="92" y="55"/>
                    <a:pt x="91" y="65"/>
                  </a:cubicBezTo>
                  <a:cubicBezTo>
                    <a:pt x="90" y="80"/>
                    <a:pt x="90" y="94"/>
                    <a:pt x="90" y="109"/>
                  </a:cubicBezTo>
                  <a:cubicBezTo>
                    <a:pt x="90" y="116"/>
                    <a:pt x="93" y="127"/>
                    <a:pt x="82" y="127"/>
                  </a:cubicBezTo>
                  <a:cubicBezTo>
                    <a:pt x="74" y="128"/>
                    <a:pt x="67" y="121"/>
                    <a:pt x="60" y="115"/>
                  </a:cubicBezTo>
                  <a:cubicBezTo>
                    <a:pt x="80" y="111"/>
                    <a:pt x="71" y="97"/>
                    <a:pt x="72" y="87"/>
                  </a:cubicBezTo>
                  <a:cubicBezTo>
                    <a:pt x="69" y="103"/>
                    <a:pt x="58" y="104"/>
                    <a:pt x="48" y="100"/>
                  </a:cubicBezTo>
                  <a:cubicBezTo>
                    <a:pt x="33" y="95"/>
                    <a:pt x="36" y="83"/>
                    <a:pt x="41" y="71"/>
                  </a:cubicBezTo>
                  <a:cubicBezTo>
                    <a:pt x="39" y="71"/>
                    <a:pt x="37" y="71"/>
                    <a:pt x="36" y="71"/>
                  </a:cubicBezTo>
                  <a:cubicBezTo>
                    <a:pt x="34" y="80"/>
                    <a:pt x="31" y="89"/>
                    <a:pt x="30" y="98"/>
                  </a:cubicBezTo>
                  <a:cubicBezTo>
                    <a:pt x="29" y="102"/>
                    <a:pt x="30" y="107"/>
                    <a:pt x="29" y="110"/>
                  </a:cubicBezTo>
                  <a:cubicBezTo>
                    <a:pt x="28" y="115"/>
                    <a:pt x="26" y="119"/>
                    <a:pt x="24" y="123"/>
                  </a:cubicBezTo>
                  <a:cubicBezTo>
                    <a:pt x="20" y="119"/>
                    <a:pt x="13" y="115"/>
                    <a:pt x="13" y="111"/>
                  </a:cubicBezTo>
                  <a:cubicBezTo>
                    <a:pt x="14" y="93"/>
                    <a:pt x="18" y="74"/>
                    <a:pt x="20" y="56"/>
                  </a:cubicBezTo>
                  <a:cubicBezTo>
                    <a:pt x="29" y="56"/>
                    <a:pt x="35" y="56"/>
                    <a:pt x="44" y="56"/>
                  </a:cubicBezTo>
                  <a:cubicBezTo>
                    <a:pt x="38" y="48"/>
                    <a:pt x="34" y="44"/>
                    <a:pt x="30" y="40"/>
                  </a:cubicBezTo>
                  <a:cubicBezTo>
                    <a:pt x="21" y="42"/>
                    <a:pt x="13" y="44"/>
                    <a:pt x="4" y="45"/>
                  </a:cubicBezTo>
                  <a:cubicBezTo>
                    <a:pt x="3" y="45"/>
                    <a:pt x="2" y="40"/>
                    <a:pt x="0" y="37"/>
                  </a:cubicBezTo>
                  <a:cubicBezTo>
                    <a:pt x="19" y="31"/>
                    <a:pt x="37" y="26"/>
                    <a:pt x="54"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194">
              <a:extLst>
                <a:ext uri="{FF2B5EF4-FFF2-40B4-BE49-F238E27FC236}">
                  <a16:creationId xmlns:a16="http://schemas.microsoft.com/office/drawing/2014/main" id="{C5622F0F-A28B-4A12-9865-26EC49D60D5C}"/>
                </a:ext>
              </a:extLst>
            </p:cNvPr>
            <p:cNvSpPr>
              <a:spLocks/>
            </p:cNvSpPr>
            <p:nvPr/>
          </p:nvSpPr>
          <p:spPr bwMode="auto">
            <a:xfrm>
              <a:off x="10519730" y="7149918"/>
              <a:ext cx="263525" cy="257175"/>
            </a:xfrm>
            <a:custGeom>
              <a:avLst/>
              <a:gdLst>
                <a:gd name="T0" fmla="*/ 32 w 109"/>
                <a:gd name="T1" fmla="*/ 36 h 107"/>
                <a:gd name="T2" fmla="*/ 19 w 109"/>
                <a:gd name="T3" fmla="*/ 42 h 107"/>
                <a:gd name="T4" fmla="*/ 20 w 109"/>
                <a:gd name="T5" fmla="*/ 27 h 107"/>
                <a:gd name="T6" fmla="*/ 35 w 109"/>
                <a:gd name="T7" fmla="*/ 6 h 107"/>
                <a:gd name="T8" fmla="*/ 45 w 109"/>
                <a:gd name="T9" fmla="*/ 20 h 107"/>
                <a:gd name="T10" fmla="*/ 55 w 109"/>
                <a:gd name="T11" fmla="*/ 0 h 107"/>
                <a:gd name="T12" fmla="*/ 59 w 109"/>
                <a:gd name="T13" fmla="*/ 0 h 107"/>
                <a:gd name="T14" fmla="*/ 63 w 109"/>
                <a:gd name="T15" fmla="*/ 32 h 107"/>
                <a:gd name="T16" fmla="*/ 74 w 109"/>
                <a:gd name="T17" fmla="*/ 9 h 107"/>
                <a:gd name="T18" fmla="*/ 78 w 109"/>
                <a:gd name="T19" fmla="*/ 9 h 107"/>
                <a:gd name="T20" fmla="*/ 81 w 109"/>
                <a:gd name="T21" fmla="*/ 37 h 107"/>
                <a:gd name="T22" fmla="*/ 104 w 109"/>
                <a:gd name="T23" fmla="*/ 28 h 107"/>
                <a:gd name="T24" fmla="*/ 107 w 109"/>
                <a:gd name="T25" fmla="*/ 40 h 107"/>
                <a:gd name="T26" fmla="*/ 90 w 109"/>
                <a:gd name="T27" fmla="*/ 50 h 107"/>
                <a:gd name="T28" fmla="*/ 91 w 109"/>
                <a:gd name="T29" fmla="*/ 53 h 107"/>
                <a:gd name="T30" fmla="*/ 94 w 109"/>
                <a:gd name="T31" fmla="*/ 72 h 107"/>
                <a:gd name="T32" fmla="*/ 76 w 109"/>
                <a:gd name="T33" fmla="*/ 68 h 107"/>
                <a:gd name="T34" fmla="*/ 50 w 109"/>
                <a:gd name="T35" fmla="*/ 65 h 107"/>
                <a:gd name="T36" fmla="*/ 71 w 109"/>
                <a:gd name="T37" fmla="*/ 107 h 107"/>
                <a:gd name="T38" fmla="*/ 46 w 109"/>
                <a:gd name="T39" fmla="*/ 87 h 107"/>
                <a:gd name="T40" fmla="*/ 47 w 109"/>
                <a:gd name="T41" fmla="*/ 91 h 107"/>
                <a:gd name="T42" fmla="*/ 9 w 109"/>
                <a:gd name="T43" fmla="*/ 102 h 107"/>
                <a:gd name="T44" fmla="*/ 1 w 109"/>
                <a:gd name="T45" fmla="*/ 80 h 107"/>
                <a:gd name="T46" fmla="*/ 32 w 109"/>
                <a:gd name="T47" fmla="*/ 78 h 107"/>
                <a:gd name="T48" fmla="*/ 4 w 109"/>
                <a:gd name="T49" fmla="*/ 48 h 107"/>
                <a:gd name="T50" fmla="*/ 34 w 109"/>
                <a:gd name="T51" fmla="*/ 64 h 107"/>
                <a:gd name="T52" fmla="*/ 43 w 109"/>
                <a:gd name="T53" fmla="*/ 55 h 107"/>
                <a:gd name="T54" fmla="*/ 32 w 109"/>
                <a:gd name="T55" fmla="*/ 36 h 107"/>
                <a:gd name="T56" fmla="*/ 76 w 109"/>
                <a:gd name="T57" fmla="*/ 57 h 107"/>
                <a:gd name="T58" fmla="*/ 32 w 109"/>
                <a:gd name="T59"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107">
                  <a:moveTo>
                    <a:pt x="32" y="36"/>
                  </a:moveTo>
                  <a:cubicBezTo>
                    <a:pt x="28" y="38"/>
                    <a:pt x="23" y="40"/>
                    <a:pt x="19" y="42"/>
                  </a:cubicBezTo>
                  <a:cubicBezTo>
                    <a:pt x="19" y="37"/>
                    <a:pt x="18" y="31"/>
                    <a:pt x="20" y="27"/>
                  </a:cubicBezTo>
                  <a:cubicBezTo>
                    <a:pt x="24" y="20"/>
                    <a:pt x="29" y="14"/>
                    <a:pt x="35" y="6"/>
                  </a:cubicBezTo>
                  <a:cubicBezTo>
                    <a:pt x="39" y="11"/>
                    <a:pt x="42" y="15"/>
                    <a:pt x="45" y="20"/>
                  </a:cubicBezTo>
                  <a:cubicBezTo>
                    <a:pt x="48" y="13"/>
                    <a:pt x="52" y="6"/>
                    <a:pt x="55" y="0"/>
                  </a:cubicBezTo>
                  <a:cubicBezTo>
                    <a:pt x="56" y="0"/>
                    <a:pt x="57" y="0"/>
                    <a:pt x="59" y="0"/>
                  </a:cubicBezTo>
                  <a:cubicBezTo>
                    <a:pt x="60" y="10"/>
                    <a:pt x="61" y="19"/>
                    <a:pt x="63" y="32"/>
                  </a:cubicBezTo>
                  <a:cubicBezTo>
                    <a:pt x="68" y="22"/>
                    <a:pt x="71" y="16"/>
                    <a:pt x="74" y="9"/>
                  </a:cubicBezTo>
                  <a:cubicBezTo>
                    <a:pt x="76" y="9"/>
                    <a:pt x="77" y="9"/>
                    <a:pt x="78" y="9"/>
                  </a:cubicBezTo>
                  <a:cubicBezTo>
                    <a:pt x="79" y="17"/>
                    <a:pt x="80" y="26"/>
                    <a:pt x="81" y="37"/>
                  </a:cubicBezTo>
                  <a:cubicBezTo>
                    <a:pt x="87" y="35"/>
                    <a:pt x="94" y="32"/>
                    <a:pt x="104" y="28"/>
                  </a:cubicBezTo>
                  <a:cubicBezTo>
                    <a:pt x="105" y="31"/>
                    <a:pt x="109" y="37"/>
                    <a:pt x="107" y="40"/>
                  </a:cubicBezTo>
                  <a:cubicBezTo>
                    <a:pt x="103" y="44"/>
                    <a:pt x="97" y="46"/>
                    <a:pt x="90" y="50"/>
                  </a:cubicBezTo>
                  <a:cubicBezTo>
                    <a:pt x="90" y="50"/>
                    <a:pt x="91" y="51"/>
                    <a:pt x="91" y="53"/>
                  </a:cubicBezTo>
                  <a:cubicBezTo>
                    <a:pt x="92" y="60"/>
                    <a:pt x="93" y="66"/>
                    <a:pt x="94" y="72"/>
                  </a:cubicBezTo>
                  <a:cubicBezTo>
                    <a:pt x="88" y="71"/>
                    <a:pt x="82" y="69"/>
                    <a:pt x="76" y="68"/>
                  </a:cubicBezTo>
                  <a:cubicBezTo>
                    <a:pt x="68" y="67"/>
                    <a:pt x="59" y="66"/>
                    <a:pt x="50" y="65"/>
                  </a:cubicBezTo>
                  <a:cubicBezTo>
                    <a:pt x="50" y="82"/>
                    <a:pt x="81" y="82"/>
                    <a:pt x="71" y="107"/>
                  </a:cubicBezTo>
                  <a:cubicBezTo>
                    <a:pt x="62" y="99"/>
                    <a:pt x="54" y="93"/>
                    <a:pt x="46" y="87"/>
                  </a:cubicBezTo>
                  <a:cubicBezTo>
                    <a:pt x="46" y="89"/>
                    <a:pt x="46" y="90"/>
                    <a:pt x="47" y="91"/>
                  </a:cubicBezTo>
                  <a:cubicBezTo>
                    <a:pt x="34" y="95"/>
                    <a:pt x="22" y="100"/>
                    <a:pt x="9" y="102"/>
                  </a:cubicBezTo>
                  <a:cubicBezTo>
                    <a:pt x="7" y="102"/>
                    <a:pt x="3" y="89"/>
                    <a:pt x="1" y="80"/>
                  </a:cubicBezTo>
                  <a:cubicBezTo>
                    <a:pt x="13" y="88"/>
                    <a:pt x="22" y="93"/>
                    <a:pt x="32" y="78"/>
                  </a:cubicBezTo>
                  <a:cubicBezTo>
                    <a:pt x="22" y="69"/>
                    <a:pt x="0" y="71"/>
                    <a:pt x="4" y="48"/>
                  </a:cubicBezTo>
                  <a:cubicBezTo>
                    <a:pt x="15" y="54"/>
                    <a:pt x="25" y="59"/>
                    <a:pt x="34" y="64"/>
                  </a:cubicBezTo>
                  <a:cubicBezTo>
                    <a:pt x="38" y="60"/>
                    <a:pt x="41" y="57"/>
                    <a:pt x="43" y="55"/>
                  </a:cubicBezTo>
                  <a:cubicBezTo>
                    <a:pt x="39" y="48"/>
                    <a:pt x="35" y="42"/>
                    <a:pt x="32" y="36"/>
                  </a:cubicBezTo>
                  <a:cubicBezTo>
                    <a:pt x="47" y="43"/>
                    <a:pt x="62" y="50"/>
                    <a:pt x="76" y="57"/>
                  </a:cubicBezTo>
                  <a:cubicBezTo>
                    <a:pt x="69" y="42"/>
                    <a:pt x="51" y="33"/>
                    <a:pt x="32" y="3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195">
              <a:extLst>
                <a:ext uri="{FF2B5EF4-FFF2-40B4-BE49-F238E27FC236}">
                  <a16:creationId xmlns:a16="http://schemas.microsoft.com/office/drawing/2014/main" id="{14315786-D171-4E7B-A627-1A4592E62F71}"/>
                </a:ext>
              </a:extLst>
            </p:cNvPr>
            <p:cNvSpPr>
              <a:spLocks/>
            </p:cNvSpPr>
            <p:nvPr/>
          </p:nvSpPr>
          <p:spPr bwMode="auto">
            <a:xfrm>
              <a:off x="9190993" y="7151505"/>
              <a:ext cx="273050" cy="290512"/>
            </a:xfrm>
            <a:custGeom>
              <a:avLst/>
              <a:gdLst>
                <a:gd name="T0" fmla="*/ 63 w 113"/>
                <a:gd name="T1" fmla="*/ 64 h 121"/>
                <a:gd name="T2" fmla="*/ 63 w 113"/>
                <a:gd name="T3" fmla="*/ 89 h 121"/>
                <a:gd name="T4" fmla="*/ 41 w 113"/>
                <a:gd name="T5" fmla="*/ 81 h 121"/>
                <a:gd name="T6" fmla="*/ 41 w 113"/>
                <a:gd name="T7" fmla="*/ 121 h 121"/>
                <a:gd name="T8" fmla="*/ 34 w 113"/>
                <a:gd name="T9" fmla="*/ 99 h 121"/>
                <a:gd name="T10" fmla="*/ 0 w 113"/>
                <a:gd name="T11" fmla="*/ 88 h 121"/>
                <a:gd name="T12" fmla="*/ 24 w 113"/>
                <a:gd name="T13" fmla="*/ 86 h 121"/>
                <a:gd name="T14" fmla="*/ 8 w 113"/>
                <a:gd name="T15" fmla="*/ 64 h 121"/>
                <a:gd name="T16" fmla="*/ 38 w 113"/>
                <a:gd name="T17" fmla="*/ 74 h 121"/>
                <a:gd name="T18" fmla="*/ 38 w 113"/>
                <a:gd name="T19" fmla="*/ 63 h 121"/>
                <a:gd name="T20" fmla="*/ 38 w 113"/>
                <a:gd name="T21" fmla="*/ 48 h 121"/>
                <a:gd name="T22" fmla="*/ 52 w 113"/>
                <a:gd name="T23" fmla="*/ 56 h 121"/>
                <a:gd name="T24" fmla="*/ 55 w 113"/>
                <a:gd name="T25" fmla="*/ 60 h 121"/>
                <a:gd name="T26" fmla="*/ 50 w 113"/>
                <a:gd name="T27" fmla="*/ 34 h 121"/>
                <a:gd name="T28" fmla="*/ 34 w 113"/>
                <a:gd name="T29" fmla="*/ 7 h 121"/>
                <a:gd name="T30" fmla="*/ 57 w 113"/>
                <a:gd name="T31" fmla="*/ 12 h 121"/>
                <a:gd name="T32" fmla="*/ 108 w 113"/>
                <a:gd name="T33" fmla="*/ 91 h 121"/>
                <a:gd name="T34" fmla="*/ 113 w 113"/>
                <a:gd name="T35" fmla="*/ 106 h 121"/>
                <a:gd name="T36" fmla="*/ 96 w 113"/>
                <a:gd name="T37" fmla="*/ 100 h 121"/>
                <a:gd name="T38" fmla="*/ 76 w 113"/>
                <a:gd name="T39" fmla="*/ 71 h 121"/>
                <a:gd name="T40" fmla="*/ 63 w 113"/>
                <a:gd name="T41" fmla="*/ 6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21">
                  <a:moveTo>
                    <a:pt x="63" y="64"/>
                  </a:moveTo>
                  <a:cubicBezTo>
                    <a:pt x="63" y="75"/>
                    <a:pt x="63" y="82"/>
                    <a:pt x="63" y="89"/>
                  </a:cubicBezTo>
                  <a:cubicBezTo>
                    <a:pt x="56" y="87"/>
                    <a:pt x="50" y="84"/>
                    <a:pt x="41" y="81"/>
                  </a:cubicBezTo>
                  <a:cubicBezTo>
                    <a:pt x="44" y="96"/>
                    <a:pt x="59" y="108"/>
                    <a:pt x="41" y="121"/>
                  </a:cubicBezTo>
                  <a:cubicBezTo>
                    <a:pt x="39" y="113"/>
                    <a:pt x="37" y="107"/>
                    <a:pt x="34" y="99"/>
                  </a:cubicBezTo>
                  <a:cubicBezTo>
                    <a:pt x="21" y="103"/>
                    <a:pt x="8" y="105"/>
                    <a:pt x="0" y="88"/>
                  </a:cubicBezTo>
                  <a:cubicBezTo>
                    <a:pt x="9" y="87"/>
                    <a:pt x="15" y="87"/>
                    <a:pt x="24" y="86"/>
                  </a:cubicBezTo>
                  <a:cubicBezTo>
                    <a:pt x="18" y="78"/>
                    <a:pt x="13" y="71"/>
                    <a:pt x="8" y="64"/>
                  </a:cubicBezTo>
                  <a:cubicBezTo>
                    <a:pt x="17" y="54"/>
                    <a:pt x="19" y="54"/>
                    <a:pt x="38" y="74"/>
                  </a:cubicBezTo>
                  <a:cubicBezTo>
                    <a:pt x="38" y="70"/>
                    <a:pt x="38" y="66"/>
                    <a:pt x="38" y="63"/>
                  </a:cubicBezTo>
                  <a:cubicBezTo>
                    <a:pt x="38" y="58"/>
                    <a:pt x="38" y="53"/>
                    <a:pt x="38" y="48"/>
                  </a:cubicBezTo>
                  <a:cubicBezTo>
                    <a:pt x="43" y="51"/>
                    <a:pt x="48" y="53"/>
                    <a:pt x="52" y="56"/>
                  </a:cubicBezTo>
                  <a:cubicBezTo>
                    <a:pt x="53" y="57"/>
                    <a:pt x="54" y="59"/>
                    <a:pt x="55" y="60"/>
                  </a:cubicBezTo>
                  <a:cubicBezTo>
                    <a:pt x="69" y="48"/>
                    <a:pt x="53" y="42"/>
                    <a:pt x="50" y="34"/>
                  </a:cubicBezTo>
                  <a:cubicBezTo>
                    <a:pt x="46" y="25"/>
                    <a:pt x="40" y="17"/>
                    <a:pt x="34" y="7"/>
                  </a:cubicBezTo>
                  <a:cubicBezTo>
                    <a:pt x="43" y="2"/>
                    <a:pt x="50" y="0"/>
                    <a:pt x="57" y="12"/>
                  </a:cubicBezTo>
                  <a:cubicBezTo>
                    <a:pt x="73" y="38"/>
                    <a:pt x="91" y="64"/>
                    <a:pt x="108" y="91"/>
                  </a:cubicBezTo>
                  <a:cubicBezTo>
                    <a:pt x="111" y="95"/>
                    <a:pt x="112" y="101"/>
                    <a:pt x="113" y="106"/>
                  </a:cubicBezTo>
                  <a:cubicBezTo>
                    <a:pt x="107" y="104"/>
                    <a:pt x="99" y="104"/>
                    <a:pt x="96" y="100"/>
                  </a:cubicBezTo>
                  <a:cubicBezTo>
                    <a:pt x="88" y="91"/>
                    <a:pt x="82" y="81"/>
                    <a:pt x="76" y="71"/>
                  </a:cubicBezTo>
                  <a:cubicBezTo>
                    <a:pt x="72" y="64"/>
                    <a:pt x="67" y="59"/>
                    <a:pt x="63" y="6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196">
              <a:extLst>
                <a:ext uri="{FF2B5EF4-FFF2-40B4-BE49-F238E27FC236}">
                  <a16:creationId xmlns:a16="http://schemas.microsoft.com/office/drawing/2014/main" id="{B891A7D4-3A99-48ED-8BA3-5C0C7D8B3D46}"/>
                </a:ext>
              </a:extLst>
            </p:cNvPr>
            <p:cNvSpPr>
              <a:spLocks/>
            </p:cNvSpPr>
            <p:nvPr/>
          </p:nvSpPr>
          <p:spPr bwMode="auto">
            <a:xfrm>
              <a:off x="11124568" y="8813618"/>
              <a:ext cx="227012" cy="225425"/>
            </a:xfrm>
            <a:custGeom>
              <a:avLst/>
              <a:gdLst>
                <a:gd name="T0" fmla="*/ 46 w 94"/>
                <a:gd name="T1" fmla="*/ 20 h 94"/>
                <a:gd name="T2" fmla="*/ 83 w 94"/>
                <a:gd name="T3" fmla="*/ 59 h 94"/>
                <a:gd name="T4" fmla="*/ 81 w 94"/>
                <a:gd name="T5" fmla="*/ 63 h 94"/>
                <a:gd name="T6" fmla="*/ 27 w 94"/>
                <a:gd name="T7" fmla="*/ 63 h 94"/>
                <a:gd name="T8" fmla="*/ 26 w 94"/>
                <a:gd name="T9" fmla="*/ 68 h 94"/>
                <a:gd name="T10" fmla="*/ 59 w 94"/>
                <a:gd name="T11" fmla="*/ 83 h 94"/>
                <a:gd name="T12" fmla="*/ 67 w 94"/>
                <a:gd name="T13" fmla="*/ 93 h 94"/>
                <a:gd name="T14" fmla="*/ 55 w 94"/>
                <a:gd name="T15" fmla="*/ 92 h 94"/>
                <a:gd name="T16" fmla="*/ 9 w 94"/>
                <a:gd name="T17" fmla="*/ 72 h 94"/>
                <a:gd name="T18" fmla="*/ 0 w 94"/>
                <a:gd name="T19" fmla="*/ 62 h 94"/>
                <a:gd name="T20" fmla="*/ 13 w 94"/>
                <a:gd name="T21" fmla="*/ 54 h 94"/>
                <a:gd name="T22" fmla="*/ 64 w 94"/>
                <a:gd name="T23" fmla="*/ 54 h 94"/>
                <a:gd name="T24" fmla="*/ 30 w 94"/>
                <a:gd name="T25" fmla="*/ 17 h 94"/>
                <a:gd name="T26" fmla="*/ 27 w 94"/>
                <a:gd name="T27" fmla="*/ 1 h 94"/>
                <a:gd name="T28" fmla="*/ 40 w 94"/>
                <a:gd name="T29" fmla="*/ 2 h 94"/>
                <a:gd name="T30" fmla="*/ 85 w 94"/>
                <a:gd name="T31" fmla="*/ 22 h 94"/>
                <a:gd name="T32" fmla="*/ 94 w 94"/>
                <a:gd name="T33" fmla="*/ 31 h 94"/>
                <a:gd name="T34" fmla="*/ 80 w 94"/>
                <a:gd name="T35" fmla="*/ 31 h 94"/>
                <a:gd name="T36" fmla="*/ 48 w 94"/>
                <a:gd name="T37" fmla="*/ 18 h 94"/>
                <a:gd name="T38" fmla="*/ 46 w 94"/>
                <a:gd name="T39"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46" y="20"/>
                  </a:moveTo>
                  <a:cubicBezTo>
                    <a:pt x="58" y="33"/>
                    <a:pt x="70" y="46"/>
                    <a:pt x="83" y="59"/>
                  </a:cubicBezTo>
                  <a:cubicBezTo>
                    <a:pt x="82" y="61"/>
                    <a:pt x="81" y="62"/>
                    <a:pt x="81" y="63"/>
                  </a:cubicBezTo>
                  <a:cubicBezTo>
                    <a:pt x="63" y="63"/>
                    <a:pt x="45" y="63"/>
                    <a:pt x="27" y="63"/>
                  </a:cubicBezTo>
                  <a:cubicBezTo>
                    <a:pt x="27" y="65"/>
                    <a:pt x="27" y="66"/>
                    <a:pt x="26" y="68"/>
                  </a:cubicBezTo>
                  <a:cubicBezTo>
                    <a:pt x="37" y="73"/>
                    <a:pt x="49" y="77"/>
                    <a:pt x="59" y="83"/>
                  </a:cubicBezTo>
                  <a:cubicBezTo>
                    <a:pt x="63" y="85"/>
                    <a:pt x="65" y="89"/>
                    <a:pt x="67" y="93"/>
                  </a:cubicBezTo>
                  <a:cubicBezTo>
                    <a:pt x="63" y="93"/>
                    <a:pt x="59" y="94"/>
                    <a:pt x="55" y="92"/>
                  </a:cubicBezTo>
                  <a:cubicBezTo>
                    <a:pt x="40" y="86"/>
                    <a:pt x="24" y="79"/>
                    <a:pt x="9" y="72"/>
                  </a:cubicBezTo>
                  <a:cubicBezTo>
                    <a:pt x="5" y="70"/>
                    <a:pt x="3" y="66"/>
                    <a:pt x="0" y="62"/>
                  </a:cubicBezTo>
                  <a:cubicBezTo>
                    <a:pt x="4" y="60"/>
                    <a:pt x="9" y="54"/>
                    <a:pt x="13" y="54"/>
                  </a:cubicBezTo>
                  <a:cubicBezTo>
                    <a:pt x="29" y="53"/>
                    <a:pt x="45" y="54"/>
                    <a:pt x="64" y="54"/>
                  </a:cubicBezTo>
                  <a:cubicBezTo>
                    <a:pt x="51" y="40"/>
                    <a:pt x="40" y="29"/>
                    <a:pt x="30" y="17"/>
                  </a:cubicBezTo>
                  <a:cubicBezTo>
                    <a:pt x="27" y="13"/>
                    <a:pt x="28" y="6"/>
                    <a:pt x="27" y="1"/>
                  </a:cubicBezTo>
                  <a:cubicBezTo>
                    <a:pt x="31" y="1"/>
                    <a:pt x="36" y="0"/>
                    <a:pt x="40" y="2"/>
                  </a:cubicBezTo>
                  <a:cubicBezTo>
                    <a:pt x="55" y="8"/>
                    <a:pt x="70" y="15"/>
                    <a:pt x="85" y="22"/>
                  </a:cubicBezTo>
                  <a:cubicBezTo>
                    <a:pt x="89" y="23"/>
                    <a:pt x="91" y="28"/>
                    <a:pt x="94" y="31"/>
                  </a:cubicBezTo>
                  <a:cubicBezTo>
                    <a:pt x="90" y="31"/>
                    <a:pt x="84" y="33"/>
                    <a:pt x="80" y="31"/>
                  </a:cubicBezTo>
                  <a:cubicBezTo>
                    <a:pt x="69" y="28"/>
                    <a:pt x="58" y="22"/>
                    <a:pt x="48" y="18"/>
                  </a:cubicBezTo>
                  <a:cubicBezTo>
                    <a:pt x="47" y="18"/>
                    <a:pt x="47" y="19"/>
                    <a:pt x="46"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197">
              <a:extLst>
                <a:ext uri="{FF2B5EF4-FFF2-40B4-BE49-F238E27FC236}">
                  <a16:creationId xmlns:a16="http://schemas.microsoft.com/office/drawing/2014/main" id="{86405895-C7C5-4DE7-A726-C4AC7A285E76}"/>
                </a:ext>
              </a:extLst>
            </p:cNvPr>
            <p:cNvSpPr>
              <a:spLocks/>
            </p:cNvSpPr>
            <p:nvPr/>
          </p:nvSpPr>
          <p:spPr bwMode="auto">
            <a:xfrm>
              <a:off x="11016618" y="9010468"/>
              <a:ext cx="241300" cy="241300"/>
            </a:xfrm>
            <a:custGeom>
              <a:avLst/>
              <a:gdLst>
                <a:gd name="T0" fmla="*/ 38 w 100"/>
                <a:gd name="T1" fmla="*/ 0 h 100"/>
                <a:gd name="T2" fmla="*/ 100 w 100"/>
                <a:gd name="T3" fmla="*/ 35 h 100"/>
                <a:gd name="T4" fmla="*/ 77 w 100"/>
                <a:gd name="T5" fmla="*/ 35 h 100"/>
                <a:gd name="T6" fmla="*/ 53 w 100"/>
                <a:gd name="T7" fmla="*/ 25 h 100"/>
                <a:gd name="T8" fmla="*/ 84 w 100"/>
                <a:gd name="T9" fmla="*/ 67 h 100"/>
                <a:gd name="T10" fmla="*/ 82 w 100"/>
                <a:gd name="T11" fmla="*/ 72 h 100"/>
                <a:gd name="T12" fmla="*/ 28 w 100"/>
                <a:gd name="T13" fmla="*/ 67 h 100"/>
                <a:gd name="T14" fmla="*/ 28 w 100"/>
                <a:gd name="T15" fmla="*/ 70 h 100"/>
                <a:gd name="T16" fmla="*/ 60 w 100"/>
                <a:gd name="T17" fmla="*/ 89 h 100"/>
                <a:gd name="T18" fmla="*/ 65 w 100"/>
                <a:gd name="T19" fmla="*/ 98 h 100"/>
                <a:gd name="T20" fmla="*/ 56 w 100"/>
                <a:gd name="T21" fmla="*/ 98 h 100"/>
                <a:gd name="T22" fmla="*/ 0 w 100"/>
                <a:gd name="T23" fmla="*/ 67 h 100"/>
                <a:gd name="T24" fmla="*/ 16 w 100"/>
                <a:gd name="T25" fmla="*/ 54 h 100"/>
                <a:gd name="T26" fmla="*/ 63 w 100"/>
                <a:gd name="T27" fmla="*/ 59 h 100"/>
                <a:gd name="T28" fmla="*/ 33 w 100"/>
                <a:gd name="T29" fmla="*/ 3 h 100"/>
                <a:gd name="T30" fmla="*/ 38 w 100"/>
                <a:gd name="T3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00">
                  <a:moveTo>
                    <a:pt x="38" y="0"/>
                  </a:moveTo>
                  <a:cubicBezTo>
                    <a:pt x="59" y="11"/>
                    <a:pt x="79" y="23"/>
                    <a:pt x="100" y="35"/>
                  </a:cubicBezTo>
                  <a:cubicBezTo>
                    <a:pt x="94" y="44"/>
                    <a:pt x="94" y="44"/>
                    <a:pt x="77" y="35"/>
                  </a:cubicBezTo>
                  <a:cubicBezTo>
                    <a:pt x="70" y="31"/>
                    <a:pt x="62" y="27"/>
                    <a:pt x="53" y="25"/>
                  </a:cubicBezTo>
                  <a:cubicBezTo>
                    <a:pt x="63" y="39"/>
                    <a:pt x="73" y="53"/>
                    <a:pt x="84" y="67"/>
                  </a:cubicBezTo>
                  <a:cubicBezTo>
                    <a:pt x="83" y="69"/>
                    <a:pt x="82" y="70"/>
                    <a:pt x="82" y="72"/>
                  </a:cubicBezTo>
                  <a:cubicBezTo>
                    <a:pt x="64" y="70"/>
                    <a:pt x="46" y="69"/>
                    <a:pt x="28" y="67"/>
                  </a:cubicBezTo>
                  <a:cubicBezTo>
                    <a:pt x="28" y="68"/>
                    <a:pt x="28" y="69"/>
                    <a:pt x="28" y="70"/>
                  </a:cubicBezTo>
                  <a:cubicBezTo>
                    <a:pt x="38" y="76"/>
                    <a:pt x="50" y="82"/>
                    <a:pt x="60" y="89"/>
                  </a:cubicBezTo>
                  <a:cubicBezTo>
                    <a:pt x="63" y="91"/>
                    <a:pt x="64" y="95"/>
                    <a:pt x="65" y="98"/>
                  </a:cubicBezTo>
                  <a:cubicBezTo>
                    <a:pt x="62" y="98"/>
                    <a:pt x="59" y="100"/>
                    <a:pt x="56" y="98"/>
                  </a:cubicBezTo>
                  <a:cubicBezTo>
                    <a:pt x="37" y="88"/>
                    <a:pt x="18" y="77"/>
                    <a:pt x="0" y="67"/>
                  </a:cubicBezTo>
                  <a:cubicBezTo>
                    <a:pt x="1" y="55"/>
                    <a:pt x="7" y="53"/>
                    <a:pt x="16" y="54"/>
                  </a:cubicBezTo>
                  <a:cubicBezTo>
                    <a:pt x="31" y="57"/>
                    <a:pt x="47" y="58"/>
                    <a:pt x="63" y="59"/>
                  </a:cubicBezTo>
                  <a:cubicBezTo>
                    <a:pt x="57" y="38"/>
                    <a:pt x="30" y="27"/>
                    <a:pt x="33" y="3"/>
                  </a:cubicBezTo>
                  <a:cubicBezTo>
                    <a:pt x="35" y="2"/>
                    <a:pt x="36" y="1"/>
                    <a:pt x="38"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198">
              <a:extLst>
                <a:ext uri="{FF2B5EF4-FFF2-40B4-BE49-F238E27FC236}">
                  <a16:creationId xmlns:a16="http://schemas.microsoft.com/office/drawing/2014/main" id="{D7C1EF2A-D822-4A2F-82D6-B38710814FA3}"/>
                </a:ext>
              </a:extLst>
            </p:cNvPr>
            <p:cNvSpPr>
              <a:spLocks/>
            </p:cNvSpPr>
            <p:nvPr/>
          </p:nvSpPr>
          <p:spPr bwMode="auto">
            <a:xfrm>
              <a:off x="10954705" y="7615055"/>
              <a:ext cx="261937" cy="147637"/>
            </a:xfrm>
            <a:custGeom>
              <a:avLst/>
              <a:gdLst>
                <a:gd name="T0" fmla="*/ 74 w 109"/>
                <a:gd name="T1" fmla="*/ 8 h 61"/>
                <a:gd name="T2" fmla="*/ 81 w 109"/>
                <a:gd name="T3" fmla="*/ 24 h 61"/>
                <a:gd name="T4" fmla="*/ 91 w 109"/>
                <a:gd name="T5" fmla="*/ 0 h 61"/>
                <a:gd name="T6" fmla="*/ 106 w 109"/>
                <a:gd name="T7" fmla="*/ 20 h 61"/>
                <a:gd name="T8" fmla="*/ 107 w 109"/>
                <a:gd name="T9" fmla="*/ 32 h 61"/>
                <a:gd name="T10" fmla="*/ 95 w 109"/>
                <a:gd name="T11" fmla="*/ 34 h 61"/>
                <a:gd name="T12" fmla="*/ 77 w 109"/>
                <a:gd name="T13" fmla="*/ 30 h 61"/>
                <a:gd name="T14" fmla="*/ 47 w 109"/>
                <a:gd name="T15" fmla="*/ 58 h 61"/>
                <a:gd name="T16" fmla="*/ 34 w 109"/>
                <a:gd name="T17" fmla="*/ 43 h 61"/>
                <a:gd name="T18" fmla="*/ 21 w 109"/>
                <a:gd name="T19" fmla="*/ 50 h 61"/>
                <a:gd name="T20" fmla="*/ 6 w 109"/>
                <a:gd name="T21" fmla="*/ 61 h 61"/>
                <a:gd name="T22" fmla="*/ 13 w 109"/>
                <a:gd name="T23" fmla="*/ 38 h 61"/>
                <a:gd name="T24" fmla="*/ 74 w 109"/>
                <a:gd name="T25"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61">
                  <a:moveTo>
                    <a:pt x="74" y="8"/>
                  </a:moveTo>
                  <a:cubicBezTo>
                    <a:pt x="76" y="13"/>
                    <a:pt x="78" y="17"/>
                    <a:pt x="81" y="24"/>
                  </a:cubicBezTo>
                  <a:cubicBezTo>
                    <a:pt x="85" y="15"/>
                    <a:pt x="88" y="9"/>
                    <a:pt x="91" y="0"/>
                  </a:cubicBezTo>
                  <a:cubicBezTo>
                    <a:pt x="97" y="9"/>
                    <a:pt x="103" y="14"/>
                    <a:pt x="106" y="20"/>
                  </a:cubicBezTo>
                  <a:cubicBezTo>
                    <a:pt x="108" y="23"/>
                    <a:pt x="109" y="29"/>
                    <a:pt x="107" y="32"/>
                  </a:cubicBezTo>
                  <a:cubicBezTo>
                    <a:pt x="105" y="35"/>
                    <a:pt x="99" y="35"/>
                    <a:pt x="95" y="34"/>
                  </a:cubicBezTo>
                  <a:cubicBezTo>
                    <a:pt x="89" y="34"/>
                    <a:pt x="83" y="32"/>
                    <a:pt x="77" y="30"/>
                  </a:cubicBezTo>
                  <a:cubicBezTo>
                    <a:pt x="70" y="52"/>
                    <a:pt x="60" y="61"/>
                    <a:pt x="47" y="58"/>
                  </a:cubicBezTo>
                  <a:cubicBezTo>
                    <a:pt x="43" y="57"/>
                    <a:pt x="40" y="49"/>
                    <a:pt x="34" y="43"/>
                  </a:cubicBezTo>
                  <a:cubicBezTo>
                    <a:pt x="32" y="44"/>
                    <a:pt x="26" y="46"/>
                    <a:pt x="21" y="50"/>
                  </a:cubicBezTo>
                  <a:cubicBezTo>
                    <a:pt x="16" y="53"/>
                    <a:pt x="12" y="56"/>
                    <a:pt x="6" y="61"/>
                  </a:cubicBezTo>
                  <a:cubicBezTo>
                    <a:pt x="0" y="49"/>
                    <a:pt x="3" y="42"/>
                    <a:pt x="13" y="38"/>
                  </a:cubicBezTo>
                  <a:cubicBezTo>
                    <a:pt x="33" y="28"/>
                    <a:pt x="53" y="18"/>
                    <a:pt x="74" y="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199">
              <a:extLst>
                <a:ext uri="{FF2B5EF4-FFF2-40B4-BE49-F238E27FC236}">
                  <a16:creationId xmlns:a16="http://schemas.microsoft.com/office/drawing/2014/main" id="{7CAD1CA1-E041-4A2E-A8D7-3BD934BB21B2}"/>
                </a:ext>
              </a:extLst>
            </p:cNvPr>
            <p:cNvSpPr>
              <a:spLocks/>
            </p:cNvSpPr>
            <p:nvPr/>
          </p:nvSpPr>
          <p:spPr bwMode="auto">
            <a:xfrm>
              <a:off x="8649655" y="8813618"/>
              <a:ext cx="212725" cy="204787"/>
            </a:xfrm>
            <a:custGeom>
              <a:avLst/>
              <a:gdLst>
                <a:gd name="T0" fmla="*/ 32 w 88"/>
                <a:gd name="T1" fmla="*/ 67 h 85"/>
                <a:gd name="T2" fmla="*/ 75 w 88"/>
                <a:gd name="T3" fmla="*/ 53 h 85"/>
                <a:gd name="T4" fmla="*/ 88 w 88"/>
                <a:gd name="T5" fmla="*/ 54 h 85"/>
                <a:gd name="T6" fmla="*/ 79 w 88"/>
                <a:gd name="T7" fmla="*/ 63 h 85"/>
                <a:gd name="T8" fmla="*/ 17 w 88"/>
                <a:gd name="T9" fmla="*/ 85 h 85"/>
                <a:gd name="T10" fmla="*/ 21 w 88"/>
                <a:gd name="T11" fmla="*/ 65 h 85"/>
                <a:gd name="T12" fmla="*/ 54 w 88"/>
                <a:gd name="T13" fmla="*/ 21 h 85"/>
                <a:gd name="T14" fmla="*/ 1 w 88"/>
                <a:gd name="T15" fmla="*/ 33 h 85"/>
                <a:gd name="T16" fmla="*/ 0 w 88"/>
                <a:gd name="T17" fmla="*/ 26 h 85"/>
                <a:gd name="T18" fmla="*/ 73 w 88"/>
                <a:gd name="T19" fmla="*/ 0 h 85"/>
                <a:gd name="T20" fmla="*/ 67 w 88"/>
                <a:gd name="T21" fmla="*/ 21 h 85"/>
                <a:gd name="T22" fmla="*/ 32 w 88"/>
                <a:gd name="T23"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85">
                  <a:moveTo>
                    <a:pt x="32" y="67"/>
                  </a:moveTo>
                  <a:cubicBezTo>
                    <a:pt x="50" y="61"/>
                    <a:pt x="62" y="56"/>
                    <a:pt x="75" y="53"/>
                  </a:cubicBezTo>
                  <a:cubicBezTo>
                    <a:pt x="79" y="52"/>
                    <a:pt x="83" y="54"/>
                    <a:pt x="88" y="54"/>
                  </a:cubicBezTo>
                  <a:cubicBezTo>
                    <a:pt x="85" y="57"/>
                    <a:pt x="83" y="61"/>
                    <a:pt x="79" y="63"/>
                  </a:cubicBezTo>
                  <a:cubicBezTo>
                    <a:pt x="60" y="70"/>
                    <a:pt x="41" y="76"/>
                    <a:pt x="17" y="85"/>
                  </a:cubicBezTo>
                  <a:cubicBezTo>
                    <a:pt x="19" y="76"/>
                    <a:pt x="18" y="69"/>
                    <a:pt x="21" y="65"/>
                  </a:cubicBezTo>
                  <a:cubicBezTo>
                    <a:pt x="31" y="50"/>
                    <a:pt x="42" y="37"/>
                    <a:pt x="54" y="21"/>
                  </a:cubicBezTo>
                  <a:cubicBezTo>
                    <a:pt x="35" y="21"/>
                    <a:pt x="19" y="37"/>
                    <a:pt x="1" y="33"/>
                  </a:cubicBezTo>
                  <a:cubicBezTo>
                    <a:pt x="1" y="31"/>
                    <a:pt x="0" y="28"/>
                    <a:pt x="0" y="26"/>
                  </a:cubicBezTo>
                  <a:cubicBezTo>
                    <a:pt x="22" y="18"/>
                    <a:pt x="45" y="10"/>
                    <a:pt x="73" y="0"/>
                  </a:cubicBezTo>
                  <a:cubicBezTo>
                    <a:pt x="70" y="10"/>
                    <a:pt x="71" y="17"/>
                    <a:pt x="67" y="21"/>
                  </a:cubicBezTo>
                  <a:cubicBezTo>
                    <a:pt x="57" y="36"/>
                    <a:pt x="46" y="50"/>
                    <a:pt x="32" y="6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200">
              <a:extLst>
                <a:ext uri="{FF2B5EF4-FFF2-40B4-BE49-F238E27FC236}">
                  <a16:creationId xmlns:a16="http://schemas.microsoft.com/office/drawing/2014/main" id="{81AD8BAF-EEC2-431D-8A08-6B013CB9F706}"/>
                </a:ext>
              </a:extLst>
            </p:cNvPr>
            <p:cNvSpPr>
              <a:spLocks/>
            </p:cNvSpPr>
            <p:nvPr/>
          </p:nvSpPr>
          <p:spPr bwMode="auto">
            <a:xfrm>
              <a:off x="11008680" y="7759518"/>
              <a:ext cx="165100" cy="200025"/>
            </a:xfrm>
            <a:custGeom>
              <a:avLst/>
              <a:gdLst>
                <a:gd name="T0" fmla="*/ 27 w 68"/>
                <a:gd name="T1" fmla="*/ 28 h 83"/>
                <a:gd name="T2" fmla="*/ 0 w 68"/>
                <a:gd name="T3" fmla="*/ 11 h 83"/>
                <a:gd name="T4" fmla="*/ 31 w 68"/>
                <a:gd name="T5" fmla="*/ 18 h 83"/>
                <a:gd name="T6" fmla="*/ 37 w 68"/>
                <a:gd name="T7" fmla="*/ 0 h 83"/>
                <a:gd name="T8" fmla="*/ 62 w 68"/>
                <a:gd name="T9" fmla="*/ 17 h 83"/>
                <a:gd name="T10" fmla="*/ 68 w 68"/>
                <a:gd name="T11" fmla="*/ 28 h 83"/>
                <a:gd name="T12" fmla="*/ 56 w 68"/>
                <a:gd name="T13" fmla="*/ 31 h 83"/>
                <a:gd name="T14" fmla="*/ 26 w 68"/>
                <a:gd name="T15" fmla="*/ 49 h 83"/>
                <a:gd name="T16" fmla="*/ 28 w 68"/>
                <a:gd name="T17" fmla="*/ 60 h 83"/>
                <a:gd name="T18" fmla="*/ 37 w 68"/>
                <a:gd name="T19" fmla="*/ 61 h 83"/>
                <a:gd name="T20" fmla="*/ 54 w 68"/>
                <a:gd name="T21" fmla="*/ 54 h 83"/>
                <a:gd name="T22" fmla="*/ 33 w 68"/>
                <a:gd name="T23" fmla="*/ 81 h 83"/>
                <a:gd name="T24" fmla="*/ 17 w 68"/>
                <a:gd name="T25" fmla="*/ 70 h 83"/>
                <a:gd name="T26" fmla="*/ 27 w 68"/>
                <a:gd name="T27" fmla="*/ 2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83">
                  <a:moveTo>
                    <a:pt x="27" y="28"/>
                  </a:moveTo>
                  <a:cubicBezTo>
                    <a:pt x="10" y="31"/>
                    <a:pt x="2" y="25"/>
                    <a:pt x="0" y="11"/>
                  </a:cubicBezTo>
                  <a:cubicBezTo>
                    <a:pt x="10" y="13"/>
                    <a:pt x="20" y="16"/>
                    <a:pt x="31" y="18"/>
                  </a:cubicBezTo>
                  <a:cubicBezTo>
                    <a:pt x="33" y="11"/>
                    <a:pt x="35" y="6"/>
                    <a:pt x="37" y="0"/>
                  </a:cubicBezTo>
                  <a:cubicBezTo>
                    <a:pt x="47" y="7"/>
                    <a:pt x="55" y="11"/>
                    <a:pt x="62" y="17"/>
                  </a:cubicBezTo>
                  <a:cubicBezTo>
                    <a:pt x="65" y="19"/>
                    <a:pt x="66" y="25"/>
                    <a:pt x="68" y="28"/>
                  </a:cubicBezTo>
                  <a:cubicBezTo>
                    <a:pt x="64" y="29"/>
                    <a:pt x="60" y="29"/>
                    <a:pt x="56" y="31"/>
                  </a:cubicBezTo>
                  <a:cubicBezTo>
                    <a:pt x="46" y="37"/>
                    <a:pt x="36" y="43"/>
                    <a:pt x="26" y="49"/>
                  </a:cubicBezTo>
                  <a:cubicBezTo>
                    <a:pt x="25" y="50"/>
                    <a:pt x="26" y="57"/>
                    <a:pt x="28" y="60"/>
                  </a:cubicBezTo>
                  <a:cubicBezTo>
                    <a:pt x="29" y="62"/>
                    <a:pt x="35" y="62"/>
                    <a:pt x="37" y="61"/>
                  </a:cubicBezTo>
                  <a:cubicBezTo>
                    <a:pt x="43" y="59"/>
                    <a:pt x="47" y="57"/>
                    <a:pt x="54" y="54"/>
                  </a:cubicBezTo>
                  <a:cubicBezTo>
                    <a:pt x="54" y="70"/>
                    <a:pt x="43" y="77"/>
                    <a:pt x="33" y="81"/>
                  </a:cubicBezTo>
                  <a:cubicBezTo>
                    <a:pt x="30" y="83"/>
                    <a:pt x="20" y="75"/>
                    <a:pt x="17" y="70"/>
                  </a:cubicBezTo>
                  <a:cubicBezTo>
                    <a:pt x="7" y="57"/>
                    <a:pt x="10" y="46"/>
                    <a:pt x="27" y="2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201">
              <a:extLst>
                <a:ext uri="{FF2B5EF4-FFF2-40B4-BE49-F238E27FC236}">
                  <a16:creationId xmlns:a16="http://schemas.microsoft.com/office/drawing/2014/main" id="{779DB035-E440-42C3-843A-66C03E1CFA75}"/>
                </a:ext>
              </a:extLst>
            </p:cNvPr>
            <p:cNvSpPr>
              <a:spLocks/>
            </p:cNvSpPr>
            <p:nvPr/>
          </p:nvSpPr>
          <p:spPr bwMode="auto">
            <a:xfrm>
              <a:off x="8768718" y="7651568"/>
              <a:ext cx="153987" cy="306387"/>
            </a:xfrm>
            <a:custGeom>
              <a:avLst/>
              <a:gdLst>
                <a:gd name="T0" fmla="*/ 43 w 64"/>
                <a:gd name="T1" fmla="*/ 8 h 127"/>
                <a:gd name="T2" fmla="*/ 27 w 64"/>
                <a:gd name="T3" fmla="*/ 35 h 127"/>
                <a:gd name="T4" fmla="*/ 30 w 64"/>
                <a:gd name="T5" fmla="*/ 55 h 127"/>
                <a:gd name="T6" fmla="*/ 59 w 64"/>
                <a:gd name="T7" fmla="*/ 100 h 127"/>
                <a:gd name="T8" fmla="*/ 52 w 64"/>
                <a:gd name="T9" fmla="*/ 127 h 127"/>
                <a:gd name="T10" fmla="*/ 47 w 64"/>
                <a:gd name="T11" fmla="*/ 110 h 127"/>
                <a:gd name="T12" fmla="*/ 6 w 64"/>
                <a:gd name="T13" fmla="*/ 64 h 127"/>
                <a:gd name="T14" fmla="*/ 1 w 64"/>
                <a:gd name="T15" fmla="*/ 53 h 127"/>
                <a:gd name="T16" fmla="*/ 20 w 64"/>
                <a:gd name="T17" fmla="*/ 13 h 127"/>
                <a:gd name="T18" fmla="*/ 43 w 64"/>
                <a:gd name="T19" fmla="*/ 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7">
                  <a:moveTo>
                    <a:pt x="43" y="8"/>
                  </a:moveTo>
                  <a:cubicBezTo>
                    <a:pt x="37" y="17"/>
                    <a:pt x="33" y="27"/>
                    <a:pt x="27" y="35"/>
                  </a:cubicBezTo>
                  <a:cubicBezTo>
                    <a:pt x="23" y="43"/>
                    <a:pt x="24" y="48"/>
                    <a:pt x="30" y="55"/>
                  </a:cubicBezTo>
                  <a:cubicBezTo>
                    <a:pt x="41" y="69"/>
                    <a:pt x="51" y="84"/>
                    <a:pt x="59" y="100"/>
                  </a:cubicBezTo>
                  <a:cubicBezTo>
                    <a:pt x="63" y="108"/>
                    <a:pt x="64" y="119"/>
                    <a:pt x="52" y="127"/>
                  </a:cubicBezTo>
                  <a:cubicBezTo>
                    <a:pt x="50" y="120"/>
                    <a:pt x="49" y="115"/>
                    <a:pt x="47" y="110"/>
                  </a:cubicBezTo>
                  <a:cubicBezTo>
                    <a:pt x="38" y="90"/>
                    <a:pt x="33" y="67"/>
                    <a:pt x="6" y="64"/>
                  </a:cubicBezTo>
                  <a:cubicBezTo>
                    <a:pt x="3" y="63"/>
                    <a:pt x="0" y="56"/>
                    <a:pt x="1" y="53"/>
                  </a:cubicBezTo>
                  <a:cubicBezTo>
                    <a:pt x="6" y="39"/>
                    <a:pt x="13" y="26"/>
                    <a:pt x="20" y="13"/>
                  </a:cubicBezTo>
                  <a:cubicBezTo>
                    <a:pt x="24" y="2"/>
                    <a:pt x="31" y="0"/>
                    <a:pt x="43" y="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202">
              <a:extLst>
                <a:ext uri="{FF2B5EF4-FFF2-40B4-BE49-F238E27FC236}">
                  <a16:creationId xmlns:a16="http://schemas.microsoft.com/office/drawing/2014/main" id="{72183778-0A82-45B7-9503-21DDA489468D}"/>
                </a:ext>
              </a:extLst>
            </p:cNvPr>
            <p:cNvSpPr>
              <a:spLocks noEditPoints="1"/>
            </p:cNvSpPr>
            <p:nvPr/>
          </p:nvSpPr>
          <p:spPr bwMode="auto">
            <a:xfrm>
              <a:off x="9084630" y="9415280"/>
              <a:ext cx="185737" cy="184150"/>
            </a:xfrm>
            <a:custGeom>
              <a:avLst/>
              <a:gdLst>
                <a:gd name="T0" fmla="*/ 36 w 77"/>
                <a:gd name="T1" fmla="*/ 77 h 77"/>
                <a:gd name="T2" fmla="*/ 1 w 77"/>
                <a:gd name="T3" fmla="*/ 41 h 77"/>
                <a:gd name="T4" fmla="*/ 42 w 77"/>
                <a:gd name="T5" fmla="*/ 0 h 77"/>
                <a:gd name="T6" fmla="*/ 77 w 77"/>
                <a:gd name="T7" fmla="*/ 36 h 77"/>
                <a:gd name="T8" fmla="*/ 36 w 77"/>
                <a:gd name="T9" fmla="*/ 77 h 77"/>
                <a:gd name="T10" fmla="*/ 36 w 77"/>
                <a:gd name="T11" fmla="*/ 66 h 77"/>
                <a:gd name="T12" fmla="*/ 65 w 77"/>
                <a:gd name="T13" fmla="*/ 34 h 77"/>
                <a:gd name="T14" fmla="*/ 43 w 77"/>
                <a:gd name="T15" fmla="*/ 11 h 77"/>
                <a:gd name="T16" fmla="*/ 13 w 77"/>
                <a:gd name="T17" fmla="*/ 43 h 77"/>
                <a:gd name="T18" fmla="*/ 36 w 77"/>
                <a:gd name="T19" fmla="*/ 6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7">
                  <a:moveTo>
                    <a:pt x="36" y="77"/>
                  </a:moveTo>
                  <a:cubicBezTo>
                    <a:pt x="18" y="76"/>
                    <a:pt x="0" y="59"/>
                    <a:pt x="1" y="41"/>
                  </a:cubicBezTo>
                  <a:cubicBezTo>
                    <a:pt x="1" y="21"/>
                    <a:pt x="22" y="0"/>
                    <a:pt x="42" y="0"/>
                  </a:cubicBezTo>
                  <a:cubicBezTo>
                    <a:pt x="60" y="1"/>
                    <a:pt x="77" y="18"/>
                    <a:pt x="77" y="36"/>
                  </a:cubicBezTo>
                  <a:cubicBezTo>
                    <a:pt x="76" y="56"/>
                    <a:pt x="56" y="77"/>
                    <a:pt x="36" y="77"/>
                  </a:cubicBezTo>
                  <a:close/>
                  <a:moveTo>
                    <a:pt x="36" y="66"/>
                  </a:moveTo>
                  <a:cubicBezTo>
                    <a:pt x="50" y="66"/>
                    <a:pt x="66" y="49"/>
                    <a:pt x="65" y="34"/>
                  </a:cubicBezTo>
                  <a:cubicBezTo>
                    <a:pt x="65" y="22"/>
                    <a:pt x="54" y="12"/>
                    <a:pt x="43" y="11"/>
                  </a:cubicBezTo>
                  <a:cubicBezTo>
                    <a:pt x="29" y="11"/>
                    <a:pt x="13" y="27"/>
                    <a:pt x="13" y="43"/>
                  </a:cubicBezTo>
                  <a:cubicBezTo>
                    <a:pt x="13" y="55"/>
                    <a:pt x="23" y="65"/>
                    <a:pt x="36" y="6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203">
              <a:extLst>
                <a:ext uri="{FF2B5EF4-FFF2-40B4-BE49-F238E27FC236}">
                  <a16:creationId xmlns:a16="http://schemas.microsoft.com/office/drawing/2014/main" id="{803846EB-2747-4535-8E5D-2967697F612B}"/>
                </a:ext>
              </a:extLst>
            </p:cNvPr>
            <p:cNvSpPr>
              <a:spLocks noEditPoints="1"/>
            </p:cNvSpPr>
            <p:nvPr/>
          </p:nvSpPr>
          <p:spPr bwMode="auto">
            <a:xfrm>
              <a:off x="9603743" y="9645468"/>
              <a:ext cx="174625" cy="185737"/>
            </a:xfrm>
            <a:custGeom>
              <a:avLst/>
              <a:gdLst>
                <a:gd name="T0" fmla="*/ 1 w 72"/>
                <a:gd name="T1" fmla="*/ 41 h 77"/>
                <a:gd name="T2" fmla="*/ 36 w 72"/>
                <a:gd name="T3" fmla="*/ 0 h 77"/>
                <a:gd name="T4" fmla="*/ 72 w 72"/>
                <a:gd name="T5" fmla="*/ 35 h 77"/>
                <a:gd name="T6" fmla="*/ 36 w 72"/>
                <a:gd name="T7" fmla="*/ 77 h 77"/>
                <a:gd name="T8" fmla="*/ 1 w 72"/>
                <a:gd name="T9" fmla="*/ 41 h 77"/>
                <a:gd name="T10" fmla="*/ 60 w 72"/>
                <a:gd name="T11" fmla="*/ 35 h 77"/>
                <a:gd name="T12" fmla="*/ 38 w 72"/>
                <a:gd name="T13" fmla="*/ 11 h 77"/>
                <a:gd name="T14" fmla="*/ 12 w 72"/>
                <a:gd name="T15" fmla="*/ 41 h 77"/>
                <a:gd name="T16" fmla="*/ 35 w 72"/>
                <a:gd name="T17" fmla="*/ 66 h 77"/>
                <a:gd name="T18" fmla="*/ 60 w 72"/>
                <a:gd name="T19"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7">
                  <a:moveTo>
                    <a:pt x="1" y="41"/>
                  </a:moveTo>
                  <a:cubicBezTo>
                    <a:pt x="0" y="17"/>
                    <a:pt x="15" y="0"/>
                    <a:pt x="36" y="0"/>
                  </a:cubicBezTo>
                  <a:cubicBezTo>
                    <a:pt x="57" y="0"/>
                    <a:pt x="72" y="15"/>
                    <a:pt x="72" y="35"/>
                  </a:cubicBezTo>
                  <a:cubicBezTo>
                    <a:pt x="72" y="59"/>
                    <a:pt x="57" y="77"/>
                    <a:pt x="36" y="77"/>
                  </a:cubicBezTo>
                  <a:cubicBezTo>
                    <a:pt x="15" y="77"/>
                    <a:pt x="1" y="63"/>
                    <a:pt x="1" y="41"/>
                  </a:cubicBezTo>
                  <a:close/>
                  <a:moveTo>
                    <a:pt x="60" y="35"/>
                  </a:moveTo>
                  <a:cubicBezTo>
                    <a:pt x="60" y="20"/>
                    <a:pt x="52" y="11"/>
                    <a:pt x="38" y="11"/>
                  </a:cubicBezTo>
                  <a:cubicBezTo>
                    <a:pt x="23" y="10"/>
                    <a:pt x="12" y="23"/>
                    <a:pt x="12" y="41"/>
                  </a:cubicBezTo>
                  <a:cubicBezTo>
                    <a:pt x="12" y="56"/>
                    <a:pt x="21" y="66"/>
                    <a:pt x="35" y="66"/>
                  </a:cubicBezTo>
                  <a:cubicBezTo>
                    <a:pt x="50" y="66"/>
                    <a:pt x="59" y="55"/>
                    <a:pt x="60" y="3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204">
              <a:extLst>
                <a:ext uri="{FF2B5EF4-FFF2-40B4-BE49-F238E27FC236}">
                  <a16:creationId xmlns:a16="http://schemas.microsoft.com/office/drawing/2014/main" id="{082672B8-0AE2-457A-BA48-BD219174129C}"/>
                </a:ext>
              </a:extLst>
            </p:cNvPr>
            <p:cNvSpPr>
              <a:spLocks noEditPoints="1"/>
            </p:cNvSpPr>
            <p:nvPr/>
          </p:nvSpPr>
          <p:spPr bwMode="auto">
            <a:xfrm>
              <a:off x="10924543" y="9205730"/>
              <a:ext cx="185737" cy="182562"/>
            </a:xfrm>
            <a:custGeom>
              <a:avLst/>
              <a:gdLst>
                <a:gd name="T0" fmla="*/ 35 w 77"/>
                <a:gd name="T1" fmla="*/ 0 h 76"/>
                <a:gd name="T2" fmla="*/ 76 w 77"/>
                <a:gd name="T3" fmla="*/ 40 h 76"/>
                <a:gd name="T4" fmla="*/ 42 w 77"/>
                <a:gd name="T5" fmla="*/ 76 h 76"/>
                <a:gd name="T6" fmla="*/ 0 w 77"/>
                <a:gd name="T7" fmla="*/ 35 h 76"/>
                <a:gd name="T8" fmla="*/ 35 w 77"/>
                <a:gd name="T9" fmla="*/ 0 h 76"/>
                <a:gd name="T10" fmla="*/ 66 w 77"/>
                <a:gd name="T11" fmla="*/ 41 h 76"/>
                <a:gd name="T12" fmla="*/ 33 w 77"/>
                <a:gd name="T13" fmla="*/ 11 h 76"/>
                <a:gd name="T14" fmla="*/ 12 w 77"/>
                <a:gd name="T15" fmla="*/ 35 h 76"/>
                <a:gd name="T16" fmla="*/ 43 w 77"/>
                <a:gd name="T17" fmla="*/ 64 h 76"/>
                <a:gd name="T18" fmla="*/ 66 w 77"/>
                <a:gd name="T19"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5" y="0"/>
                  </a:moveTo>
                  <a:cubicBezTo>
                    <a:pt x="55" y="0"/>
                    <a:pt x="76" y="20"/>
                    <a:pt x="76" y="40"/>
                  </a:cubicBezTo>
                  <a:cubicBezTo>
                    <a:pt x="77" y="58"/>
                    <a:pt x="60" y="76"/>
                    <a:pt x="42" y="76"/>
                  </a:cubicBezTo>
                  <a:cubicBezTo>
                    <a:pt x="21" y="76"/>
                    <a:pt x="0" y="55"/>
                    <a:pt x="0" y="35"/>
                  </a:cubicBezTo>
                  <a:cubicBezTo>
                    <a:pt x="1" y="17"/>
                    <a:pt x="17" y="0"/>
                    <a:pt x="35" y="0"/>
                  </a:cubicBezTo>
                  <a:close/>
                  <a:moveTo>
                    <a:pt x="66" y="41"/>
                  </a:moveTo>
                  <a:cubicBezTo>
                    <a:pt x="65" y="27"/>
                    <a:pt x="47" y="10"/>
                    <a:pt x="33" y="11"/>
                  </a:cubicBezTo>
                  <a:cubicBezTo>
                    <a:pt x="21" y="11"/>
                    <a:pt x="12" y="22"/>
                    <a:pt x="12" y="35"/>
                  </a:cubicBezTo>
                  <a:cubicBezTo>
                    <a:pt x="13" y="50"/>
                    <a:pt x="28" y="64"/>
                    <a:pt x="43" y="64"/>
                  </a:cubicBezTo>
                  <a:cubicBezTo>
                    <a:pt x="55" y="64"/>
                    <a:pt x="66" y="53"/>
                    <a:pt x="66" y="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205">
              <a:extLst>
                <a:ext uri="{FF2B5EF4-FFF2-40B4-BE49-F238E27FC236}">
                  <a16:creationId xmlns:a16="http://schemas.microsoft.com/office/drawing/2014/main" id="{C2A2088A-83F1-472B-BD77-50592EEA1C3C}"/>
                </a:ext>
              </a:extLst>
            </p:cNvPr>
            <p:cNvSpPr>
              <a:spLocks noEditPoints="1"/>
            </p:cNvSpPr>
            <p:nvPr/>
          </p:nvSpPr>
          <p:spPr bwMode="auto">
            <a:xfrm>
              <a:off x="10516555" y="9523230"/>
              <a:ext cx="176212" cy="184150"/>
            </a:xfrm>
            <a:custGeom>
              <a:avLst/>
              <a:gdLst>
                <a:gd name="T0" fmla="*/ 35 w 73"/>
                <a:gd name="T1" fmla="*/ 0 h 77"/>
                <a:gd name="T2" fmla="*/ 73 w 73"/>
                <a:gd name="T3" fmla="*/ 43 h 77"/>
                <a:gd name="T4" fmla="*/ 37 w 73"/>
                <a:gd name="T5" fmla="*/ 77 h 77"/>
                <a:gd name="T6" fmla="*/ 0 w 73"/>
                <a:gd name="T7" fmla="*/ 35 h 77"/>
                <a:gd name="T8" fmla="*/ 35 w 73"/>
                <a:gd name="T9" fmla="*/ 0 h 77"/>
                <a:gd name="T10" fmla="*/ 34 w 73"/>
                <a:gd name="T11" fmla="*/ 11 h 77"/>
                <a:gd name="T12" fmla="*/ 11 w 73"/>
                <a:gd name="T13" fmla="*/ 35 h 77"/>
                <a:gd name="T14" fmla="*/ 39 w 73"/>
                <a:gd name="T15" fmla="*/ 66 h 77"/>
                <a:gd name="T16" fmla="*/ 61 w 73"/>
                <a:gd name="T17" fmla="*/ 43 h 77"/>
                <a:gd name="T18" fmla="*/ 34 w 73"/>
                <a:gd name="T19" fmla="*/ 1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7">
                  <a:moveTo>
                    <a:pt x="35" y="0"/>
                  </a:moveTo>
                  <a:cubicBezTo>
                    <a:pt x="55" y="0"/>
                    <a:pt x="72" y="20"/>
                    <a:pt x="73" y="43"/>
                  </a:cubicBezTo>
                  <a:cubicBezTo>
                    <a:pt x="73" y="62"/>
                    <a:pt x="56" y="77"/>
                    <a:pt x="37" y="77"/>
                  </a:cubicBezTo>
                  <a:cubicBezTo>
                    <a:pt x="17" y="77"/>
                    <a:pt x="0" y="58"/>
                    <a:pt x="0" y="35"/>
                  </a:cubicBezTo>
                  <a:cubicBezTo>
                    <a:pt x="0" y="16"/>
                    <a:pt x="15" y="0"/>
                    <a:pt x="35" y="0"/>
                  </a:cubicBezTo>
                  <a:close/>
                  <a:moveTo>
                    <a:pt x="34" y="11"/>
                  </a:moveTo>
                  <a:cubicBezTo>
                    <a:pt x="21" y="11"/>
                    <a:pt x="10" y="22"/>
                    <a:pt x="11" y="35"/>
                  </a:cubicBezTo>
                  <a:cubicBezTo>
                    <a:pt x="12" y="52"/>
                    <a:pt x="26" y="67"/>
                    <a:pt x="39" y="66"/>
                  </a:cubicBezTo>
                  <a:cubicBezTo>
                    <a:pt x="52" y="66"/>
                    <a:pt x="61" y="56"/>
                    <a:pt x="61" y="43"/>
                  </a:cubicBezTo>
                  <a:cubicBezTo>
                    <a:pt x="60" y="26"/>
                    <a:pt x="47" y="10"/>
                    <a:pt x="34" y="1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206">
              <a:extLst>
                <a:ext uri="{FF2B5EF4-FFF2-40B4-BE49-F238E27FC236}">
                  <a16:creationId xmlns:a16="http://schemas.microsoft.com/office/drawing/2014/main" id="{1F08D7E0-A468-4659-9BF0-42E58A9FD1C4}"/>
                </a:ext>
              </a:extLst>
            </p:cNvPr>
            <p:cNvSpPr>
              <a:spLocks/>
            </p:cNvSpPr>
            <p:nvPr/>
          </p:nvSpPr>
          <p:spPr bwMode="auto">
            <a:xfrm>
              <a:off x="8555993" y="8313555"/>
              <a:ext cx="207962" cy="160337"/>
            </a:xfrm>
            <a:custGeom>
              <a:avLst/>
              <a:gdLst>
                <a:gd name="T0" fmla="*/ 69 w 86"/>
                <a:gd name="T1" fmla="*/ 61 h 67"/>
                <a:gd name="T2" fmla="*/ 71 w 86"/>
                <a:gd name="T3" fmla="*/ 40 h 67"/>
                <a:gd name="T4" fmla="*/ 48 w 86"/>
                <a:gd name="T5" fmla="*/ 17 h 67"/>
                <a:gd name="T6" fmla="*/ 17 w 86"/>
                <a:gd name="T7" fmla="*/ 31 h 67"/>
                <a:gd name="T8" fmla="*/ 18 w 86"/>
                <a:gd name="T9" fmla="*/ 53 h 67"/>
                <a:gd name="T10" fmla="*/ 31 w 86"/>
                <a:gd name="T11" fmla="*/ 55 h 67"/>
                <a:gd name="T12" fmla="*/ 41 w 86"/>
                <a:gd name="T13" fmla="*/ 39 h 67"/>
                <a:gd name="T14" fmla="*/ 48 w 86"/>
                <a:gd name="T15" fmla="*/ 65 h 67"/>
                <a:gd name="T16" fmla="*/ 17 w 86"/>
                <a:gd name="T17" fmla="*/ 67 h 67"/>
                <a:gd name="T18" fmla="*/ 9 w 86"/>
                <a:gd name="T19" fmla="*/ 61 h 67"/>
                <a:gd name="T20" fmla="*/ 15 w 86"/>
                <a:gd name="T21" fmla="*/ 14 h 67"/>
                <a:gd name="T22" fmla="*/ 64 w 86"/>
                <a:gd name="T23" fmla="*/ 11 h 67"/>
                <a:gd name="T24" fmla="*/ 80 w 86"/>
                <a:gd name="T25" fmla="*/ 56 h 67"/>
                <a:gd name="T26" fmla="*/ 72 w 86"/>
                <a:gd name="T27" fmla="*/ 64 h 67"/>
                <a:gd name="T28" fmla="*/ 69 w 86"/>
                <a:gd name="T29"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67">
                  <a:moveTo>
                    <a:pt x="69" y="61"/>
                  </a:moveTo>
                  <a:cubicBezTo>
                    <a:pt x="70" y="54"/>
                    <a:pt x="71" y="47"/>
                    <a:pt x="71" y="40"/>
                  </a:cubicBezTo>
                  <a:cubicBezTo>
                    <a:pt x="70" y="26"/>
                    <a:pt x="61" y="18"/>
                    <a:pt x="48" y="17"/>
                  </a:cubicBezTo>
                  <a:cubicBezTo>
                    <a:pt x="35" y="15"/>
                    <a:pt x="22" y="17"/>
                    <a:pt x="17" y="31"/>
                  </a:cubicBezTo>
                  <a:cubicBezTo>
                    <a:pt x="15" y="38"/>
                    <a:pt x="15" y="46"/>
                    <a:pt x="18" y="53"/>
                  </a:cubicBezTo>
                  <a:cubicBezTo>
                    <a:pt x="19" y="55"/>
                    <a:pt x="28" y="55"/>
                    <a:pt x="31" y="55"/>
                  </a:cubicBezTo>
                  <a:cubicBezTo>
                    <a:pt x="36" y="48"/>
                    <a:pt x="38" y="44"/>
                    <a:pt x="41" y="39"/>
                  </a:cubicBezTo>
                  <a:cubicBezTo>
                    <a:pt x="43" y="47"/>
                    <a:pt x="46" y="55"/>
                    <a:pt x="48" y="65"/>
                  </a:cubicBezTo>
                  <a:cubicBezTo>
                    <a:pt x="36" y="66"/>
                    <a:pt x="27" y="67"/>
                    <a:pt x="17" y="67"/>
                  </a:cubicBezTo>
                  <a:cubicBezTo>
                    <a:pt x="14" y="67"/>
                    <a:pt x="11" y="64"/>
                    <a:pt x="9" y="61"/>
                  </a:cubicBezTo>
                  <a:cubicBezTo>
                    <a:pt x="0" y="48"/>
                    <a:pt x="3" y="25"/>
                    <a:pt x="15" y="14"/>
                  </a:cubicBezTo>
                  <a:cubicBezTo>
                    <a:pt x="27" y="2"/>
                    <a:pt x="49" y="0"/>
                    <a:pt x="64" y="11"/>
                  </a:cubicBezTo>
                  <a:cubicBezTo>
                    <a:pt x="78" y="20"/>
                    <a:pt x="86" y="42"/>
                    <a:pt x="80" y="56"/>
                  </a:cubicBezTo>
                  <a:cubicBezTo>
                    <a:pt x="79" y="59"/>
                    <a:pt x="75" y="61"/>
                    <a:pt x="72" y="64"/>
                  </a:cubicBezTo>
                  <a:cubicBezTo>
                    <a:pt x="71" y="63"/>
                    <a:pt x="70" y="62"/>
                    <a:pt x="69" y="6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207">
              <a:extLst>
                <a:ext uri="{FF2B5EF4-FFF2-40B4-BE49-F238E27FC236}">
                  <a16:creationId xmlns:a16="http://schemas.microsoft.com/office/drawing/2014/main" id="{375AF8E1-9FF2-437C-9527-D77868522D15}"/>
                </a:ext>
              </a:extLst>
            </p:cNvPr>
            <p:cNvSpPr>
              <a:spLocks/>
            </p:cNvSpPr>
            <p:nvPr/>
          </p:nvSpPr>
          <p:spPr bwMode="auto">
            <a:xfrm>
              <a:off x="8735380" y="9000943"/>
              <a:ext cx="196850" cy="185737"/>
            </a:xfrm>
            <a:custGeom>
              <a:avLst/>
              <a:gdLst>
                <a:gd name="T0" fmla="*/ 40 w 82"/>
                <a:gd name="T1" fmla="*/ 56 h 77"/>
                <a:gd name="T2" fmla="*/ 37 w 82"/>
                <a:gd name="T3" fmla="*/ 46 h 77"/>
                <a:gd name="T4" fmla="*/ 39 w 82"/>
                <a:gd name="T5" fmla="*/ 39 h 77"/>
                <a:gd name="T6" fmla="*/ 46 w 82"/>
                <a:gd name="T7" fmla="*/ 42 h 77"/>
                <a:gd name="T8" fmla="*/ 48 w 82"/>
                <a:gd name="T9" fmla="*/ 64 h 77"/>
                <a:gd name="T10" fmla="*/ 13 w 82"/>
                <a:gd name="T11" fmla="*/ 66 h 77"/>
                <a:gd name="T12" fmla="*/ 8 w 82"/>
                <a:gd name="T13" fmla="*/ 21 h 77"/>
                <a:gd name="T14" fmla="*/ 51 w 82"/>
                <a:gd name="T15" fmla="*/ 3 h 77"/>
                <a:gd name="T16" fmla="*/ 81 w 82"/>
                <a:gd name="T17" fmla="*/ 38 h 77"/>
                <a:gd name="T18" fmla="*/ 77 w 82"/>
                <a:gd name="T19" fmla="*/ 49 h 77"/>
                <a:gd name="T20" fmla="*/ 73 w 82"/>
                <a:gd name="T21" fmla="*/ 48 h 77"/>
                <a:gd name="T22" fmla="*/ 67 w 82"/>
                <a:gd name="T23" fmla="*/ 29 h 77"/>
                <a:gd name="T24" fmla="*/ 36 w 82"/>
                <a:gd name="T25" fmla="*/ 15 h 77"/>
                <a:gd name="T26" fmla="*/ 14 w 82"/>
                <a:gd name="T27" fmla="*/ 41 h 77"/>
                <a:gd name="T28" fmla="*/ 23 w 82"/>
                <a:gd name="T29" fmla="*/ 60 h 77"/>
                <a:gd name="T30" fmla="*/ 40 w 82"/>
                <a:gd name="T3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77">
                  <a:moveTo>
                    <a:pt x="40" y="56"/>
                  </a:moveTo>
                  <a:cubicBezTo>
                    <a:pt x="38" y="52"/>
                    <a:pt x="37" y="49"/>
                    <a:pt x="37" y="46"/>
                  </a:cubicBezTo>
                  <a:cubicBezTo>
                    <a:pt x="37" y="44"/>
                    <a:pt x="38" y="41"/>
                    <a:pt x="39" y="39"/>
                  </a:cubicBezTo>
                  <a:cubicBezTo>
                    <a:pt x="41" y="40"/>
                    <a:pt x="45" y="41"/>
                    <a:pt x="46" y="42"/>
                  </a:cubicBezTo>
                  <a:cubicBezTo>
                    <a:pt x="47" y="50"/>
                    <a:pt x="59" y="56"/>
                    <a:pt x="48" y="64"/>
                  </a:cubicBezTo>
                  <a:cubicBezTo>
                    <a:pt x="29" y="77"/>
                    <a:pt x="22" y="77"/>
                    <a:pt x="13" y="66"/>
                  </a:cubicBezTo>
                  <a:cubicBezTo>
                    <a:pt x="2" y="52"/>
                    <a:pt x="0" y="34"/>
                    <a:pt x="8" y="21"/>
                  </a:cubicBezTo>
                  <a:cubicBezTo>
                    <a:pt x="16" y="8"/>
                    <a:pt x="36" y="0"/>
                    <a:pt x="51" y="3"/>
                  </a:cubicBezTo>
                  <a:cubicBezTo>
                    <a:pt x="67" y="7"/>
                    <a:pt x="81" y="22"/>
                    <a:pt x="81" y="38"/>
                  </a:cubicBezTo>
                  <a:cubicBezTo>
                    <a:pt x="82" y="42"/>
                    <a:pt x="79" y="45"/>
                    <a:pt x="77" y="49"/>
                  </a:cubicBezTo>
                  <a:cubicBezTo>
                    <a:pt x="76" y="49"/>
                    <a:pt x="75" y="49"/>
                    <a:pt x="73" y="48"/>
                  </a:cubicBezTo>
                  <a:cubicBezTo>
                    <a:pt x="71" y="42"/>
                    <a:pt x="70" y="35"/>
                    <a:pt x="67" y="29"/>
                  </a:cubicBezTo>
                  <a:cubicBezTo>
                    <a:pt x="62" y="16"/>
                    <a:pt x="50" y="12"/>
                    <a:pt x="36" y="15"/>
                  </a:cubicBezTo>
                  <a:cubicBezTo>
                    <a:pt x="22" y="19"/>
                    <a:pt x="12" y="29"/>
                    <a:pt x="14" y="41"/>
                  </a:cubicBezTo>
                  <a:cubicBezTo>
                    <a:pt x="15" y="48"/>
                    <a:pt x="19" y="55"/>
                    <a:pt x="23" y="60"/>
                  </a:cubicBezTo>
                  <a:cubicBezTo>
                    <a:pt x="25" y="62"/>
                    <a:pt x="34" y="58"/>
                    <a:pt x="40" y="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208">
              <a:extLst>
                <a:ext uri="{FF2B5EF4-FFF2-40B4-BE49-F238E27FC236}">
                  <a16:creationId xmlns:a16="http://schemas.microsoft.com/office/drawing/2014/main" id="{AB805199-0CE2-4ABC-B66C-D1BC303F28A9}"/>
                </a:ext>
              </a:extLst>
            </p:cNvPr>
            <p:cNvSpPr>
              <a:spLocks/>
            </p:cNvSpPr>
            <p:nvPr/>
          </p:nvSpPr>
          <p:spPr bwMode="auto">
            <a:xfrm>
              <a:off x="10172068" y="9634355"/>
              <a:ext cx="177800" cy="201612"/>
            </a:xfrm>
            <a:custGeom>
              <a:avLst/>
              <a:gdLst>
                <a:gd name="T0" fmla="*/ 56 w 74"/>
                <a:gd name="T1" fmla="*/ 13 h 84"/>
                <a:gd name="T2" fmla="*/ 38 w 74"/>
                <a:gd name="T3" fmla="*/ 14 h 84"/>
                <a:gd name="T4" fmla="*/ 15 w 74"/>
                <a:gd name="T5" fmla="*/ 38 h 84"/>
                <a:gd name="T6" fmla="*/ 33 w 74"/>
                <a:gd name="T7" fmla="*/ 68 h 84"/>
                <a:gd name="T8" fmla="*/ 55 w 74"/>
                <a:gd name="T9" fmla="*/ 65 h 84"/>
                <a:gd name="T10" fmla="*/ 56 w 74"/>
                <a:gd name="T11" fmla="*/ 48 h 84"/>
                <a:gd name="T12" fmla="*/ 46 w 74"/>
                <a:gd name="T13" fmla="*/ 48 h 84"/>
                <a:gd name="T14" fmla="*/ 39 w 74"/>
                <a:gd name="T15" fmla="*/ 44 h 84"/>
                <a:gd name="T16" fmla="*/ 44 w 74"/>
                <a:gd name="T17" fmla="*/ 39 h 84"/>
                <a:gd name="T18" fmla="*/ 64 w 74"/>
                <a:gd name="T19" fmla="*/ 41 h 84"/>
                <a:gd name="T20" fmla="*/ 60 w 74"/>
                <a:gd name="T21" fmla="*/ 75 h 84"/>
                <a:gd name="T22" fmla="*/ 15 w 74"/>
                <a:gd name="T23" fmla="*/ 71 h 84"/>
                <a:gd name="T24" fmla="*/ 8 w 74"/>
                <a:gd name="T25" fmla="*/ 24 h 84"/>
                <a:gd name="T26" fmla="*/ 49 w 74"/>
                <a:gd name="T27" fmla="*/ 3 h 84"/>
                <a:gd name="T28" fmla="*/ 58 w 74"/>
                <a:gd name="T29" fmla="*/ 9 h 84"/>
                <a:gd name="T30" fmla="*/ 56 w 74"/>
                <a:gd name="T31" fmla="*/ 1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84">
                  <a:moveTo>
                    <a:pt x="56" y="13"/>
                  </a:moveTo>
                  <a:cubicBezTo>
                    <a:pt x="50" y="13"/>
                    <a:pt x="44" y="13"/>
                    <a:pt x="38" y="14"/>
                  </a:cubicBezTo>
                  <a:cubicBezTo>
                    <a:pt x="24" y="16"/>
                    <a:pt x="16" y="24"/>
                    <a:pt x="15" y="38"/>
                  </a:cubicBezTo>
                  <a:cubicBezTo>
                    <a:pt x="14" y="52"/>
                    <a:pt x="21" y="66"/>
                    <a:pt x="33" y="68"/>
                  </a:cubicBezTo>
                  <a:cubicBezTo>
                    <a:pt x="40" y="70"/>
                    <a:pt x="49" y="68"/>
                    <a:pt x="55" y="65"/>
                  </a:cubicBezTo>
                  <a:cubicBezTo>
                    <a:pt x="57" y="63"/>
                    <a:pt x="56" y="54"/>
                    <a:pt x="56" y="48"/>
                  </a:cubicBezTo>
                  <a:cubicBezTo>
                    <a:pt x="52" y="48"/>
                    <a:pt x="49" y="49"/>
                    <a:pt x="46" y="48"/>
                  </a:cubicBezTo>
                  <a:cubicBezTo>
                    <a:pt x="43" y="47"/>
                    <a:pt x="41" y="46"/>
                    <a:pt x="39" y="44"/>
                  </a:cubicBezTo>
                  <a:cubicBezTo>
                    <a:pt x="41" y="42"/>
                    <a:pt x="42" y="39"/>
                    <a:pt x="44" y="39"/>
                  </a:cubicBezTo>
                  <a:cubicBezTo>
                    <a:pt x="51" y="39"/>
                    <a:pt x="62" y="37"/>
                    <a:pt x="64" y="41"/>
                  </a:cubicBezTo>
                  <a:cubicBezTo>
                    <a:pt x="74" y="56"/>
                    <a:pt x="71" y="70"/>
                    <a:pt x="60" y="75"/>
                  </a:cubicBezTo>
                  <a:cubicBezTo>
                    <a:pt x="43" y="84"/>
                    <a:pt x="27" y="82"/>
                    <a:pt x="15" y="71"/>
                  </a:cubicBezTo>
                  <a:cubicBezTo>
                    <a:pt x="3" y="59"/>
                    <a:pt x="0" y="39"/>
                    <a:pt x="8" y="24"/>
                  </a:cubicBezTo>
                  <a:cubicBezTo>
                    <a:pt x="15" y="9"/>
                    <a:pt x="32" y="0"/>
                    <a:pt x="49" y="3"/>
                  </a:cubicBezTo>
                  <a:cubicBezTo>
                    <a:pt x="52" y="3"/>
                    <a:pt x="55" y="7"/>
                    <a:pt x="58" y="9"/>
                  </a:cubicBezTo>
                  <a:cubicBezTo>
                    <a:pt x="57" y="11"/>
                    <a:pt x="56" y="12"/>
                    <a:pt x="56"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209">
              <a:extLst>
                <a:ext uri="{FF2B5EF4-FFF2-40B4-BE49-F238E27FC236}">
                  <a16:creationId xmlns:a16="http://schemas.microsoft.com/office/drawing/2014/main" id="{FE609677-31A0-48A4-BD84-848CB8975240}"/>
                </a:ext>
              </a:extLst>
            </p:cNvPr>
            <p:cNvSpPr>
              <a:spLocks noEditPoints="1"/>
            </p:cNvSpPr>
            <p:nvPr/>
          </p:nvSpPr>
          <p:spPr bwMode="auto">
            <a:xfrm>
              <a:off x="11215055" y="8553268"/>
              <a:ext cx="196850" cy="128587"/>
            </a:xfrm>
            <a:custGeom>
              <a:avLst/>
              <a:gdLst>
                <a:gd name="T0" fmla="*/ 47 w 82"/>
                <a:gd name="T1" fmla="*/ 17 h 53"/>
                <a:gd name="T2" fmla="*/ 82 w 82"/>
                <a:gd name="T3" fmla="*/ 0 h 53"/>
                <a:gd name="T4" fmla="*/ 48 w 82"/>
                <a:gd name="T5" fmla="*/ 40 h 53"/>
                <a:gd name="T6" fmla="*/ 70 w 82"/>
                <a:gd name="T7" fmla="*/ 43 h 53"/>
                <a:gd name="T8" fmla="*/ 77 w 82"/>
                <a:gd name="T9" fmla="*/ 49 h 53"/>
                <a:gd name="T10" fmla="*/ 69 w 82"/>
                <a:gd name="T11" fmla="*/ 53 h 53"/>
                <a:gd name="T12" fmla="*/ 11 w 82"/>
                <a:gd name="T13" fmla="*/ 48 h 53"/>
                <a:gd name="T14" fmla="*/ 4 w 82"/>
                <a:gd name="T15" fmla="*/ 42 h 53"/>
                <a:gd name="T16" fmla="*/ 16 w 82"/>
                <a:gd name="T17" fmla="*/ 5 h 53"/>
                <a:gd name="T18" fmla="*/ 47 w 82"/>
                <a:gd name="T19" fmla="*/ 17 h 53"/>
                <a:gd name="T20" fmla="*/ 40 w 82"/>
                <a:gd name="T21" fmla="*/ 39 h 53"/>
                <a:gd name="T22" fmla="*/ 33 w 82"/>
                <a:gd name="T23" fmla="*/ 17 h 53"/>
                <a:gd name="T24" fmla="*/ 21 w 82"/>
                <a:gd name="T25" fmla="*/ 16 h 53"/>
                <a:gd name="T26" fmla="*/ 13 w 82"/>
                <a:gd name="T27" fmla="*/ 36 h 53"/>
                <a:gd name="T28" fmla="*/ 40 w 82"/>
                <a:gd name="T29" fmla="*/ 3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53">
                  <a:moveTo>
                    <a:pt x="47" y="17"/>
                  </a:moveTo>
                  <a:cubicBezTo>
                    <a:pt x="58" y="11"/>
                    <a:pt x="69" y="6"/>
                    <a:pt x="82" y="0"/>
                  </a:cubicBezTo>
                  <a:cubicBezTo>
                    <a:pt x="80" y="24"/>
                    <a:pt x="48" y="16"/>
                    <a:pt x="48" y="40"/>
                  </a:cubicBezTo>
                  <a:cubicBezTo>
                    <a:pt x="56" y="41"/>
                    <a:pt x="63" y="41"/>
                    <a:pt x="70" y="43"/>
                  </a:cubicBezTo>
                  <a:cubicBezTo>
                    <a:pt x="73" y="43"/>
                    <a:pt x="75" y="47"/>
                    <a:pt x="77" y="49"/>
                  </a:cubicBezTo>
                  <a:cubicBezTo>
                    <a:pt x="74" y="50"/>
                    <a:pt x="72" y="53"/>
                    <a:pt x="69" y="53"/>
                  </a:cubicBezTo>
                  <a:cubicBezTo>
                    <a:pt x="50" y="52"/>
                    <a:pt x="30" y="50"/>
                    <a:pt x="11" y="48"/>
                  </a:cubicBezTo>
                  <a:cubicBezTo>
                    <a:pt x="8" y="48"/>
                    <a:pt x="5" y="45"/>
                    <a:pt x="4" y="42"/>
                  </a:cubicBezTo>
                  <a:cubicBezTo>
                    <a:pt x="0" y="31"/>
                    <a:pt x="8" y="9"/>
                    <a:pt x="16" y="5"/>
                  </a:cubicBezTo>
                  <a:cubicBezTo>
                    <a:pt x="26" y="0"/>
                    <a:pt x="36" y="3"/>
                    <a:pt x="47" y="17"/>
                  </a:cubicBezTo>
                  <a:close/>
                  <a:moveTo>
                    <a:pt x="40" y="39"/>
                  </a:moveTo>
                  <a:cubicBezTo>
                    <a:pt x="37" y="30"/>
                    <a:pt x="36" y="23"/>
                    <a:pt x="33" y="17"/>
                  </a:cubicBezTo>
                  <a:cubicBezTo>
                    <a:pt x="32" y="15"/>
                    <a:pt x="23" y="15"/>
                    <a:pt x="21" y="16"/>
                  </a:cubicBezTo>
                  <a:cubicBezTo>
                    <a:pt x="18" y="22"/>
                    <a:pt x="16" y="28"/>
                    <a:pt x="13" y="36"/>
                  </a:cubicBezTo>
                  <a:cubicBezTo>
                    <a:pt x="23" y="37"/>
                    <a:pt x="30" y="38"/>
                    <a:pt x="40" y="3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210">
              <a:extLst>
                <a:ext uri="{FF2B5EF4-FFF2-40B4-BE49-F238E27FC236}">
                  <a16:creationId xmlns:a16="http://schemas.microsoft.com/office/drawing/2014/main" id="{D0987097-1829-40E3-94CD-B368A167AC9A}"/>
                </a:ext>
              </a:extLst>
            </p:cNvPr>
            <p:cNvSpPr>
              <a:spLocks/>
            </p:cNvSpPr>
            <p:nvPr/>
          </p:nvSpPr>
          <p:spPr bwMode="auto">
            <a:xfrm>
              <a:off x="8935405" y="9277168"/>
              <a:ext cx="207962" cy="207962"/>
            </a:xfrm>
            <a:custGeom>
              <a:avLst/>
              <a:gdLst>
                <a:gd name="T0" fmla="*/ 25 w 86"/>
                <a:gd name="T1" fmla="*/ 31 h 86"/>
                <a:gd name="T2" fmla="*/ 9 w 86"/>
                <a:gd name="T3" fmla="*/ 51 h 86"/>
                <a:gd name="T4" fmla="*/ 1 w 86"/>
                <a:gd name="T5" fmla="*/ 53 h 86"/>
                <a:gd name="T6" fmla="*/ 2 w 86"/>
                <a:gd name="T7" fmla="*/ 44 h 86"/>
                <a:gd name="T8" fmla="*/ 45 w 86"/>
                <a:gd name="T9" fmla="*/ 2 h 86"/>
                <a:gd name="T10" fmla="*/ 53 w 86"/>
                <a:gd name="T11" fmla="*/ 1 h 86"/>
                <a:gd name="T12" fmla="*/ 51 w 86"/>
                <a:gd name="T13" fmla="*/ 10 h 86"/>
                <a:gd name="T14" fmla="*/ 33 w 86"/>
                <a:gd name="T15" fmla="*/ 25 h 86"/>
                <a:gd name="T16" fmla="*/ 63 w 86"/>
                <a:gd name="T17" fmla="*/ 53 h 86"/>
                <a:gd name="T18" fmla="*/ 76 w 86"/>
                <a:gd name="T19" fmla="*/ 35 h 86"/>
                <a:gd name="T20" fmla="*/ 86 w 86"/>
                <a:gd name="T21" fmla="*/ 34 h 86"/>
                <a:gd name="T22" fmla="*/ 84 w 86"/>
                <a:gd name="T23" fmla="*/ 43 h 86"/>
                <a:gd name="T24" fmla="*/ 42 w 86"/>
                <a:gd name="T25" fmla="*/ 84 h 86"/>
                <a:gd name="T26" fmla="*/ 33 w 86"/>
                <a:gd name="T27" fmla="*/ 86 h 86"/>
                <a:gd name="T28" fmla="*/ 34 w 86"/>
                <a:gd name="T29" fmla="*/ 77 h 86"/>
                <a:gd name="T30" fmla="*/ 52 w 86"/>
                <a:gd name="T31" fmla="*/ 59 h 86"/>
                <a:gd name="T32" fmla="*/ 25 w 86"/>
                <a:gd name="T33" fmla="*/ 3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6">
                  <a:moveTo>
                    <a:pt x="25" y="31"/>
                  </a:moveTo>
                  <a:cubicBezTo>
                    <a:pt x="19" y="39"/>
                    <a:pt x="15" y="46"/>
                    <a:pt x="9" y="51"/>
                  </a:cubicBezTo>
                  <a:cubicBezTo>
                    <a:pt x="8" y="53"/>
                    <a:pt x="4" y="52"/>
                    <a:pt x="1" y="53"/>
                  </a:cubicBezTo>
                  <a:cubicBezTo>
                    <a:pt x="1" y="50"/>
                    <a:pt x="0" y="46"/>
                    <a:pt x="2" y="44"/>
                  </a:cubicBezTo>
                  <a:cubicBezTo>
                    <a:pt x="16" y="30"/>
                    <a:pt x="30" y="16"/>
                    <a:pt x="45" y="2"/>
                  </a:cubicBezTo>
                  <a:cubicBezTo>
                    <a:pt x="46" y="0"/>
                    <a:pt x="50" y="1"/>
                    <a:pt x="53" y="1"/>
                  </a:cubicBezTo>
                  <a:cubicBezTo>
                    <a:pt x="53" y="4"/>
                    <a:pt x="53" y="8"/>
                    <a:pt x="51" y="10"/>
                  </a:cubicBezTo>
                  <a:cubicBezTo>
                    <a:pt x="46" y="15"/>
                    <a:pt x="40" y="19"/>
                    <a:pt x="33" y="25"/>
                  </a:cubicBezTo>
                  <a:cubicBezTo>
                    <a:pt x="44" y="35"/>
                    <a:pt x="52" y="42"/>
                    <a:pt x="63" y="53"/>
                  </a:cubicBezTo>
                  <a:cubicBezTo>
                    <a:pt x="67" y="47"/>
                    <a:pt x="71" y="41"/>
                    <a:pt x="76" y="35"/>
                  </a:cubicBezTo>
                  <a:cubicBezTo>
                    <a:pt x="78" y="34"/>
                    <a:pt x="83" y="34"/>
                    <a:pt x="86" y="34"/>
                  </a:cubicBezTo>
                  <a:cubicBezTo>
                    <a:pt x="86" y="37"/>
                    <a:pt x="86" y="41"/>
                    <a:pt x="84" y="43"/>
                  </a:cubicBezTo>
                  <a:cubicBezTo>
                    <a:pt x="70" y="57"/>
                    <a:pt x="56" y="71"/>
                    <a:pt x="42" y="84"/>
                  </a:cubicBezTo>
                  <a:cubicBezTo>
                    <a:pt x="40" y="86"/>
                    <a:pt x="36" y="85"/>
                    <a:pt x="33" y="86"/>
                  </a:cubicBezTo>
                  <a:cubicBezTo>
                    <a:pt x="33" y="83"/>
                    <a:pt x="32" y="79"/>
                    <a:pt x="34" y="77"/>
                  </a:cubicBezTo>
                  <a:cubicBezTo>
                    <a:pt x="39" y="71"/>
                    <a:pt x="45" y="66"/>
                    <a:pt x="52" y="59"/>
                  </a:cubicBezTo>
                  <a:cubicBezTo>
                    <a:pt x="44" y="51"/>
                    <a:pt x="37" y="43"/>
                    <a:pt x="25" y="3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211">
              <a:extLst>
                <a:ext uri="{FF2B5EF4-FFF2-40B4-BE49-F238E27FC236}">
                  <a16:creationId xmlns:a16="http://schemas.microsoft.com/office/drawing/2014/main" id="{A2B2AD6F-3BAB-483E-ACA8-71BABF6B1874}"/>
                </a:ext>
              </a:extLst>
            </p:cNvPr>
            <p:cNvSpPr>
              <a:spLocks/>
            </p:cNvSpPr>
            <p:nvPr/>
          </p:nvSpPr>
          <p:spPr bwMode="auto">
            <a:xfrm>
              <a:off x="8578218" y="8500880"/>
              <a:ext cx="193675" cy="149225"/>
            </a:xfrm>
            <a:custGeom>
              <a:avLst/>
              <a:gdLst>
                <a:gd name="T0" fmla="*/ 33 w 80"/>
                <a:gd name="T1" fmla="*/ 62 h 62"/>
                <a:gd name="T2" fmla="*/ 2 w 80"/>
                <a:gd name="T3" fmla="*/ 36 h 62"/>
                <a:gd name="T4" fmla="*/ 24 w 80"/>
                <a:gd name="T5" fmla="*/ 6 h 62"/>
                <a:gd name="T6" fmla="*/ 64 w 80"/>
                <a:gd name="T7" fmla="*/ 0 h 62"/>
                <a:gd name="T8" fmla="*/ 74 w 80"/>
                <a:gd name="T9" fmla="*/ 4 h 62"/>
                <a:gd name="T10" fmla="*/ 66 w 80"/>
                <a:gd name="T11" fmla="*/ 11 h 62"/>
                <a:gd name="T12" fmla="*/ 30 w 80"/>
                <a:gd name="T13" fmla="*/ 17 h 62"/>
                <a:gd name="T14" fmla="*/ 13 w 80"/>
                <a:gd name="T15" fmla="*/ 36 h 62"/>
                <a:gd name="T16" fmla="*/ 36 w 80"/>
                <a:gd name="T17" fmla="*/ 50 h 62"/>
                <a:gd name="T18" fmla="*/ 69 w 80"/>
                <a:gd name="T19" fmla="*/ 45 h 62"/>
                <a:gd name="T20" fmla="*/ 80 w 80"/>
                <a:gd name="T21" fmla="*/ 49 h 62"/>
                <a:gd name="T22" fmla="*/ 71 w 80"/>
                <a:gd name="T23" fmla="*/ 56 h 62"/>
                <a:gd name="T24" fmla="*/ 33 w 8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2">
                  <a:moveTo>
                    <a:pt x="33" y="62"/>
                  </a:moveTo>
                  <a:cubicBezTo>
                    <a:pt x="15" y="62"/>
                    <a:pt x="4" y="53"/>
                    <a:pt x="2" y="36"/>
                  </a:cubicBezTo>
                  <a:cubicBezTo>
                    <a:pt x="0" y="20"/>
                    <a:pt x="8" y="9"/>
                    <a:pt x="24" y="6"/>
                  </a:cubicBezTo>
                  <a:cubicBezTo>
                    <a:pt x="37" y="3"/>
                    <a:pt x="51" y="1"/>
                    <a:pt x="64" y="0"/>
                  </a:cubicBezTo>
                  <a:cubicBezTo>
                    <a:pt x="67" y="0"/>
                    <a:pt x="70" y="3"/>
                    <a:pt x="74" y="4"/>
                  </a:cubicBezTo>
                  <a:cubicBezTo>
                    <a:pt x="71" y="7"/>
                    <a:pt x="69" y="10"/>
                    <a:pt x="66" y="11"/>
                  </a:cubicBezTo>
                  <a:cubicBezTo>
                    <a:pt x="54" y="13"/>
                    <a:pt x="42" y="15"/>
                    <a:pt x="30" y="17"/>
                  </a:cubicBezTo>
                  <a:cubicBezTo>
                    <a:pt x="19" y="18"/>
                    <a:pt x="11" y="23"/>
                    <a:pt x="13" y="36"/>
                  </a:cubicBezTo>
                  <a:cubicBezTo>
                    <a:pt x="15" y="50"/>
                    <a:pt x="25" y="52"/>
                    <a:pt x="36" y="50"/>
                  </a:cubicBezTo>
                  <a:cubicBezTo>
                    <a:pt x="47" y="48"/>
                    <a:pt x="58" y="46"/>
                    <a:pt x="69" y="45"/>
                  </a:cubicBezTo>
                  <a:cubicBezTo>
                    <a:pt x="72" y="45"/>
                    <a:pt x="76" y="48"/>
                    <a:pt x="80" y="49"/>
                  </a:cubicBezTo>
                  <a:cubicBezTo>
                    <a:pt x="77" y="51"/>
                    <a:pt x="74" y="55"/>
                    <a:pt x="71" y="56"/>
                  </a:cubicBezTo>
                  <a:cubicBezTo>
                    <a:pt x="58" y="59"/>
                    <a:pt x="44" y="60"/>
                    <a:pt x="33" y="6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212">
              <a:extLst>
                <a:ext uri="{FF2B5EF4-FFF2-40B4-BE49-F238E27FC236}">
                  <a16:creationId xmlns:a16="http://schemas.microsoft.com/office/drawing/2014/main" id="{1F32763F-F3AC-443C-A22F-33DD98EEE3C9}"/>
                </a:ext>
              </a:extLst>
            </p:cNvPr>
            <p:cNvSpPr>
              <a:spLocks noEditPoints="1"/>
            </p:cNvSpPr>
            <p:nvPr/>
          </p:nvSpPr>
          <p:spPr bwMode="auto">
            <a:xfrm>
              <a:off x="8600443" y="8686618"/>
              <a:ext cx="200025" cy="153987"/>
            </a:xfrm>
            <a:custGeom>
              <a:avLst/>
              <a:gdLst>
                <a:gd name="T0" fmla="*/ 13 w 83"/>
                <a:gd name="T1" fmla="*/ 60 h 64"/>
                <a:gd name="T2" fmla="*/ 21 w 83"/>
                <a:gd name="T3" fmla="*/ 49 h 64"/>
                <a:gd name="T4" fmla="*/ 27 w 83"/>
                <a:gd name="T5" fmla="*/ 27 h 64"/>
                <a:gd name="T6" fmla="*/ 12 w 83"/>
                <a:gd name="T7" fmla="*/ 12 h 64"/>
                <a:gd name="T8" fmla="*/ 0 w 83"/>
                <a:gd name="T9" fmla="*/ 5 h 64"/>
                <a:gd name="T10" fmla="*/ 2 w 83"/>
                <a:gd name="T11" fmla="*/ 0 h 64"/>
                <a:gd name="T12" fmla="*/ 74 w 83"/>
                <a:gd name="T13" fmla="*/ 9 h 64"/>
                <a:gd name="T14" fmla="*/ 77 w 83"/>
                <a:gd name="T15" fmla="*/ 24 h 64"/>
                <a:gd name="T16" fmla="*/ 18 w 83"/>
                <a:gd name="T17" fmla="*/ 64 h 64"/>
                <a:gd name="T18" fmla="*/ 13 w 83"/>
                <a:gd name="T19" fmla="*/ 60 h 64"/>
                <a:gd name="T20" fmla="*/ 63 w 83"/>
                <a:gd name="T21" fmla="*/ 20 h 64"/>
                <a:gd name="T22" fmla="*/ 61 w 83"/>
                <a:gd name="T23" fmla="*/ 17 h 64"/>
                <a:gd name="T24" fmla="*/ 35 w 83"/>
                <a:gd name="T25" fmla="*/ 15 h 64"/>
                <a:gd name="T26" fmla="*/ 40 w 83"/>
                <a:gd name="T27" fmla="*/ 35 h 64"/>
                <a:gd name="T28" fmla="*/ 63 w 83"/>
                <a:gd name="T29"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64">
                  <a:moveTo>
                    <a:pt x="13" y="60"/>
                  </a:moveTo>
                  <a:cubicBezTo>
                    <a:pt x="16" y="56"/>
                    <a:pt x="17" y="51"/>
                    <a:pt x="21" y="49"/>
                  </a:cubicBezTo>
                  <a:cubicBezTo>
                    <a:pt x="31" y="43"/>
                    <a:pt x="29" y="36"/>
                    <a:pt x="27" y="27"/>
                  </a:cubicBezTo>
                  <a:cubicBezTo>
                    <a:pt x="25" y="19"/>
                    <a:pt x="23" y="13"/>
                    <a:pt x="12" y="12"/>
                  </a:cubicBezTo>
                  <a:cubicBezTo>
                    <a:pt x="8" y="12"/>
                    <a:pt x="4" y="8"/>
                    <a:pt x="0" y="5"/>
                  </a:cubicBezTo>
                  <a:cubicBezTo>
                    <a:pt x="1" y="4"/>
                    <a:pt x="1" y="2"/>
                    <a:pt x="2" y="0"/>
                  </a:cubicBezTo>
                  <a:cubicBezTo>
                    <a:pt x="26" y="3"/>
                    <a:pt x="50" y="5"/>
                    <a:pt x="74" y="9"/>
                  </a:cubicBezTo>
                  <a:cubicBezTo>
                    <a:pt x="83" y="11"/>
                    <a:pt x="83" y="18"/>
                    <a:pt x="77" y="24"/>
                  </a:cubicBezTo>
                  <a:cubicBezTo>
                    <a:pt x="57" y="37"/>
                    <a:pt x="38" y="51"/>
                    <a:pt x="18" y="64"/>
                  </a:cubicBezTo>
                  <a:cubicBezTo>
                    <a:pt x="16" y="63"/>
                    <a:pt x="15" y="61"/>
                    <a:pt x="13" y="60"/>
                  </a:cubicBezTo>
                  <a:close/>
                  <a:moveTo>
                    <a:pt x="63" y="20"/>
                  </a:moveTo>
                  <a:cubicBezTo>
                    <a:pt x="62" y="19"/>
                    <a:pt x="62" y="18"/>
                    <a:pt x="61" y="17"/>
                  </a:cubicBezTo>
                  <a:cubicBezTo>
                    <a:pt x="53" y="17"/>
                    <a:pt x="44" y="16"/>
                    <a:pt x="35" y="15"/>
                  </a:cubicBezTo>
                  <a:cubicBezTo>
                    <a:pt x="36" y="23"/>
                    <a:pt x="38" y="28"/>
                    <a:pt x="40" y="35"/>
                  </a:cubicBezTo>
                  <a:cubicBezTo>
                    <a:pt x="48" y="30"/>
                    <a:pt x="56" y="25"/>
                    <a:pt x="63"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213">
              <a:extLst>
                <a:ext uri="{FF2B5EF4-FFF2-40B4-BE49-F238E27FC236}">
                  <a16:creationId xmlns:a16="http://schemas.microsoft.com/office/drawing/2014/main" id="{40790DF8-F75A-4339-A2FF-BEFA1DFA7197}"/>
                </a:ext>
              </a:extLst>
            </p:cNvPr>
            <p:cNvSpPr>
              <a:spLocks/>
            </p:cNvSpPr>
            <p:nvPr/>
          </p:nvSpPr>
          <p:spPr bwMode="auto">
            <a:xfrm>
              <a:off x="9232268" y="9499418"/>
              <a:ext cx="188912" cy="196850"/>
            </a:xfrm>
            <a:custGeom>
              <a:avLst/>
              <a:gdLst>
                <a:gd name="T0" fmla="*/ 41 w 78"/>
                <a:gd name="T1" fmla="*/ 82 h 82"/>
                <a:gd name="T2" fmla="*/ 8 w 78"/>
                <a:gd name="T3" fmla="*/ 42 h 82"/>
                <a:gd name="T4" fmla="*/ 27 w 78"/>
                <a:gd name="T5" fmla="*/ 5 h 82"/>
                <a:gd name="T6" fmla="*/ 35 w 78"/>
                <a:gd name="T7" fmla="*/ 0 h 82"/>
                <a:gd name="T8" fmla="*/ 37 w 78"/>
                <a:gd name="T9" fmla="*/ 10 h 82"/>
                <a:gd name="T10" fmla="*/ 20 w 78"/>
                <a:gd name="T11" fmla="*/ 43 h 82"/>
                <a:gd name="T12" fmla="*/ 26 w 78"/>
                <a:gd name="T13" fmla="*/ 69 h 82"/>
                <a:gd name="T14" fmla="*/ 50 w 78"/>
                <a:gd name="T15" fmla="*/ 58 h 82"/>
                <a:gd name="T16" fmla="*/ 66 w 78"/>
                <a:gd name="T17" fmla="*/ 28 h 82"/>
                <a:gd name="T18" fmla="*/ 76 w 78"/>
                <a:gd name="T19" fmla="*/ 21 h 82"/>
                <a:gd name="T20" fmla="*/ 76 w 78"/>
                <a:gd name="T21" fmla="*/ 32 h 82"/>
                <a:gd name="T22" fmla="*/ 58 w 78"/>
                <a:gd name="T23" fmla="*/ 66 h 82"/>
                <a:gd name="T24" fmla="*/ 41 w 78"/>
                <a:gd name="T25"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82">
                  <a:moveTo>
                    <a:pt x="41" y="82"/>
                  </a:moveTo>
                  <a:cubicBezTo>
                    <a:pt x="14" y="82"/>
                    <a:pt x="0" y="62"/>
                    <a:pt x="8" y="42"/>
                  </a:cubicBezTo>
                  <a:cubicBezTo>
                    <a:pt x="14" y="29"/>
                    <a:pt x="20" y="17"/>
                    <a:pt x="27" y="5"/>
                  </a:cubicBezTo>
                  <a:cubicBezTo>
                    <a:pt x="28" y="3"/>
                    <a:pt x="32" y="2"/>
                    <a:pt x="35" y="0"/>
                  </a:cubicBezTo>
                  <a:cubicBezTo>
                    <a:pt x="36" y="3"/>
                    <a:pt x="38" y="7"/>
                    <a:pt x="37" y="10"/>
                  </a:cubicBezTo>
                  <a:cubicBezTo>
                    <a:pt x="32" y="21"/>
                    <a:pt x="26" y="32"/>
                    <a:pt x="20" y="43"/>
                  </a:cubicBezTo>
                  <a:cubicBezTo>
                    <a:pt x="15" y="53"/>
                    <a:pt x="15" y="63"/>
                    <a:pt x="26" y="69"/>
                  </a:cubicBezTo>
                  <a:cubicBezTo>
                    <a:pt x="38" y="75"/>
                    <a:pt x="45" y="68"/>
                    <a:pt x="50" y="58"/>
                  </a:cubicBezTo>
                  <a:cubicBezTo>
                    <a:pt x="56" y="48"/>
                    <a:pt x="61" y="38"/>
                    <a:pt x="66" y="28"/>
                  </a:cubicBezTo>
                  <a:cubicBezTo>
                    <a:pt x="68" y="25"/>
                    <a:pt x="73" y="23"/>
                    <a:pt x="76" y="21"/>
                  </a:cubicBezTo>
                  <a:cubicBezTo>
                    <a:pt x="76" y="25"/>
                    <a:pt x="78" y="29"/>
                    <a:pt x="76" y="32"/>
                  </a:cubicBezTo>
                  <a:cubicBezTo>
                    <a:pt x="71" y="44"/>
                    <a:pt x="66" y="56"/>
                    <a:pt x="58" y="66"/>
                  </a:cubicBezTo>
                  <a:cubicBezTo>
                    <a:pt x="53" y="74"/>
                    <a:pt x="45" y="79"/>
                    <a:pt x="41" y="8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214">
              <a:extLst>
                <a:ext uri="{FF2B5EF4-FFF2-40B4-BE49-F238E27FC236}">
                  <a16:creationId xmlns:a16="http://schemas.microsoft.com/office/drawing/2014/main" id="{6CF204F4-5553-4E4A-978A-EF5E4D7D30BF}"/>
                </a:ext>
              </a:extLst>
            </p:cNvPr>
            <p:cNvSpPr>
              <a:spLocks/>
            </p:cNvSpPr>
            <p:nvPr/>
          </p:nvSpPr>
          <p:spPr bwMode="auto">
            <a:xfrm>
              <a:off x="10053005" y="9664518"/>
              <a:ext cx="111125" cy="187325"/>
            </a:xfrm>
            <a:custGeom>
              <a:avLst/>
              <a:gdLst>
                <a:gd name="T0" fmla="*/ 12 w 46"/>
                <a:gd name="T1" fmla="*/ 13 h 78"/>
                <a:gd name="T2" fmla="*/ 13 w 46"/>
                <a:gd name="T3" fmla="*/ 34 h 78"/>
                <a:gd name="T4" fmla="*/ 32 w 46"/>
                <a:gd name="T5" fmla="*/ 32 h 78"/>
                <a:gd name="T6" fmla="*/ 39 w 46"/>
                <a:gd name="T7" fmla="*/ 36 h 78"/>
                <a:gd name="T8" fmla="*/ 33 w 46"/>
                <a:gd name="T9" fmla="*/ 42 h 78"/>
                <a:gd name="T10" fmla="*/ 17 w 46"/>
                <a:gd name="T11" fmla="*/ 45 h 78"/>
                <a:gd name="T12" fmla="*/ 17 w 46"/>
                <a:gd name="T13" fmla="*/ 65 h 78"/>
                <a:gd name="T14" fmla="*/ 46 w 46"/>
                <a:gd name="T15" fmla="*/ 66 h 78"/>
                <a:gd name="T16" fmla="*/ 46 w 46"/>
                <a:gd name="T17" fmla="*/ 74 h 78"/>
                <a:gd name="T18" fmla="*/ 6 w 46"/>
                <a:gd name="T19" fmla="*/ 78 h 78"/>
                <a:gd name="T20" fmla="*/ 0 w 46"/>
                <a:gd name="T21" fmla="*/ 11 h 78"/>
                <a:gd name="T22" fmla="*/ 6 w 46"/>
                <a:gd name="T23" fmla="*/ 3 h 78"/>
                <a:gd name="T24" fmla="*/ 32 w 46"/>
                <a:gd name="T25" fmla="*/ 0 h 78"/>
                <a:gd name="T26" fmla="*/ 38 w 46"/>
                <a:gd name="T27" fmla="*/ 5 h 78"/>
                <a:gd name="T28" fmla="*/ 33 w 46"/>
                <a:gd name="T29" fmla="*/ 10 h 78"/>
                <a:gd name="T30" fmla="*/ 12 w 46"/>
                <a:gd name="T31" fmla="*/ 1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78">
                  <a:moveTo>
                    <a:pt x="12" y="13"/>
                  </a:moveTo>
                  <a:cubicBezTo>
                    <a:pt x="13" y="21"/>
                    <a:pt x="13" y="27"/>
                    <a:pt x="13" y="34"/>
                  </a:cubicBezTo>
                  <a:cubicBezTo>
                    <a:pt x="20" y="33"/>
                    <a:pt x="26" y="32"/>
                    <a:pt x="32" y="32"/>
                  </a:cubicBezTo>
                  <a:cubicBezTo>
                    <a:pt x="34" y="32"/>
                    <a:pt x="37" y="35"/>
                    <a:pt x="39" y="36"/>
                  </a:cubicBezTo>
                  <a:cubicBezTo>
                    <a:pt x="37" y="38"/>
                    <a:pt x="35" y="41"/>
                    <a:pt x="33" y="42"/>
                  </a:cubicBezTo>
                  <a:cubicBezTo>
                    <a:pt x="28" y="43"/>
                    <a:pt x="22" y="44"/>
                    <a:pt x="17" y="45"/>
                  </a:cubicBezTo>
                  <a:cubicBezTo>
                    <a:pt x="17" y="52"/>
                    <a:pt x="17" y="58"/>
                    <a:pt x="17" y="65"/>
                  </a:cubicBezTo>
                  <a:cubicBezTo>
                    <a:pt x="27" y="65"/>
                    <a:pt x="37" y="66"/>
                    <a:pt x="46" y="66"/>
                  </a:cubicBezTo>
                  <a:cubicBezTo>
                    <a:pt x="46" y="69"/>
                    <a:pt x="46" y="71"/>
                    <a:pt x="46" y="74"/>
                  </a:cubicBezTo>
                  <a:cubicBezTo>
                    <a:pt x="33" y="75"/>
                    <a:pt x="21" y="77"/>
                    <a:pt x="6" y="78"/>
                  </a:cubicBezTo>
                  <a:cubicBezTo>
                    <a:pt x="4" y="54"/>
                    <a:pt x="2" y="33"/>
                    <a:pt x="0" y="11"/>
                  </a:cubicBezTo>
                  <a:cubicBezTo>
                    <a:pt x="0" y="8"/>
                    <a:pt x="4" y="4"/>
                    <a:pt x="6" y="3"/>
                  </a:cubicBezTo>
                  <a:cubicBezTo>
                    <a:pt x="15" y="1"/>
                    <a:pt x="23" y="1"/>
                    <a:pt x="32" y="0"/>
                  </a:cubicBezTo>
                  <a:cubicBezTo>
                    <a:pt x="34" y="0"/>
                    <a:pt x="36" y="3"/>
                    <a:pt x="38" y="5"/>
                  </a:cubicBezTo>
                  <a:cubicBezTo>
                    <a:pt x="36" y="7"/>
                    <a:pt x="35" y="10"/>
                    <a:pt x="33" y="10"/>
                  </a:cubicBezTo>
                  <a:cubicBezTo>
                    <a:pt x="27" y="12"/>
                    <a:pt x="20" y="12"/>
                    <a:pt x="12"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215">
              <a:extLst>
                <a:ext uri="{FF2B5EF4-FFF2-40B4-BE49-F238E27FC236}">
                  <a16:creationId xmlns:a16="http://schemas.microsoft.com/office/drawing/2014/main" id="{DB987540-5A5C-4ABD-87BF-AB37BD558AC6}"/>
                </a:ext>
              </a:extLst>
            </p:cNvPr>
            <p:cNvSpPr>
              <a:spLocks/>
            </p:cNvSpPr>
            <p:nvPr/>
          </p:nvSpPr>
          <p:spPr bwMode="auto">
            <a:xfrm>
              <a:off x="10345105" y="9599430"/>
              <a:ext cx="138112" cy="190500"/>
            </a:xfrm>
            <a:custGeom>
              <a:avLst/>
              <a:gdLst>
                <a:gd name="T0" fmla="*/ 13 w 57"/>
                <a:gd name="T1" fmla="*/ 16 h 79"/>
                <a:gd name="T2" fmla="*/ 18 w 57"/>
                <a:gd name="T3" fmla="*/ 34 h 79"/>
                <a:gd name="T4" fmla="*/ 46 w 57"/>
                <a:gd name="T5" fmla="*/ 38 h 79"/>
                <a:gd name="T6" fmla="*/ 21 w 57"/>
                <a:gd name="T7" fmla="*/ 47 h 79"/>
                <a:gd name="T8" fmla="*/ 27 w 57"/>
                <a:gd name="T9" fmla="*/ 68 h 79"/>
                <a:gd name="T10" fmla="*/ 50 w 57"/>
                <a:gd name="T11" fmla="*/ 62 h 79"/>
                <a:gd name="T12" fmla="*/ 57 w 57"/>
                <a:gd name="T13" fmla="*/ 66 h 79"/>
                <a:gd name="T14" fmla="*/ 53 w 57"/>
                <a:gd name="T15" fmla="*/ 71 h 79"/>
                <a:gd name="T16" fmla="*/ 25 w 57"/>
                <a:gd name="T17" fmla="*/ 79 h 79"/>
                <a:gd name="T18" fmla="*/ 17 w 57"/>
                <a:gd name="T19" fmla="*/ 73 h 79"/>
                <a:gd name="T20" fmla="*/ 1 w 57"/>
                <a:gd name="T21" fmla="*/ 17 h 79"/>
                <a:gd name="T22" fmla="*/ 5 w 57"/>
                <a:gd name="T23" fmla="*/ 8 h 79"/>
                <a:gd name="T24" fmla="*/ 31 w 57"/>
                <a:gd name="T25" fmla="*/ 0 h 79"/>
                <a:gd name="T26" fmla="*/ 37 w 57"/>
                <a:gd name="T27" fmla="*/ 3 h 79"/>
                <a:gd name="T28" fmla="*/ 34 w 57"/>
                <a:gd name="T29" fmla="*/ 10 h 79"/>
                <a:gd name="T30" fmla="*/ 13 w 57"/>
                <a:gd name="T31"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9">
                  <a:moveTo>
                    <a:pt x="13" y="16"/>
                  </a:moveTo>
                  <a:cubicBezTo>
                    <a:pt x="15" y="23"/>
                    <a:pt x="16" y="29"/>
                    <a:pt x="18" y="34"/>
                  </a:cubicBezTo>
                  <a:cubicBezTo>
                    <a:pt x="27" y="39"/>
                    <a:pt x="37" y="24"/>
                    <a:pt x="46" y="38"/>
                  </a:cubicBezTo>
                  <a:cubicBezTo>
                    <a:pt x="38" y="41"/>
                    <a:pt x="30" y="44"/>
                    <a:pt x="21" y="47"/>
                  </a:cubicBezTo>
                  <a:cubicBezTo>
                    <a:pt x="23" y="54"/>
                    <a:pt x="25" y="60"/>
                    <a:pt x="27" y="68"/>
                  </a:cubicBezTo>
                  <a:cubicBezTo>
                    <a:pt x="36" y="66"/>
                    <a:pt x="43" y="63"/>
                    <a:pt x="50" y="62"/>
                  </a:cubicBezTo>
                  <a:cubicBezTo>
                    <a:pt x="52" y="62"/>
                    <a:pt x="54" y="65"/>
                    <a:pt x="57" y="66"/>
                  </a:cubicBezTo>
                  <a:cubicBezTo>
                    <a:pt x="55" y="68"/>
                    <a:pt x="54" y="71"/>
                    <a:pt x="53" y="71"/>
                  </a:cubicBezTo>
                  <a:cubicBezTo>
                    <a:pt x="44" y="74"/>
                    <a:pt x="34" y="77"/>
                    <a:pt x="25" y="79"/>
                  </a:cubicBezTo>
                  <a:cubicBezTo>
                    <a:pt x="23" y="79"/>
                    <a:pt x="18" y="76"/>
                    <a:pt x="17" y="73"/>
                  </a:cubicBezTo>
                  <a:cubicBezTo>
                    <a:pt x="11" y="55"/>
                    <a:pt x="6" y="36"/>
                    <a:pt x="1" y="17"/>
                  </a:cubicBezTo>
                  <a:cubicBezTo>
                    <a:pt x="0" y="14"/>
                    <a:pt x="3" y="9"/>
                    <a:pt x="5" y="8"/>
                  </a:cubicBezTo>
                  <a:cubicBezTo>
                    <a:pt x="13" y="4"/>
                    <a:pt x="22" y="2"/>
                    <a:pt x="31" y="0"/>
                  </a:cubicBezTo>
                  <a:cubicBezTo>
                    <a:pt x="33" y="0"/>
                    <a:pt x="35" y="2"/>
                    <a:pt x="37" y="3"/>
                  </a:cubicBezTo>
                  <a:cubicBezTo>
                    <a:pt x="36" y="5"/>
                    <a:pt x="35" y="9"/>
                    <a:pt x="34" y="10"/>
                  </a:cubicBezTo>
                  <a:cubicBezTo>
                    <a:pt x="27" y="12"/>
                    <a:pt x="21" y="14"/>
                    <a:pt x="13" y="1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216">
              <a:extLst>
                <a:ext uri="{FF2B5EF4-FFF2-40B4-BE49-F238E27FC236}">
                  <a16:creationId xmlns:a16="http://schemas.microsoft.com/office/drawing/2014/main" id="{80162226-8F32-43F0-9312-B60D0FA4F5D6}"/>
                </a:ext>
              </a:extLst>
            </p:cNvPr>
            <p:cNvSpPr>
              <a:spLocks/>
            </p:cNvSpPr>
            <p:nvPr/>
          </p:nvSpPr>
          <p:spPr bwMode="auto">
            <a:xfrm>
              <a:off x="8797293" y="9131118"/>
              <a:ext cx="227012" cy="190500"/>
            </a:xfrm>
            <a:custGeom>
              <a:avLst/>
              <a:gdLst>
                <a:gd name="T0" fmla="*/ 0 w 94"/>
                <a:gd name="T1" fmla="*/ 33 h 79"/>
                <a:gd name="T2" fmla="*/ 75 w 94"/>
                <a:gd name="T3" fmla="*/ 33 h 79"/>
                <a:gd name="T4" fmla="*/ 62 w 94"/>
                <a:gd name="T5" fmla="*/ 11 h 79"/>
                <a:gd name="T6" fmla="*/ 62 w 94"/>
                <a:gd name="T7" fmla="*/ 0 h 79"/>
                <a:gd name="T8" fmla="*/ 70 w 94"/>
                <a:gd name="T9" fmla="*/ 5 h 79"/>
                <a:gd name="T10" fmla="*/ 94 w 94"/>
                <a:gd name="T11" fmla="*/ 44 h 79"/>
                <a:gd name="T12" fmla="*/ 19 w 94"/>
                <a:gd name="T13" fmla="*/ 44 h 79"/>
                <a:gd name="T14" fmla="*/ 35 w 94"/>
                <a:gd name="T15" fmla="*/ 72 h 79"/>
                <a:gd name="T16" fmla="*/ 34 w 94"/>
                <a:gd name="T17" fmla="*/ 79 h 79"/>
                <a:gd name="T18" fmla="*/ 27 w 94"/>
                <a:gd name="T19" fmla="*/ 77 h 79"/>
                <a:gd name="T20" fmla="*/ 0 w 94"/>
                <a:gd name="T21" fmla="*/ 3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79">
                  <a:moveTo>
                    <a:pt x="0" y="33"/>
                  </a:moveTo>
                  <a:cubicBezTo>
                    <a:pt x="27" y="33"/>
                    <a:pt x="50" y="33"/>
                    <a:pt x="75" y="33"/>
                  </a:cubicBezTo>
                  <a:cubicBezTo>
                    <a:pt x="70" y="25"/>
                    <a:pt x="66" y="18"/>
                    <a:pt x="62" y="11"/>
                  </a:cubicBezTo>
                  <a:cubicBezTo>
                    <a:pt x="61" y="8"/>
                    <a:pt x="62" y="4"/>
                    <a:pt x="62" y="0"/>
                  </a:cubicBezTo>
                  <a:cubicBezTo>
                    <a:pt x="65" y="2"/>
                    <a:pt x="68" y="3"/>
                    <a:pt x="70" y="5"/>
                  </a:cubicBezTo>
                  <a:cubicBezTo>
                    <a:pt x="78" y="17"/>
                    <a:pt x="85" y="29"/>
                    <a:pt x="94" y="44"/>
                  </a:cubicBezTo>
                  <a:cubicBezTo>
                    <a:pt x="68" y="44"/>
                    <a:pt x="45" y="44"/>
                    <a:pt x="19" y="44"/>
                  </a:cubicBezTo>
                  <a:cubicBezTo>
                    <a:pt x="25" y="55"/>
                    <a:pt x="31" y="63"/>
                    <a:pt x="35" y="72"/>
                  </a:cubicBezTo>
                  <a:cubicBezTo>
                    <a:pt x="36" y="74"/>
                    <a:pt x="35" y="77"/>
                    <a:pt x="34" y="79"/>
                  </a:cubicBezTo>
                  <a:cubicBezTo>
                    <a:pt x="32" y="79"/>
                    <a:pt x="28" y="78"/>
                    <a:pt x="27" y="77"/>
                  </a:cubicBezTo>
                  <a:cubicBezTo>
                    <a:pt x="18" y="63"/>
                    <a:pt x="10" y="49"/>
                    <a:pt x="0" y="3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217">
              <a:extLst>
                <a:ext uri="{FF2B5EF4-FFF2-40B4-BE49-F238E27FC236}">
                  <a16:creationId xmlns:a16="http://schemas.microsoft.com/office/drawing/2014/main" id="{AA6BB7AC-1C5A-4B40-81D2-1DFDBFBD1191}"/>
                </a:ext>
              </a:extLst>
            </p:cNvPr>
            <p:cNvSpPr>
              <a:spLocks/>
            </p:cNvSpPr>
            <p:nvPr/>
          </p:nvSpPr>
          <p:spPr bwMode="auto">
            <a:xfrm>
              <a:off x="11235693" y="8262755"/>
              <a:ext cx="192087" cy="101600"/>
            </a:xfrm>
            <a:custGeom>
              <a:avLst/>
              <a:gdLst>
                <a:gd name="T0" fmla="*/ 31 w 79"/>
                <a:gd name="T1" fmla="*/ 28 h 42"/>
                <a:gd name="T2" fmla="*/ 35 w 79"/>
                <a:gd name="T3" fmla="*/ 3 h 42"/>
                <a:gd name="T4" fmla="*/ 40 w 79"/>
                <a:gd name="T5" fmla="*/ 3 h 42"/>
                <a:gd name="T6" fmla="*/ 44 w 79"/>
                <a:gd name="T7" fmla="*/ 28 h 42"/>
                <a:gd name="T8" fmla="*/ 64 w 79"/>
                <a:gd name="T9" fmla="*/ 29 h 42"/>
                <a:gd name="T10" fmla="*/ 67 w 79"/>
                <a:gd name="T11" fmla="*/ 0 h 42"/>
                <a:gd name="T12" fmla="*/ 71 w 79"/>
                <a:gd name="T13" fmla="*/ 0 h 42"/>
                <a:gd name="T14" fmla="*/ 75 w 79"/>
                <a:gd name="T15" fmla="*/ 35 h 42"/>
                <a:gd name="T16" fmla="*/ 59 w 79"/>
                <a:gd name="T17" fmla="*/ 40 h 42"/>
                <a:gd name="T18" fmla="*/ 14 w 79"/>
                <a:gd name="T19" fmla="*/ 41 h 42"/>
                <a:gd name="T20" fmla="*/ 1 w 79"/>
                <a:gd name="T21" fmla="*/ 28 h 42"/>
                <a:gd name="T22" fmla="*/ 1 w 79"/>
                <a:gd name="T23" fmla="*/ 12 h 42"/>
                <a:gd name="T24" fmla="*/ 6 w 79"/>
                <a:gd name="T25" fmla="*/ 2 h 42"/>
                <a:gd name="T26" fmla="*/ 11 w 79"/>
                <a:gd name="T27" fmla="*/ 11 h 42"/>
                <a:gd name="T28" fmla="*/ 12 w 79"/>
                <a:gd name="T29" fmla="*/ 28 h 42"/>
                <a:gd name="T30" fmla="*/ 31 w 79"/>
                <a:gd name="T3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42">
                  <a:moveTo>
                    <a:pt x="31" y="28"/>
                  </a:moveTo>
                  <a:cubicBezTo>
                    <a:pt x="32" y="19"/>
                    <a:pt x="34" y="11"/>
                    <a:pt x="35" y="3"/>
                  </a:cubicBezTo>
                  <a:cubicBezTo>
                    <a:pt x="36" y="3"/>
                    <a:pt x="38" y="3"/>
                    <a:pt x="40" y="3"/>
                  </a:cubicBezTo>
                  <a:cubicBezTo>
                    <a:pt x="41" y="11"/>
                    <a:pt x="43" y="18"/>
                    <a:pt x="44" y="28"/>
                  </a:cubicBezTo>
                  <a:cubicBezTo>
                    <a:pt x="50" y="28"/>
                    <a:pt x="57" y="29"/>
                    <a:pt x="64" y="29"/>
                  </a:cubicBezTo>
                  <a:cubicBezTo>
                    <a:pt x="65" y="18"/>
                    <a:pt x="66" y="9"/>
                    <a:pt x="67" y="0"/>
                  </a:cubicBezTo>
                  <a:cubicBezTo>
                    <a:pt x="68" y="0"/>
                    <a:pt x="70" y="0"/>
                    <a:pt x="71" y="0"/>
                  </a:cubicBezTo>
                  <a:cubicBezTo>
                    <a:pt x="79" y="10"/>
                    <a:pt x="75" y="23"/>
                    <a:pt x="75" y="35"/>
                  </a:cubicBezTo>
                  <a:cubicBezTo>
                    <a:pt x="74" y="37"/>
                    <a:pt x="64" y="40"/>
                    <a:pt x="59" y="40"/>
                  </a:cubicBezTo>
                  <a:cubicBezTo>
                    <a:pt x="44" y="41"/>
                    <a:pt x="29" y="40"/>
                    <a:pt x="14" y="41"/>
                  </a:cubicBezTo>
                  <a:cubicBezTo>
                    <a:pt x="4" y="42"/>
                    <a:pt x="0" y="38"/>
                    <a:pt x="1" y="28"/>
                  </a:cubicBezTo>
                  <a:cubicBezTo>
                    <a:pt x="1" y="23"/>
                    <a:pt x="0" y="17"/>
                    <a:pt x="1" y="12"/>
                  </a:cubicBezTo>
                  <a:cubicBezTo>
                    <a:pt x="1" y="9"/>
                    <a:pt x="4" y="6"/>
                    <a:pt x="6" y="2"/>
                  </a:cubicBezTo>
                  <a:cubicBezTo>
                    <a:pt x="7" y="5"/>
                    <a:pt x="10" y="8"/>
                    <a:pt x="11" y="11"/>
                  </a:cubicBezTo>
                  <a:cubicBezTo>
                    <a:pt x="12" y="16"/>
                    <a:pt x="12" y="22"/>
                    <a:pt x="12" y="28"/>
                  </a:cubicBezTo>
                  <a:cubicBezTo>
                    <a:pt x="19" y="28"/>
                    <a:pt x="25" y="28"/>
                    <a:pt x="31" y="2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218">
              <a:extLst>
                <a:ext uri="{FF2B5EF4-FFF2-40B4-BE49-F238E27FC236}">
                  <a16:creationId xmlns:a16="http://schemas.microsoft.com/office/drawing/2014/main" id="{1B2816C2-7AAC-469F-A3B8-F962C2D2BCBF}"/>
                </a:ext>
              </a:extLst>
            </p:cNvPr>
            <p:cNvSpPr>
              <a:spLocks noEditPoints="1"/>
            </p:cNvSpPr>
            <p:nvPr/>
          </p:nvSpPr>
          <p:spPr bwMode="auto">
            <a:xfrm>
              <a:off x="11137268" y="7705543"/>
              <a:ext cx="147637" cy="138112"/>
            </a:xfrm>
            <a:custGeom>
              <a:avLst/>
              <a:gdLst>
                <a:gd name="T0" fmla="*/ 13 w 61"/>
                <a:gd name="T1" fmla="*/ 23 h 58"/>
                <a:gd name="T2" fmla="*/ 2 w 61"/>
                <a:gd name="T3" fmla="*/ 21 h 58"/>
                <a:gd name="T4" fmla="*/ 0 w 61"/>
                <a:gd name="T5" fmla="*/ 16 h 58"/>
                <a:gd name="T6" fmla="*/ 33 w 61"/>
                <a:gd name="T7" fmla="*/ 0 h 58"/>
                <a:gd name="T8" fmla="*/ 43 w 61"/>
                <a:gd name="T9" fmla="*/ 20 h 58"/>
                <a:gd name="T10" fmla="*/ 58 w 61"/>
                <a:gd name="T11" fmla="*/ 0 h 58"/>
                <a:gd name="T12" fmla="*/ 61 w 61"/>
                <a:gd name="T13" fmla="*/ 5 h 58"/>
                <a:gd name="T14" fmla="*/ 55 w 61"/>
                <a:gd name="T15" fmla="*/ 54 h 58"/>
                <a:gd name="T16" fmla="*/ 43 w 61"/>
                <a:gd name="T17" fmla="*/ 57 h 58"/>
                <a:gd name="T18" fmla="*/ 20 w 61"/>
                <a:gd name="T19" fmla="*/ 43 h 58"/>
                <a:gd name="T20" fmla="*/ 13 w 61"/>
                <a:gd name="T21" fmla="*/ 23 h 58"/>
                <a:gd name="T22" fmla="*/ 42 w 61"/>
                <a:gd name="T23" fmla="*/ 46 h 58"/>
                <a:gd name="T24" fmla="*/ 17 w 61"/>
                <a:gd name="T25" fmla="*/ 19 h 58"/>
                <a:gd name="T26" fmla="*/ 42 w 61"/>
                <a:gd name="T27" fmla="*/ 4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58">
                  <a:moveTo>
                    <a:pt x="13" y="23"/>
                  </a:moveTo>
                  <a:cubicBezTo>
                    <a:pt x="8" y="22"/>
                    <a:pt x="5" y="22"/>
                    <a:pt x="2" y="21"/>
                  </a:cubicBezTo>
                  <a:cubicBezTo>
                    <a:pt x="1" y="20"/>
                    <a:pt x="1" y="18"/>
                    <a:pt x="0" y="16"/>
                  </a:cubicBezTo>
                  <a:cubicBezTo>
                    <a:pt x="11" y="11"/>
                    <a:pt x="22" y="5"/>
                    <a:pt x="33" y="0"/>
                  </a:cubicBezTo>
                  <a:cubicBezTo>
                    <a:pt x="37" y="8"/>
                    <a:pt x="40" y="13"/>
                    <a:pt x="43" y="20"/>
                  </a:cubicBezTo>
                  <a:cubicBezTo>
                    <a:pt x="49" y="12"/>
                    <a:pt x="53" y="6"/>
                    <a:pt x="58" y="0"/>
                  </a:cubicBezTo>
                  <a:cubicBezTo>
                    <a:pt x="59" y="2"/>
                    <a:pt x="61" y="4"/>
                    <a:pt x="61" y="5"/>
                  </a:cubicBezTo>
                  <a:cubicBezTo>
                    <a:pt x="59" y="22"/>
                    <a:pt x="58" y="38"/>
                    <a:pt x="55" y="54"/>
                  </a:cubicBezTo>
                  <a:cubicBezTo>
                    <a:pt x="55" y="56"/>
                    <a:pt x="47" y="58"/>
                    <a:pt x="43" y="57"/>
                  </a:cubicBezTo>
                  <a:cubicBezTo>
                    <a:pt x="35" y="53"/>
                    <a:pt x="28" y="48"/>
                    <a:pt x="20" y="43"/>
                  </a:cubicBezTo>
                  <a:cubicBezTo>
                    <a:pt x="13" y="39"/>
                    <a:pt x="5" y="34"/>
                    <a:pt x="13" y="23"/>
                  </a:cubicBezTo>
                  <a:close/>
                  <a:moveTo>
                    <a:pt x="42" y="46"/>
                  </a:moveTo>
                  <a:cubicBezTo>
                    <a:pt x="41" y="25"/>
                    <a:pt x="34" y="19"/>
                    <a:pt x="17" y="19"/>
                  </a:cubicBezTo>
                  <a:cubicBezTo>
                    <a:pt x="26" y="29"/>
                    <a:pt x="34" y="37"/>
                    <a:pt x="42" y="4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219">
              <a:extLst>
                <a:ext uri="{FF2B5EF4-FFF2-40B4-BE49-F238E27FC236}">
                  <a16:creationId xmlns:a16="http://schemas.microsoft.com/office/drawing/2014/main" id="{553BE6A3-858D-45E2-9A22-65995D5100D9}"/>
                </a:ext>
              </a:extLst>
            </p:cNvPr>
            <p:cNvSpPr>
              <a:spLocks/>
            </p:cNvSpPr>
            <p:nvPr/>
          </p:nvSpPr>
          <p:spPr bwMode="auto">
            <a:xfrm>
              <a:off x="11192830" y="8696143"/>
              <a:ext cx="190500" cy="128587"/>
            </a:xfrm>
            <a:custGeom>
              <a:avLst/>
              <a:gdLst>
                <a:gd name="T0" fmla="*/ 0 w 79"/>
                <a:gd name="T1" fmla="*/ 38 h 54"/>
                <a:gd name="T2" fmla="*/ 6 w 79"/>
                <a:gd name="T3" fmla="*/ 6 h 54"/>
                <a:gd name="T4" fmla="*/ 12 w 79"/>
                <a:gd name="T5" fmla="*/ 0 h 54"/>
                <a:gd name="T6" fmla="*/ 16 w 79"/>
                <a:gd name="T7" fmla="*/ 8 h 54"/>
                <a:gd name="T8" fmla="*/ 13 w 79"/>
                <a:gd name="T9" fmla="*/ 27 h 54"/>
                <a:gd name="T10" fmla="*/ 36 w 79"/>
                <a:gd name="T11" fmla="*/ 17 h 54"/>
                <a:gd name="T12" fmla="*/ 43 w 79"/>
                <a:gd name="T13" fmla="*/ 8 h 54"/>
                <a:gd name="T14" fmla="*/ 47 w 79"/>
                <a:gd name="T15" fmla="*/ 10 h 54"/>
                <a:gd name="T16" fmla="*/ 44 w 79"/>
                <a:gd name="T17" fmla="*/ 33 h 54"/>
                <a:gd name="T18" fmla="*/ 69 w 79"/>
                <a:gd name="T19" fmla="*/ 22 h 54"/>
                <a:gd name="T20" fmla="*/ 76 w 79"/>
                <a:gd name="T21" fmla="*/ 12 h 54"/>
                <a:gd name="T22" fmla="*/ 79 w 79"/>
                <a:gd name="T23" fmla="*/ 23 h 54"/>
                <a:gd name="T24" fmla="*/ 45 w 79"/>
                <a:gd name="T25" fmla="*/ 47 h 54"/>
                <a:gd name="T26" fmla="*/ 0 w 79"/>
                <a:gd name="T27"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54">
                  <a:moveTo>
                    <a:pt x="0" y="38"/>
                  </a:moveTo>
                  <a:cubicBezTo>
                    <a:pt x="2" y="26"/>
                    <a:pt x="4" y="16"/>
                    <a:pt x="6" y="6"/>
                  </a:cubicBezTo>
                  <a:cubicBezTo>
                    <a:pt x="7" y="4"/>
                    <a:pt x="10" y="2"/>
                    <a:pt x="12" y="0"/>
                  </a:cubicBezTo>
                  <a:cubicBezTo>
                    <a:pt x="13" y="3"/>
                    <a:pt x="16" y="6"/>
                    <a:pt x="16" y="8"/>
                  </a:cubicBezTo>
                  <a:cubicBezTo>
                    <a:pt x="16" y="15"/>
                    <a:pt x="14" y="21"/>
                    <a:pt x="13" y="27"/>
                  </a:cubicBezTo>
                  <a:cubicBezTo>
                    <a:pt x="31" y="35"/>
                    <a:pt x="31" y="35"/>
                    <a:pt x="36" y="17"/>
                  </a:cubicBezTo>
                  <a:cubicBezTo>
                    <a:pt x="37" y="14"/>
                    <a:pt x="40" y="11"/>
                    <a:pt x="43" y="8"/>
                  </a:cubicBezTo>
                  <a:cubicBezTo>
                    <a:pt x="44" y="9"/>
                    <a:pt x="45" y="9"/>
                    <a:pt x="47" y="10"/>
                  </a:cubicBezTo>
                  <a:cubicBezTo>
                    <a:pt x="46" y="17"/>
                    <a:pt x="45" y="25"/>
                    <a:pt x="44" y="33"/>
                  </a:cubicBezTo>
                  <a:cubicBezTo>
                    <a:pt x="62" y="43"/>
                    <a:pt x="64" y="42"/>
                    <a:pt x="69" y="22"/>
                  </a:cubicBezTo>
                  <a:cubicBezTo>
                    <a:pt x="70" y="18"/>
                    <a:pt x="73" y="15"/>
                    <a:pt x="76" y="12"/>
                  </a:cubicBezTo>
                  <a:cubicBezTo>
                    <a:pt x="77" y="16"/>
                    <a:pt x="79" y="19"/>
                    <a:pt x="79" y="23"/>
                  </a:cubicBezTo>
                  <a:cubicBezTo>
                    <a:pt x="75" y="54"/>
                    <a:pt x="75" y="54"/>
                    <a:pt x="45" y="47"/>
                  </a:cubicBezTo>
                  <a:cubicBezTo>
                    <a:pt x="30" y="44"/>
                    <a:pt x="16" y="41"/>
                    <a:pt x="0" y="3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220">
              <a:extLst>
                <a:ext uri="{FF2B5EF4-FFF2-40B4-BE49-F238E27FC236}">
                  <a16:creationId xmlns:a16="http://schemas.microsoft.com/office/drawing/2014/main" id="{A2CF90C2-A4F8-4E39-B4DD-A6504E23F408}"/>
                </a:ext>
              </a:extLst>
            </p:cNvPr>
            <p:cNvSpPr>
              <a:spLocks/>
            </p:cNvSpPr>
            <p:nvPr/>
          </p:nvSpPr>
          <p:spPr bwMode="auto">
            <a:xfrm>
              <a:off x="10807068" y="9305743"/>
              <a:ext cx="200025" cy="204787"/>
            </a:xfrm>
            <a:custGeom>
              <a:avLst/>
              <a:gdLst>
                <a:gd name="T0" fmla="*/ 76 w 83"/>
                <a:gd name="T1" fmla="*/ 48 h 85"/>
                <a:gd name="T2" fmla="*/ 66 w 83"/>
                <a:gd name="T3" fmla="*/ 72 h 85"/>
                <a:gd name="T4" fmla="*/ 19 w 83"/>
                <a:gd name="T5" fmla="*/ 70 h 85"/>
                <a:gd name="T6" fmla="*/ 14 w 83"/>
                <a:gd name="T7" fmla="*/ 17 h 85"/>
                <a:gd name="T8" fmla="*/ 37 w 83"/>
                <a:gd name="T9" fmla="*/ 6 h 85"/>
                <a:gd name="T10" fmla="*/ 17 w 83"/>
                <a:gd name="T11" fmla="*/ 39 h 85"/>
                <a:gd name="T12" fmla="*/ 27 w 83"/>
                <a:gd name="T13" fmla="*/ 60 h 85"/>
                <a:gd name="T14" fmla="*/ 76 w 83"/>
                <a:gd name="T15" fmla="*/ 48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85">
                  <a:moveTo>
                    <a:pt x="76" y="48"/>
                  </a:moveTo>
                  <a:cubicBezTo>
                    <a:pt x="83" y="61"/>
                    <a:pt x="72" y="66"/>
                    <a:pt x="66" y="72"/>
                  </a:cubicBezTo>
                  <a:cubicBezTo>
                    <a:pt x="52" y="85"/>
                    <a:pt x="34" y="84"/>
                    <a:pt x="19" y="70"/>
                  </a:cubicBezTo>
                  <a:cubicBezTo>
                    <a:pt x="3" y="54"/>
                    <a:pt x="0" y="33"/>
                    <a:pt x="14" y="17"/>
                  </a:cubicBezTo>
                  <a:cubicBezTo>
                    <a:pt x="20" y="10"/>
                    <a:pt x="26" y="0"/>
                    <a:pt x="37" y="6"/>
                  </a:cubicBezTo>
                  <a:cubicBezTo>
                    <a:pt x="29" y="18"/>
                    <a:pt x="21" y="28"/>
                    <a:pt x="17" y="39"/>
                  </a:cubicBezTo>
                  <a:cubicBezTo>
                    <a:pt x="15" y="45"/>
                    <a:pt x="22" y="54"/>
                    <a:pt x="27" y="60"/>
                  </a:cubicBezTo>
                  <a:cubicBezTo>
                    <a:pt x="40" y="75"/>
                    <a:pt x="51" y="72"/>
                    <a:pt x="76" y="4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221">
              <a:extLst>
                <a:ext uri="{FF2B5EF4-FFF2-40B4-BE49-F238E27FC236}">
                  <a16:creationId xmlns:a16="http://schemas.microsoft.com/office/drawing/2014/main" id="{5F12CE27-AAB5-492F-964D-6DEBFFDD3548}"/>
                </a:ext>
              </a:extLst>
            </p:cNvPr>
            <p:cNvSpPr>
              <a:spLocks/>
            </p:cNvSpPr>
            <p:nvPr/>
          </p:nvSpPr>
          <p:spPr bwMode="auto">
            <a:xfrm>
              <a:off x="11226168" y="8394518"/>
              <a:ext cx="196850" cy="147637"/>
            </a:xfrm>
            <a:custGeom>
              <a:avLst/>
              <a:gdLst>
                <a:gd name="T0" fmla="*/ 15 w 81"/>
                <a:gd name="T1" fmla="*/ 0 h 61"/>
                <a:gd name="T2" fmla="*/ 45 w 81"/>
                <a:gd name="T3" fmla="*/ 47 h 61"/>
                <a:gd name="T4" fmla="*/ 69 w 81"/>
                <a:gd name="T5" fmla="*/ 4 h 61"/>
                <a:gd name="T6" fmla="*/ 81 w 81"/>
                <a:gd name="T7" fmla="*/ 21 h 61"/>
                <a:gd name="T8" fmla="*/ 51 w 81"/>
                <a:gd name="T9" fmla="*/ 58 h 61"/>
                <a:gd name="T10" fmla="*/ 6 w 81"/>
                <a:gd name="T11" fmla="*/ 31 h 61"/>
                <a:gd name="T12" fmla="*/ 15 w 81"/>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81" h="61">
                  <a:moveTo>
                    <a:pt x="15" y="0"/>
                  </a:moveTo>
                  <a:cubicBezTo>
                    <a:pt x="15" y="37"/>
                    <a:pt x="23" y="48"/>
                    <a:pt x="45" y="47"/>
                  </a:cubicBezTo>
                  <a:cubicBezTo>
                    <a:pt x="66" y="45"/>
                    <a:pt x="72" y="34"/>
                    <a:pt x="69" y="4"/>
                  </a:cubicBezTo>
                  <a:cubicBezTo>
                    <a:pt x="79" y="4"/>
                    <a:pt x="80" y="7"/>
                    <a:pt x="81" y="21"/>
                  </a:cubicBezTo>
                  <a:cubicBezTo>
                    <a:pt x="81" y="42"/>
                    <a:pt x="70" y="55"/>
                    <a:pt x="51" y="58"/>
                  </a:cubicBezTo>
                  <a:cubicBezTo>
                    <a:pt x="29" y="61"/>
                    <a:pt x="10" y="50"/>
                    <a:pt x="6" y="31"/>
                  </a:cubicBezTo>
                  <a:cubicBezTo>
                    <a:pt x="3" y="20"/>
                    <a:pt x="0" y="9"/>
                    <a:pt x="15"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222">
              <a:extLst>
                <a:ext uri="{FF2B5EF4-FFF2-40B4-BE49-F238E27FC236}">
                  <a16:creationId xmlns:a16="http://schemas.microsoft.com/office/drawing/2014/main" id="{E31A0DAD-5D9C-4A75-B691-C8F37234143C}"/>
                </a:ext>
              </a:extLst>
            </p:cNvPr>
            <p:cNvSpPr>
              <a:spLocks/>
            </p:cNvSpPr>
            <p:nvPr/>
          </p:nvSpPr>
          <p:spPr bwMode="auto">
            <a:xfrm>
              <a:off x="9449755" y="9602605"/>
              <a:ext cx="168275" cy="192087"/>
            </a:xfrm>
            <a:custGeom>
              <a:avLst/>
              <a:gdLst>
                <a:gd name="T0" fmla="*/ 70 w 70"/>
                <a:gd name="T1" fmla="*/ 23 h 80"/>
                <a:gd name="T2" fmla="*/ 28 w 70"/>
                <a:gd name="T3" fmla="*/ 20 h 80"/>
                <a:gd name="T4" fmla="*/ 17 w 70"/>
                <a:gd name="T5" fmla="*/ 50 h 80"/>
                <a:gd name="T6" fmla="*/ 49 w 70"/>
                <a:gd name="T7" fmla="*/ 71 h 80"/>
                <a:gd name="T8" fmla="*/ 50 w 70"/>
                <a:gd name="T9" fmla="*/ 75 h 80"/>
                <a:gd name="T10" fmla="*/ 38 w 70"/>
                <a:gd name="T11" fmla="*/ 80 h 80"/>
                <a:gd name="T12" fmla="*/ 6 w 70"/>
                <a:gd name="T13" fmla="*/ 57 h 80"/>
                <a:gd name="T14" fmla="*/ 15 w 70"/>
                <a:gd name="T15" fmla="*/ 15 h 80"/>
                <a:gd name="T16" fmla="*/ 53 w 70"/>
                <a:gd name="T17" fmla="*/ 5 h 80"/>
                <a:gd name="T18" fmla="*/ 67 w 70"/>
                <a:gd name="T19" fmla="*/ 12 h 80"/>
                <a:gd name="T20" fmla="*/ 70 w 70"/>
                <a:gd name="T21"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80">
                  <a:moveTo>
                    <a:pt x="70" y="23"/>
                  </a:moveTo>
                  <a:cubicBezTo>
                    <a:pt x="55" y="16"/>
                    <a:pt x="41" y="7"/>
                    <a:pt x="28" y="20"/>
                  </a:cubicBezTo>
                  <a:cubicBezTo>
                    <a:pt x="21" y="27"/>
                    <a:pt x="16" y="40"/>
                    <a:pt x="17" y="50"/>
                  </a:cubicBezTo>
                  <a:cubicBezTo>
                    <a:pt x="18" y="68"/>
                    <a:pt x="35" y="69"/>
                    <a:pt x="49" y="71"/>
                  </a:cubicBezTo>
                  <a:cubicBezTo>
                    <a:pt x="50" y="73"/>
                    <a:pt x="50" y="74"/>
                    <a:pt x="50" y="75"/>
                  </a:cubicBezTo>
                  <a:cubicBezTo>
                    <a:pt x="46" y="77"/>
                    <a:pt x="42" y="80"/>
                    <a:pt x="38" y="80"/>
                  </a:cubicBezTo>
                  <a:cubicBezTo>
                    <a:pt x="24" y="78"/>
                    <a:pt x="11" y="72"/>
                    <a:pt x="6" y="57"/>
                  </a:cubicBezTo>
                  <a:cubicBezTo>
                    <a:pt x="0" y="42"/>
                    <a:pt x="5" y="27"/>
                    <a:pt x="15" y="15"/>
                  </a:cubicBezTo>
                  <a:cubicBezTo>
                    <a:pt x="26" y="4"/>
                    <a:pt x="39" y="0"/>
                    <a:pt x="53" y="5"/>
                  </a:cubicBezTo>
                  <a:cubicBezTo>
                    <a:pt x="58" y="7"/>
                    <a:pt x="63" y="9"/>
                    <a:pt x="67" y="12"/>
                  </a:cubicBezTo>
                  <a:cubicBezTo>
                    <a:pt x="69" y="14"/>
                    <a:pt x="69" y="19"/>
                    <a:pt x="70" y="2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223">
              <a:extLst>
                <a:ext uri="{FF2B5EF4-FFF2-40B4-BE49-F238E27FC236}">
                  <a16:creationId xmlns:a16="http://schemas.microsoft.com/office/drawing/2014/main" id="{CF2C22A0-886F-42CF-A592-6B0033851823}"/>
                </a:ext>
              </a:extLst>
            </p:cNvPr>
            <p:cNvSpPr>
              <a:spLocks/>
            </p:cNvSpPr>
            <p:nvPr/>
          </p:nvSpPr>
          <p:spPr bwMode="auto">
            <a:xfrm>
              <a:off x="10661018" y="9439093"/>
              <a:ext cx="123825" cy="187325"/>
            </a:xfrm>
            <a:custGeom>
              <a:avLst/>
              <a:gdLst>
                <a:gd name="T0" fmla="*/ 0 w 51"/>
                <a:gd name="T1" fmla="*/ 18 h 78"/>
                <a:gd name="T2" fmla="*/ 28 w 51"/>
                <a:gd name="T3" fmla="*/ 1 h 78"/>
                <a:gd name="T4" fmla="*/ 36 w 51"/>
                <a:gd name="T5" fmla="*/ 1 h 78"/>
                <a:gd name="T6" fmla="*/ 33 w 51"/>
                <a:gd name="T7" fmla="*/ 9 h 78"/>
                <a:gd name="T8" fmla="*/ 16 w 51"/>
                <a:gd name="T9" fmla="*/ 21 h 78"/>
                <a:gd name="T10" fmla="*/ 27 w 51"/>
                <a:gd name="T11" fmla="*/ 39 h 78"/>
                <a:gd name="T12" fmla="*/ 44 w 51"/>
                <a:gd name="T13" fmla="*/ 30 h 78"/>
                <a:gd name="T14" fmla="*/ 51 w 51"/>
                <a:gd name="T15" fmla="*/ 31 h 78"/>
                <a:gd name="T16" fmla="*/ 49 w 51"/>
                <a:gd name="T17" fmla="*/ 38 h 78"/>
                <a:gd name="T18" fmla="*/ 33 w 51"/>
                <a:gd name="T19" fmla="*/ 48 h 78"/>
                <a:gd name="T20" fmla="*/ 43 w 51"/>
                <a:gd name="T21" fmla="*/ 67 h 78"/>
                <a:gd name="T22" fmla="*/ 44 w 51"/>
                <a:gd name="T23" fmla="*/ 78 h 78"/>
                <a:gd name="T24" fmla="*/ 34 w 51"/>
                <a:gd name="T25" fmla="*/ 72 h 78"/>
                <a:gd name="T26" fmla="*/ 0 w 51"/>
                <a:gd name="T27"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8">
                  <a:moveTo>
                    <a:pt x="0" y="18"/>
                  </a:moveTo>
                  <a:cubicBezTo>
                    <a:pt x="10" y="11"/>
                    <a:pt x="19" y="6"/>
                    <a:pt x="28" y="1"/>
                  </a:cubicBezTo>
                  <a:cubicBezTo>
                    <a:pt x="30" y="0"/>
                    <a:pt x="33" y="1"/>
                    <a:pt x="36" y="1"/>
                  </a:cubicBezTo>
                  <a:cubicBezTo>
                    <a:pt x="35" y="4"/>
                    <a:pt x="35" y="8"/>
                    <a:pt x="33" y="9"/>
                  </a:cubicBezTo>
                  <a:cubicBezTo>
                    <a:pt x="28" y="13"/>
                    <a:pt x="22" y="16"/>
                    <a:pt x="16" y="21"/>
                  </a:cubicBezTo>
                  <a:cubicBezTo>
                    <a:pt x="20" y="27"/>
                    <a:pt x="23" y="33"/>
                    <a:pt x="27" y="39"/>
                  </a:cubicBezTo>
                  <a:cubicBezTo>
                    <a:pt x="33" y="36"/>
                    <a:pt x="38" y="32"/>
                    <a:pt x="44" y="30"/>
                  </a:cubicBezTo>
                  <a:cubicBezTo>
                    <a:pt x="46" y="29"/>
                    <a:pt x="49" y="30"/>
                    <a:pt x="51" y="31"/>
                  </a:cubicBezTo>
                  <a:cubicBezTo>
                    <a:pt x="50" y="33"/>
                    <a:pt x="50" y="36"/>
                    <a:pt x="49" y="38"/>
                  </a:cubicBezTo>
                  <a:cubicBezTo>
                    <a:pt x="44" y="41"/>
                    <a:pt x="39" y="44"/>
                    <a:pt x="33" y="48"/>
                  </a:cubicBezTo>
                  <a:cubicBezTo>
                    <a:pt x="37" y="55"/>
                    <a:pt x="41" y="61"/>
                    <a:pt x="43" y="67"/>
                  </a:cubicBezTo>
                  <a:cubicBezTo>
                    <a:pt x="45" y="70"/>
                    <a:pt x="43" y="74"/>
                    <a:pt x="44" y="78"/>
                  </a:cubicBezTo>
                  <a:cubicBezTo>
                    <a:pt x="40" y="76"/>
                    <a:pt x="36" y="75"/>
                    <a:pt x="34" y="72"/>
                  </a:cubicBezTo>
                  <a:cubicBezTo>
                    <a:pt x="23" y="55"/>
                    <a:pt x="12" y="37"/>
                    <a:pt x="0" y="1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224">
              <a:extLst>
                <a:ext uri="{FF2B5EF4-FFF2-40B4-BE49-F238E27FC236}">
                  <a16:creationId xmlns:a16="http://schemas.microsoft.com/office/drawing/2014/main" id="{BDCB0D59-2A87-43E9-B63E-514A4FD93854}"/>
                </a:ext>
              </a:extLst>
            </p:cNvPr>
            <p:cNvSpPr>
              <a:spLocks/>
            </p:cNvSpPr>
            <p:nvPr/>
          </p:nvSpPr>
          <p:spPr bwMode="auto">
            <a:xfrm>
              <a:off x="9932355" y="9677218"/>
              <a:ext cx="98425" cy="177800"/>
            </a:xfrm>
            <a:custGeom>
              <a:avLst/>
              <a:gdLst>
                <a:gd name="T0" fmla="*/ 41 w 41"/>
                <a:gd name="T1" fmla="*/ 73 h 74"/>
                <a:gd name="T2" fmla="*/ 6 w 41"/>
                <a:gd name="T3" fmla="*/ 73 h 74"/>
                <a:gd name="T4" fmla="*/ 1 w 41"/>
                <a:gd name="T5" fmla="*/ 64 h 74"/>
                <a:gd name="T6" fmla="*/ 1 w 41"/>
                <a:gd name="T7" fmla="*/ 9 h 74"/>
                <a:gd name="T8" fmla="*/ 6 w 41"/>
                <a:gd name="T9" fmla="*/ 0 h 74"/>
                <a:gd name="T10" fmla="*/ 12 w 41"/>
                <a:gd name="T11" fmla="*/ 10 h 74"/>
                <a:gd name="T12" fmla="*/ 12 w 41"/>
                <a:gd name="T13" fmla="*/ 50 h 74"/>
                <a:gd name="T14" fmla="*/ 26 w 41"/>
                <a:gd name="T15" fmla="*/ 64 h 74"/>
                <a:gd name="T16" fmla="*/ 41 w 41"/>
                <a:gd name="T17" fmla="*/ 66 h 74"/>
                <a:gd name="T18" fmla="*/ 41 w 41"/>
                <a:gd name="T19"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74">
                  <a:moveTo>
                    <a:pt x="41" y="73"/>
                  </a:moveTo>
                  <a:cubicBezTo>
                    <a:pt x="29" y="73"/>
                    <a:pt x="17" y="74"/>
                    <a:pt x="6" y="73"/>
                  </a:cubicBezTo>
                  <a:cubicBezTo>
                    <a:pt x="4" y="73"/>
                    <a:pt x="1" y="67"/>
                    <a:pt x="1" y="64"/>
                  </a:cubicBezTo>
                  <a:cubicBezTo>
                    <a:pt x="0" y="46"/>
                    <a:pt x="0" y="27"/>
                    <a:pt x="1" y="9"/>
                  </a:cubicBezTo>
                  <a:cubicBezTo>
                    <a:pt x="1" y="6"/>
                    <a:pt x="4" y="3"/>
                    <a:pt x="6" y="0"/>
                  </a:cubicBezTo>
                  <a:cubicBezTo>
                    <a:pt x="8" y="3"/>
                    <a:pt x="12" y="6"/>
                    <a:pt x="12" y="10"/>
                  </a:cubicBezTo>
                  <a:cubicBezTo>
                    <a:pt x="12" y="23"/>
                    <a:pt x="13" y="37"/>
                    <a:pt x="12" y="50"/>
                  </a:cubicBezTo>
                  <a:cubicBezTo>
                    <a:pt x="12" y="60"/>
                    <a:pt x="15" y="65"/>
                    <a:pt x="26" y="64"/>
                  </a:cubicBezTo>
                  <a:cubicBezTo>
                    <a:pt x="31" y="63"/>
                    <a:pt x="36" y="65"/>
                    <a:pt x="41" y="66"/>
                  </a:cubicBezTo>
                  <a:cubicBezTo>
                    <a:pt x="41" y="69"/>
                    <a:pt x="41" y="71"/>
                    <a:pt x="41" y="7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225">
              <a:extLst>
                <a:ext uri="{FF2B5EF4-FFF2-40B4-BE49-F238E27FC236}">
                  <a16:creationId xmlns:a16="http://schemas.microsoft.com/office/drawing/2014/main" id="{02DDA8D4-2258-4E9D-ADAF-A7666D126E6A}"/>
                </a:ext>
              </a:extLst>
            </p:cNvPr>
            <p:cNvSpPr>
              <a:spLocks/>
            </p:cNvSpPr>
            <p:nvPr/>
          </p:nvSpPr>
          <p:spPr bwMode="auto">
            <a:xfrm>
              <a:off x="9805355" y="9669280"/>
              <a:ext cx="95250" cy="182562"/>
            </a:xfrm>
            <a:custGeom>
              <a:avLst/>
              <a:gdLst>
                <a:gd name="T0" fmla="*/ 12 w 40"/>
                <a:gd name="T1" fmla="*/ 62 h 76"/>
                <a:gd name="T2" fmla="*/ 40 w 40"/>
                <a:gd name="T3" fmla="*/ 69 h 76"/>
                <a:gd name="T4" fmla="*/ 38 w 40"/>
                <a:gd name="T5" fmla="*/ 76 h 76"/>
                <a:gd name="T6" fmla="*/ 7 w 40"/>
                <a:gd name="T7" fmla="*/ 74 h 76"/>
                <a:gd name="T8" fmla="*/ 0 w 40"/>
                <a:gd name="T9" fmla="*/ 63 h 76"/>
                <a:gd name="T10" fmla="*/ 5 w 40"/>
                <a:gd name="T11" fmla="*/ 8 h 76"/>
                <a:gd name="T12" fmla="*/ 11 w 40"/>
                <a:gd name="T13" fmla="*/ 0 h 76"/>
                <a:gd name="T14" fmla="*/ 16 w 40"/>
                <a:gd name="T15" fmla="*/ 9 h 76"/>
                <a:gd name="T16" fmla="*/ 12 w 40"/>
                <a:gd name="T17"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6">
                  <a:moveTo>
                    <a:pt x="12" y="62"/>
                  </a:moveTo>
                  <a:cubicBezTo>
                    <a:pt x="22" y="65"/>
                    <a:pt x="31" y="67"/>
                    <a:pt x="40" y="69"/>
                  </a:cubicBezTo>
                  <a:cubicBezTo>
                    <a:pt x="39" y="72"/>
                    <a:pt x="39" y="74"/>
                    <a:pt x="38" y="76"/>
                  </a:cubicBezTo>
                  <a:cubicBezTo>
                    <a:pt x="28" y="75"/>
                    <a:pt x="17" y="75"/>
                    <a:pt x="7" y="74"/>
                  </a:cubicBezTo>
                  <a:cubicBezTo>
                    <a:pt x="4" y="73"/>
                    <a:pt x="0" y="67"/>
                    <a:pt x="0" y="63"/>
                  </a:cubicBezTo>
                  <a:cubicBezTo>
                    <a:pt x="1" y="45"/>
                    <a:pt x="3" y="26"/>
                    <a:pt x="5" y="8"/>
                  </a:cubicBezTo>
                  <a:cubicBezTo>
                    <a:pt x="5" y="5"/>
                    <a:pt x="9" y="3"/>
                    <a:pt x="11" y="0"/>
                  </a:cubicBezTo>
                  <a:cubicBezTo>
                    <a:pt x="13" y="3"/>
                    <a:pt x="16" y="6"/>
                    <a:pt x="16" y="9"/>
                  </a:cubicBezTo>
                  <a:cubicBezTo>
                    <a:pt x="15" y="27"/>
                    <a:pt x="13" y="45"/>
                    <a:pt x="12" y="6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226">
              <a:extLst>
                <a:ext uri="{FF2B5EF4-FFF2-40B4-BE49-F238E27FC236}">
                  <a16:creationId xmlns:a16="http://schemas.microsoft.com/office/drawing/2014/main" id="{36F264A9-D2BF-4C3B-BD71-9EF8033FBED1}"/>
                </a:ext>
              </a:extLst>
            </p:cNvPr>
            <p:cNvSpPr>
              <a:spLocks/>
            </p:cNvSpPr>
            <p:nvPr/>
          </p:nvSpPr>
          <p:spPr bwMode="auto">
            <a:xfrm>
              <a:off x="8705218" y="7675380"/>
              <a:ext cx="82550" cy="44450"/>
            </a:xfrm>
            <a:custGeom>
              <a:avLst/>
              <a:gdLst>
                <a:gd name="T0" fmla="*/ 0 w 34"/>
                <a:gd name="T1" fmla="*/ 13 h 18"/>
                <a:gd name="T2" fmla="*/ 20 w 34"/>
                <a:gd name="T3" fmla="*/ 2 h 18"/>
                <a:gd name="T4" fmla="*/ 33 w 34"/>
                <a:gd name="T5" fmla="*/ 6 h 18"/>
                <a:gd name="T6" fmla="*/ 31 w 34"/>
                <a:gd name="T7" fmla="*/ 14 h 18"/>
                <a:gd name="T8" fmla="*/ 19 w 34"/>
                <a:gd name="T9" fmla="*/ 18 h 18"/>
                <a:gd name="T10" fmla="*/ 3 w 34"/>
                <a:gd name="T11" fmla="*/ 18 h 18"/>
                <a:gd name="T12" fmla="*/ 0 w 34"/>
                <a:gd name="T13" fmla="*/ 13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0" y="13"/>
                  </a:moveTo>
                  <a:cubicBezTo>
                    <a:pt x="7" y="9"/>
                    <a:pt x="13" y="4"/>
                    <a:pt x="20" y="2"/>
                  </a:cubicBezTo>
                  <a:cubicBezTo>
                    <a:pt x="24" y="0"/>
                    <a:pt x="29" y="4"/>
                    <a:pt x="33" y="6"/>
                  </a:cubicBezTo>
                  <a:cubicBezTo>
                    <a:pt x="34" y="6"/>
                    <a:pt x="33" y="13"/>
                    <a:pt x="31" y="14"/>
                  </a:cubicBezTo>
                  <a:cubicBezTo>
                    <a:pt x="28" y="16"/>
                    <a:pt x="23" y="17"/>
                    <a:pt x="19" y="18"/>
                  </a:cubicBezTo>
                  <a:cubicBezTo>
                    <a:pt x="14" y="18"/>
                    <a:pt x="8" y="18"/>
                    <a:pt x="3" y="18"/>
                  </a:cubicBezTo>
                  <a:cubicBezTo>
                    <a:pt x="2" y="16"/>
                    <a:pt x="1" y="15"/>
                    <a:pt x="0"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227">
              <a:extLst>
                <a:ext uri="{FF2B5EF4-FFF2-40B4-BE49-F238E27FC236}">
                  <a16:creationId xmlns:a16="http://schemas.microsoft.com/office/drawing/2014/main" id="{93612D1F-5BBF-4B48-A464-66BBC2B5DE6E}"/>
                </a:ext>
              </a:extLst>
            </p:cNvPr>
            <p:cNvSpPr>
              <a:spLocks noEditPoints="1"/>
            </p:cNvSpPr>
            <p:nvPr/>
          </p:nvSpPr>
          <p:spPr bwMode="auto">
            <a:xfrm>
              <a:off x="9389430" y="7553143"/>
              <a:ext cx="1211262" cy="1593850"/>
            </a:xfrm>
            <a:custGeom>
              <a:avLst/>
              <a:gdLst>
                <a:gd name="T0" fmla="*/ 93 w 502"/>
                <a:gd name="T1" fmla="*/ 37 h 663"/>
                <a:gd name="T2" fmla="*/ 94 w 502"/>
                <a:gd name="T3" fmla="*/ 26 h 663"/>
                <a:gd name="T4" fmla="*/ 1 w 502"/>
                <a:gd name="T5" fmla="*/ 0 h 663"/>
                <a:gd name="T6" fmla="*/ 500 w 502"/>
                <a:gd name="T7" fmla="*/ 26 h 663"/>
                <a:gd name="T8" fmla="*/ 408 w 502"/>
                <a:gd name="T9" fmla="*/ 26 h 663"/>
                <a:gd name="T10" fmla="*/ 408 w 502"/>
                <a:gd name="T11" fmla="*/ 37 h 663"/>
                <a:gd name="T12" fmla="*/ 500 w 502"/>
                <a:gd name="T13" fmla="*/ 54 h 663"/>
                <a:gd name="T14" fmla="*/ 405 w 502"/>
                <a:gd name="T15" fmla="*/ 570 h 663"/>
                <a:gd name="T16" fmla="*/ 243 w 502"/>
                <a:gd name="T17" fmla="*/ 661 h 663"/>
                <a:gd name="T18" fmla="*/ 6 w 502"/>
                <a:gd name="T19" fmla="*/ 445 h 663"/>
                <a:gd name="T20" fmla="*/ 1 w 502"/>
                <a:gd name="T21" fmla="*/ 51 h 663"/>
                <a:gd name="T22" fmla="*/ 9 w 502"/>
                <a:gd name="T23" fmla="*/ 237 h 663"/>
                <a:gd name="T24" fmla="*/ 120 w 502"/>
                <a:gd name="T25" fmla="*/ 225 h 663"/>
                <a:gd name="T26" fmla="*/ 288 w 502"/>
                <a:gd name="T27" fmla="*/ 226 h 663"/>
                <a:gd name="T28" fmla="*/ 450 w 502"/>
                <a:gd name="T29" fmla="*/ 223 h 663"/>
                <a:gd name="T30" fmla="*/ 492 w 502"/>
                <a:gd name="T31" fmla="*/ 46 h 663"/>
                <a:gd name="T32" fmla="*/ 395 w 502"/>
                <a:gd name="T33" fmla="*/ 49 h 663"/>
                <a:gd name="T34" fmla="*/ 118 w 502"/>
                <a:gd name="T35" fmla="*/ 55 h 663"/>
                <a:gd name="T36" fmla="*/ 94 w 502"/>
                <a:gd name="T37" fmla="*/ 46 h 663"/>
                <a:gd name="T38" fmla="*/ 9 w 502"/>
                <a:gd name="T39" fmla="*/ 45 h 663"/>
                <a:gd name="T40" fmla="*/ 227 w 502"/>
                <a:gd name="T41" fmla="*/ 363 h 663"/>
                <a:gd name="T42" fmla="*/ 158 w 502"/>
                <a:gd name="T43" fmla="*/ 352 h 663"/>
                <a:gd name="T44" fmla="*/ 150 w 502"/>
                <a:gd name="T45" fmla="*/ 364 h 663"/>
                <a:gd name="T46" fmla="*/ 222 w 502"/>
                <a:gd name="T47" fmla="*/ 379 h 663"/>
                <a:gd name="T48" fmla="*/ 221 w 502"/>
                <a:gd name="T49" fmla="*/ 392 h 663"/>
                <a:gd name="T50" fmla="*/ 117 w 502"/>
                <a:gd name="T51" fmla="*/ 448 h 663"/>
                <a:gd name="T52" fmla="*/ 114 w 502"/>
                <a:gd name="T53" fmla="*/ 520 h 663"/>
                <a:gd name="T54" fmla="*/ 130 w 502"/>
                <a:gd name="T55" fmla="*/ 490 h 663"/>
                <a:gd name="T56" fmla="*/ 291 w 502"/>
                <a:gd name="T57" fmla="*/ 444 h 663"/>
                <a:gd name="T58" fmla="*/ 365 w 502"/>
                <a:gd name="T59" fmla="*/ 504 h 663"/>
                <a:gd name="T60" fmla="*/ 371 w 502"/>
                <a:gd name="T61" fmla="*/ 423 h 663"/>
                <a:gd name="T62" fmla="*/ 270 w 502"/>
                <a:gd name="T63" fmla="*/ 392 h 663"/>
                <a:gd name="T64" fmla="*/ 270 w 502"/>
                <a:gd name="T65" fmla="*/ 379 h 663"/>
                <a:gd name="T66" fmla="*/ 336 w 502"/>
                <a:gd name="T67" fmla="*/ 371 h 663"/>
                <a:gd name="T68" fmla="*/ 328 w 502"/>
                <a:gd name="T69" fmla="*/ 354 h 663"/>
                <a:gd name="T70" fmla="*/ 265 w 502"/>
                <a:gd name="T71" fmla="*/ 362 h 663"/>
                <a:gd name="T72" fmla="*/ 353 w 502"/>
                <a:gd name="T73" fmla="*/ 331 h 663"/>
                <a:gd name="T74" fmla="*/ 371 w 502"/>
                <a:gd name="T75" fmla="*/ 316 h 663"/>
                <a:gd name="T76" fmla="*/ 140 w 502"/>
                <a:gd name="T77" fmla="*/ 331 h 663"/>
                <a:gd name="T78" fmla="*/ 227 w 502"/>
                <a:gd name="T79" fmla="*/ 363 h 663"/>
                <a:gd name="T80" fmla="*/ 8 w 502"/>
                <a:gd name="T81" fmla="*/ 294 h 663"/>
                <a:gd name="T82" fmla="*/ 15 w 502"/>
                <a:gd name="T83" fmla="*/ 257 h 663"/>
                <a:gd name="T84" fmla="*/ 207 w 502"/>
                <a:gd name="T85" fmla="*/ 250 h 663"/>
                <a:gd name="T86" fmla="*/ 372 w 502"/>
                <a:gd name="T87" fmla="*/ 250 h 663"/>
                <a:gd name="T88" fmla="*/ 492 w 502"/>
                <a:gd name="T89" fmla="*/ 258 h 663"/>
                <a:gd name="T90" fmla="*/ 377 w 502"/>
                <a:gd name="T91" fmla="*/ 237 h 663"/>
                <a:gd name="T92" fmla="*/ 209 w 502"/>
                <a:gd name="T93" fmla="*/ 238 h 663"/>
                <a:gd name="T94" fmla="*/ 43 w 502"/>
                <a:gd name="T95" fmla="*/ 236 h 663"/>
                <a:gd name="T96" fmla="*/ 7 w 502"/>
                <a:gd name="T97" fmla="*/ 294 h 663"/>
                <a:gd name="T98" fmla="*/ 314 w 502"/>
                <a:gd name="T99" fmla="*/ 483 h 663"/>
                <a:gd name="T100" fmla="*/ 303 w 502"/>
                <a:gd name="T101" fmla="*/ 469 h 663"/>
                <a:gd name="T102" fmla="*/ 177 w 502"/>
                <a:gd name="T103" fmla="*/ 471 h 663"/>
                <a:gd name="T104" fmla="*/ 229 w 502"/>
                <a:gd name="T105" fmla="*/ 52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2" h="663">
                  <a:moveTo>
                    <a:pt x="2" y="38"/>
                  </a:moveTo>
                  <a:cubicBezTo>
                    <a:pt x="33" y="38"/>
                    <a:pt x="63" y="38"/>
                    <a:pt x="93" y="37"/>
                  </a:cubicBezTo>
                  <a:cubicBezTo>
                    <a:pt x="97" y="37"/>
                    <a:pt x="102" y="33"/>
                    <a:pt x="106" y="31"/>
                  </a:cubicBezTo>
                  <a:cubicBezTo>
                    <a:pt x="102" y="30"/>
                    <a:pt x="98" y="27"/>
                    <a:pt x="94" y="26"/>
                  </a:cubicBezTo>
                  <a:cubicBezTo>
                    <a:pt x="63" y="26"/>
                    <a:pt x="33" y="26"/>
                    <a:pt x="1" y="26"/>
                  </a:cubicBezTo>
                  <a:cubicBezTo>
                    <a:pt x="1" y="17"/>
                    <a:pt x="1" y="9"/>
                    <a:pt x="1" y="0"/>
                  </a:cubicBezTo>
                  <a:cubicBezTo>
                    <a:pt x="167" y="0"/>
                    <a:pt x="333" y="0"/>
                    <a:pt x="500" y="0"/>
                  </a:cubicBezTo>
                  <a:cubicBezTo>
                    <a:pt x="500" y="9"/>
                    <a:pt x="500" y="16"/>
                    <a:pt x="500" y="26"/>
                  </a:cubicBezTo>
                  <a:cubicBezTo>
                    <a:pt x="486" y="26"/>
                    <a:pt x="472" y="26"/>
                    <a:pt x="459" y="26"/>
                  </a:cubicBezTo>
                  <a:cubicBezTo>
                    <a:pt x="442" y="26"/>
                    <a:pt x="425" y="26"/>
                    <a:pt x="408" y="26"/>
                  </a:cubicBezTo>
                  <a:cubicBezTo>
                    <a:pt x="404" y="27"/>
                    <a:pt x="399" y="30"/>
                    <a:pt x="395" y="32"/>
                  </a:cubicBezTo>
                  <a:cubicBezTo>
                    <a:pt x="399" y="34"/>
                    <a:pt x="403" y="37"/>
                    <a:pt x="408" y="37"/>
                  </a:cubicBezTo>
                  <a:cubicBezTo>
                    <a:pt x="438" y="38"/>
                    <a:pt x="468" y="38"/>
                    <a:pt x="499" y="38"/>
                  </a:cubicBezTo>
                  <a:cubicBezTo>
                    <a:pt x="499" y="44"/>
                    <a:pt x="500" y="49"/>
                    <a:pt x="500" y="54"/>
                  </a:cubicBezTo>
                  <a:cubicBezTo>
                    <a:pt x="500" y="163"/>
                    <a:pt x="498" y="271"/>
                    <a:pt x="501" y="380"/>
                  </a:cubicBezTo>
                  <a:cubicBezTo>
                    <a:pt x="502" y="461"/>
                    <a:pt x="470" y="525"/>
                    <a:pt x="405" y="570"/>
                  </a:cubicBezTo>
                  <a:cubicBezTo>
                    <a:pt x="358" y="604"/>
                    <a:pt x="307" y="631"/>
                    <a:pt x="257" y="661"/>
                  </a:cubicBezTo>
                  <a:cubicBezTo>
                    <a:pt x="253" y="663"/>
                    <a:pt x="247" y="663"/>
                    <a:pt x="243" y="661"/>
                  </a:cubicBezTo>
                  <a:cubicBezTo>
                    <a:pt x="196" y="633"/>
                    <a:pt x="149" y="607"/>
                    <a:pt x="103" y="577"/>
                  </a:cubicBezTo>
                  <a:cubicBezTo>
                    <a:pt x="56" y="545"/>
                    <a:pt x="20" y="502"/>
                    <a:pt x="6" y="445"/>
                  </a:cubicBezTo>
                  <a:cubicBezTo>
                    <a:pt x="3" y="432"/>
                    <a:pt x="1" y="418"/>
                    <a:pt x="1" y="405"/>
                  </a:cubicBezTo>
                  <a:cubicBezTo>
                    <a:pt x="0" y="287"/>
                    <a:pt x="0" y="169"/>
                    <a:pt x="1" y="51"/>
                  </a:cubicBezTo>
                  <a:cubicBezTo>
                    <a:pt x="1" y="47"/>
                    <a:pt x="1" y="43"/>
                    <a:pt x="2" y="38"/>
                  </a:cubicBezTo>
                  <a:close/>
                  <a:moveTo>
                    <a:pt x="9" y="237"/>
                  </a:moveTo>
                  <a:cubicBezTo>
                    <a:pt x="23" y="232"/>
                    <a:pt x="35" y="228"/>
                    <a:pt x="46" y="224"/>
                  </a:cubicBezTo>
                  <a:cubicBezTo>
                    <a:pt x="71" y="216"/>
                    <a:pt x="96" y="214"/>
                    <a:pt x="120" y="225"/>
                  </a:cubicBezTo>
                  <a:cubicBezTo>
                    <a:pt x="151" y="240"/>
                    <a:pt x="182" y="239"/>
                    <a:pt x="214" y="226"/>
                  </a:cubicBezTo>
                  <a:cubicBezTo>
                    <a:pt x="238" y="215"/>
                    <a:pt x="264" y="215"/>
                    <a:pt x="288" y="226"/>
                  </a:cubicBezTo>
                  <a:cubicBezTo>
                    <a:pt x="319" y="240"/>
                    <a:pt x="350" y="239"/>
                    <a:pt x="381" y="225"/>
                  </a:cubicBezTo>
                  <a:cubicBezTo>
                    <a:pt x="403" y="215"/>
                    <a:pt x="426" y="216"/>
                    <a:pt x="450" y="223"/>
                  </a:cubicBezTo>
                  <a:cubicBezTo>
                    <a:pt x="463" y="227"/>
                    <a:pt x="477" y="232"/>
                    <a:pt x="492" y="236"/>
                  </a:cubicBezTo>
                  <a:cubicBezTo>
                    <a:pt x="492" y="172"/>
                    <a:pt x="492" y="110"/>
                    <a:pt x="492" y="46"/>
                  </a:cubicBezTo>
                  <a:cubicBezTo>
                    <a:pt x="461" y="46"/>
                    <a:pt x="431" y="46"/>
                    <a:pt x="401" y="46"/>
                  </a:cubicBezTo>
                  <a:cubicBezTo>
                    <a:pt x="399" y="46"/>
                    <a:pt x="397" y="48"/>
                    <a:pt x="395" y="49"/>
                  </a:cubicBezTo>
                  <a:cubicBezTo>
                    <a:pt x="391" y="51"/>
                    <a:pt x="387" y="54"/>
                    <a:pt x="383" y="54"/>
                  </a:cubicBezTo>
                  <a:cubicBezTo>
                    <a:pt x="295" y="55"/>
                    <a:pt x="206" y="55"/>
                    <a:pt x="118" y="55"/>
                  </a:cubicBezTo>
                  <a:cubicBezTo>
                    <a:pt x="114" y="54"/>
                    <a:pt x="111" y="53"/>
                    <a:pt x="107" y="52"/>
                  </a:cubicBezTo>
                  <a:cubicBezTo>
                    <a:pt x="103" y="50"/>
                    <a:pt x="98" y="46"/>
                    <a:pt x="94" y="46"/>
                  </a:cubicBezTo>
                  <a:cubicBezTo>
                    <a:pt x="83" y="45"/>
                    <a:pt x="73" y="45"/>
                    <a:pt x="62" y="45"/>
                  </a:cubicBezTo>
                  <a:cubicBezTo>
                    <a:pt x="44" y="45"/>
                    <a:pt x="27" y="45"/>
                    <a:pt x="9" y="45"/>
                  </a:cubicBezTo>
                  <a:cubicBezTo>
                    <a:pt x="9" y="110"/>
                    <a:pt x="9" y="172"/>
                    <a:pt x="9" y="237"/>
                  </a:cubicBezTo>
                  <a:close/>
                  <a:moveTo>
                    <a:pt x="227" y="363"/>
                  </a:moveTo>
                  <a:cubicBezTo>
                    <a:pt x="213" y="362"/>
                    <a:pt x="199" y="361"/>
                    <a:pt x="185" y="359"/>
                  </a:cubicBezTo>
                  <a:cubicBezTo>
                    <a:pt x="176" y="358"/>
                    <a:pt x="167" y="354"/>
                    <a:pt x="158" y="352"/>
                  </a:cubicBezTo>
                  <a:cubicBezTo>
                    <a:pt x="155" y="352"/>
                    <a:pt x="150" y="353"/>
                    <a:pt x="149" y="355"/>
                  </a:cubicBezTo>
                  <a:cubicBezTo>
                    <a:pt x="147" y="357"/>
                    <a:pt x="148" y="363"/>
                    <a:pt x="150" y="364"/>
                  </a:cubicBezTo>
                  <a:cubicBezTo>
                    <a:pt x="158" y="369"/>
                    <a:pt x="166" y="375"/>
                    <a:pt x="175" y="376"/>
                  </a:cubicBezTo>
                  <a:cubicBezTo>
                    <a:pt x="191" y="379"/>
                    <a:pt x="206" y="378"/>
                    <a:pt x="222" y="379"/>
                  </a:cubicBezTo>
                  <a:cubicBezTo>
                    <a:pt x="225" y="380"/>
                    <a:pt x="228" y="384"/>
                    <a:pt x="231" y="386"/>
                  </a:cubicBezTo>
                  <a:cubicBezTo>
                    <a:pt x="228" y="388"/>
                    <a:pt x="225" y="392"/>
                    <a:pt x="221" y="392"/>
                  </a:cubicBezTo>
                  <a:cubicBezTo>
                    <a:pt x="205" y="394"/>
                    <a:pt x="188" y="394"/>
                    <a:pt x="172" y="396"/>
                  </a:cubicBezTo>
                  <a:cubicBezTo>
                    <a:pt x="121" y="400"/>
                    <a:pt x="127" y="392"/>
                    <a:pt x="117" y="448"/>
                  </a:cubicBezTo>
                  <a:cubicBezTo>
                    <a:pt x="113" y="471"/>
                    <a:pt x="112" y="494"/>
                    <a:pt x="109" y="517"/>
                  </a:cubicBezTo>
                  <a:cubicBezTo>
                    <a:pt x="111" y="518"/>
                    <a:pt x="113" y="519"/>
                    <a:pt x="114" y="520"/>
                  </a:cubicBezTo>
                  <a:cubicBezTo>
                    <a:pt x="118" y="516"/>
                    <a:pt x="123" y="512"/>
                    <a:pt x="126" y="508"/>
                  </a:cubicBezTo>
                  <a:cubicBezTo>
                    <a:pt x="128" y="502"/>
                    <a:pt x="128" y="496"/>
                    <a:pt x="130" y="490"/>
                  </a:cubicBezTo>
                  <a:cubicBezTo>
                    <a:pt x="134" y="477"/>
                    <a:pt x="136" y="459"/>
                    <a:pt x="152" y="455"/>
                  </a:cubicBezTo>
                  <a:cubicBezTo>
                    <a:pt x="198" y="445"/>
                    <a:pt x="243" y="426"/>
                    <a:pt x="291" y="444"/>
                  </a:cubicBezTo>
                  <a:cubicBezTo>
                    <a:pt x="294" y="445"/>
                    <a:pt x="298" y="446"/>
                    <a:pt x="301" y="446"/>
                  </a:cubicBezTo>
                  <a:cubicBezTo>
                    <a:pt x="338" y="448"/>
                    <a:pt x="363" y="463"/>
                    <a:pt x="365" y="504"/>
                  </a:cubicBezTo>
                  <a:cubicBezTo>
                    <a:pt x="366" y="512"/>
                    <a:pt x="370" y="519"/>
                    <a:pt x="384" y="517"/>
                  </a:cubicBezTo>
                  <a:cubicBezTo>
                    <a:pt x="380" y="485"/>
                    <a:pt x="376" y="454"/>
                    <a:pt x="371" y="423"/>
                  </a:cubicBezTo>
                  <a:cubicBezTo>
                    <a:pt x="367" y="401"/>
                    <a:pt x="364" y="398"/>
                    <a:pt x="340" y="397"/>
                  </a:cubicBezTo>
                  <a:cubicBezTo>
                    <a:pt x="317" y="395"/>
                    <a:pt x="293" y="394"/>
                    <a:pt x="270" y="392"/>
                  </a:cubicBezTo>
                  <a:cubicBezTo>
                    <a:pt x="267" y="392"/>
                    <a:pt x="264" y="389"/>
                    <a:pt x="261" y="387"/>
                  </a:cubicBezTo>
                  <a:cubicBezTo>
                    <a:pt x="264" y="384"/>
                    <a:pt x="267" y="380"/>
                    <a:pt x="270" y="379"/>
                  </a:cubicBezTo>
                  <a:cubicBezTo>
                    <a:pt x="286" y="378"/>
                    <a:pt x="301" y="378"/>
                    <a:pt x="316" y="377"/>
                  </a:cubicBezTo>
                  <a:cubicBezTo>
                    <a:pt x="323" y="376"/>
                    <a:pt x="331" y="375"/>
                    <a:pt x="336" y="371"/>
                  </a:cubicBezTo>
                  <a:cubicBezTo>
                    <a:pt x="340" y="367"/>
                    <a:pt x="341" y="360"/>
                    <a:pt x="344" y="355"/>
                  </a:cubicBezTo>
                  <a:cubicBezTo>
                    <a:pt x="339" y="355"/>
                    <a:pt x="333" y="353"/>
                    <a:pt x="328" y="354"/>
                  </a:cubicBezTo>
                  <a:cubicBezTo>
                    <a:pt x="319" y="355"/>
                    <a:pt x="311" y="359"/>
                    <a:pt x="303" y="360"/>
                  </a:cubicBezTo>
                  <a:cubicBezTo>
                    <a:pt x="290" y="361"/>
                    <a:pt x="278" y="361"/>
                    <a:pt x="265" y="362"/>
                  </a:cubicBezTo>
                  <a:cubicBezTo>
                    <a:pt x="267" y="346"/>
                    <a:pt x="270" y="342"/>
                    <a:pt x="288" y="339"/>
                  </a:cubicBezTo>
                  <a:cubicBezTo>
                    <a:pt x="310" y="335"/>
                    <a:pt x="332" y="334"/>
                    <a:pt x="353" y="331"/>
                  </a:cubicBezTo>
                  <a:cubicBezTo>
                    <a:pt x="360" y="330"/>
                    <a:pt x="366" y="326"/>
                    <a:pt x="373" y="324"/>
                  </a:cubicBezTo>
                  <a:cubicBezTo>
                    <a:pt x="372" y="321"/>
                    <a:pt x="372" y="319"/>
                    <a:pt x="371" y="316"/>
                  </a:cubicBezTo>
                  <a:cubicBezTo>
                    <a:pt x="288" y="311"/>
                    <a:pt x="204" y="311"/>
                    <a:pt x="119" y="316"/>
                  </a:cubicBezTo>
                  <a:cubicBezTo>
                    <a:pt x="123" y="331"/>
                    <a:pt x="132" y="330"/>
                    <a:pt x="140" y="331"/>
                  </a:cubicBezTo>
                  <a:cubicBezTo>
                    <a:pt x="164" y="334"/>
                    <a:pt x="188" y="337"/>
                    <a:pt x="211" y="341"/>
                  </a:cubicBezTo>
                  <a:cubicBezTo>
                    <a:pt x="220" y="342"/>
                    <a:pt x="229" y="346"/>
                    <a:pt x="227" y="363"/>
                  </a:cubicBezTo>
                  <a:close/>
                  <a:moveTo>
                    <a:pt x="7" y="294"/>
                  </a:moveTo>
                  <a:cubicBezTo>
                    <a:pt x="8" y="294"/>
                    <a:pt x="8" y="294"/>
                    <a:pt x="8" y="294"/>
                  </a:cubicBezTo>
                  <a:cubicBezTo>
                    <a:pt x="8" y="286"/>
                    <a:pt x="8" y="277"/>
                    <a:pt x="9" y="269"/>
                  </a:cubicBezTo>
                  <a:cubicBezTo>
                    <a:pt x="9" y="265"/>
                    <a:pt x="12" y="258"/>
                    <a:pt x="15" y="257"/>
                  </a:cubicBezTo>
                  <a:cubicBezTo>
                    <a:pt x="51" y="244"/>
                    <a:pt x="87" y="232"/>
                    <a:pt x="125" y="249"/>
                  </a:cubicBezTo>
                  <a:cubicBezTo>
                    <a:pt x="152" y="262"/>
                    <a:pt x="180" y="262"/>
                    <a:pt x="207" y="250"/>
                  </a:cubicBezTo>
                  <a:cubicBezTo>
                    <a:pt x="236" y="237"/>
                    <a:pt x="266" y="238"/>
                    <a:pt x="295" y="251"/>
                  </a:cubicBezTo>
                  <a:cubicBezTo>
                    <a:pt x="321" y="261"/>
                    <a:pt x="347" y="262"/>
                    <a:pt x="372" y="250"/>
                  </a:cubicBezTo>
                  <a:cubicBezTo>
                    <a:pt x="403" y="237"/>
                    <a:pt x="434" y="238"/>
                    <a:pt x="464" y="250"/>
                  </a:cubicBezTo>
                  <a:cubicBezTo>
                    <a:pt x="473" y="253"/>
                    <a:pt x="483" y="255"/>
                    <a:pt x="492" y="258"/>
                  </a:cubicBezTo>
                  <a:cubicBezTo>
                    <a:pt x="493" y="252"/>
                    <a:pt x="492" y="247"/>
                    <a:pt x="489" y="247"/>
                  </a:cubicBezTo>
                  <a:cubicBezTo>
                    <a:pt x="453" y="234"/>
                    <a:pt x="416" y="219"/>
                    <a:pt x="377" y="237"/>
                  </a:cubicBezTo>
                  <a:cubicBezTo>
                    <a:pt x="349" y="250"/>
                    <a:pt x="320" y="250"/>
                    <a:pt x="292" y="238"/>
                  </a:cubicBezTo>
                  <a:cubicBezTo>
                    <a:pt x="264" y="226"/>
                    <a:pt x="236" y="226"/>
                    <a:pt x="209" y="238"/>
                  </a:cubicBezTo>
                  <a:cubicBezTo>
                    <a:pt x="181" y="250"/>
                    <a:pt x="153" y="250"/>
                    <a:pt x="124" y="237"/>
                  </a:cubicBezTo>
                  <a:cubicBezTo>
                    <a:pt x="97" y="225"/>
                    <a:pt x="70" y="227"/>
                    <a:pt x="43" y="236"/>
                  </a:cubicBezTo>
                  <a:cubicBezTo>
                    <a:pt x="7" y="247"/>
                    <a:pt x="7" y="247"/>
                    <a:pt x="7" y="285"/>
                  </a:cubicBezTo>
                  <a:cubicBezTo>
                    <a:pt x="7" y="288"/>
                    <a:pt x="7" y="291"/>
                    <a:pt x="7" y="294"/>
                  </a:cubicBezTo>
                  <a:close/>
                  <a:moveTo>
                    <a:pt x="247" y="531"/>
                  </a:moveTo>
                  <a:cubicBezTo>
                    <a:pt x="273" y="520"/>
                    <a:pt x="298" y="508"/>
                    <a:pt x="314" y="483"/>
                  </a:cubicBezTo>
                  <a:cubicBezTo>
                    <a:pt x="317" y="480"/>
                    <a:pt x="316" y="474"/>
                    <a:pt x="314" y="470"/>
                  </a:cubicBezTo>
                  <a:cubicBezTo>
                    <a:pt x="314" y="468"/>
                    <a:pt x="306" y="468"/>
                    <a:pt x="303" y="469"/>
                  </a:cubicBezTo>
                  <a:cubicBezTo>
                    <a:pt x="266" y="477"/>
                    <a:pt x="229" y="476"/>
                    <a:pt x="193" y="470"/>
                  </a:cubicBezTo>
                  <a:cubicBezTo>
                    <a:pt x="188" y="469"/>
                    <a:pt x="182" y="470"/>
                    <a:pt x="177" y="471"/>
                  </a:cubicBezTo>
                  <a:cubicBezTo>
                    <a:pt x="178" y="477"/>
                    <a:pt x="177" y="485"/>
                    <a:pt x="181" y="488"/>
                  </a:cubicBezTo>
                  <a:cubicBezTo>
                    <a:pt x="196" y="501"/>
                    <a:pt x="212" y="512"/>
                    <a:pt x="229" y="523"/>
                  </a:cubicBezTo>
                  <a:cubicBezTo>
                    <a:pt x="234" y="527"/>
                    <a:pt x="241" y="528"/>
                    <a:pt x="247" y="5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66" name="Freeform 228">
              <a:extLst>
                <a:ext uri="{FF2B5EF4-FFF2-40B4-BE49-F238E27FC236}">
                  <a16:creationId xmlns:a16="http://schemas.microsoft.com/office/drawing/2014/main" id="{36626C9B-1162-4516-904C-E04F4DFEADFC}"/>
                </a:ext>
              </a:extLst>
            </p:cNvPr>
            <p:cNvSpPr>
              <a:spLocks noEditPoints="1"/>
            </p:cNvSpPr>
            <p:nvPr/>
          </p:nvSpPr>
          <p:spPr bwMode="auto">
            <a:xfrm>
              <a:off x="9125905" y="8477068"/>
              <a:ext cx="1738312" cy="973137"/>
            </a:xfrm>
            <a:custGeom>
              <a:avLst/>
              <a:gdLst>
                <a:gd name="T0" fmla="*/ 549 w 720"/>
                <a:gd name="T1" fmla="*/ 210 h 405"/>
                <a:gd name="T2" fmla="*/ 655 w 720"/>
                <a:gd name="T3" fmla="*/ 9 h 405"/>
                <a:gd name="T4" fmla="*/ 712 w 720"/>
                <a:gd name="T5" fmla="*/ 89 h 405"/>
                <a:gd name="T6" fmla="*/ 690 w 720"/>
                <a:gd name="T7" fmla="*/ 199 h 405"/>
                <a:gd name="T8" fmla="*/ 36 w 720"/>
                <a:gd name="T9" fmla="*/ 285 h 405"/>
                <a:gd name="T10" fmla="*/ 28 w 720"/>
                <a:gd name="T11" fmla="*/ 175 h 405"/>
                <a:gd name="T12" fmla="*/ 51 w 720"/>
                <a:gd name="T13" fmla="*/ 6 h 405"/>
                <a:gd name="T14" fmla="*/ 142 w 720"/>
                <a:gd name="T15" fmla="*/ 148 h 405"/>
                <a:gd name="T16" fmla="*/ 155 w 720"/>
                <a:gd name="T17" fmla="*/ 236 h 405"/>
                <a:gd name="T18" fmla="*/ 512 w 720"/>
                <a:gd name="T19" fmla="*/ 310 h 405"/>
                <a:gd name="T20" fmla="*/ 539 w 720"/>
                <a:gd name="T21" fmla="*/ 331 h 405"/>
                <a:gd name="T22" fmla="*/ 568 w 720"/>
                <a:gd name="T23" fmla="*/ 332 h 405"/>
                <a:gd name="T24" fmla="*/ 537 w 720"/>
                <a:gd name="T25" fmla="*/ 273 h 405"/>
                <a:gd name="T26" fmla="*/ 197 w 720"/>
                <a:gd name="T27" fmla="*/ 287 h 405"/>
                <a:gd name="T28" fmla="*/ 170 w 720"/>
                <a:gd name="T29" fmla="*/ 286 h 405"/>
                <a:gd name="T30" fmla="*/ 130 w 720"/>
                <a:gd name="T31" fmla="*/ 313 h 405"/>
                <a:gd name="T32" fmla="*/ 142 w 720"/>
                <a:gd name="T33" fmla="*/ 335 h 405"/>
                <a:gd name="T34" fmla="*/ 175 w 720"/>
                <a:gd name="T35" fmla="*/ 348 h 405"/>
                <a:gd name="T36" fmla="*/ 197 w 720"/>
                <a:gd name="T37" fmla="*/ 333 h 405"/>
                <a:gd name="T38" fmla="*/ 93 w 720"/>
                <a:gd name="T39" fmla="*/ 289 h 405"/>
                <a:gd name="T40" fmla="*/ 110 w 720"/>
                <a:gd name="T41" fmla="*/ 261 h 405"/>
                <a:gd name="T42" fmla="*/ 88 w 720"/>
                <a:gd name="T43" fmla="*/ 258 h 405"/>
                <a:gd name="T44" fmla="*/ 73 w 720"/>
                <a:gd name="T45" fmla="*/ 236 h 405"/>
                <a:gd name="T46" fmla="*/ 74 w 720"/>
                <a:gd name="T47" fmla="*/ 239 h 405"/>
                <a:gd name="T48" fmla="*/ 52 w 720"/>
                <a:gd name="T49" fmla="*/ 265 h 405"/>
                <a:gd name="T50" fmla="*/ 56 w 720"/>
                <a:gd name="T51" fmla="*/ 274 h 405"/>
                <a:gd name="T52" fmla="*/ 82 w 720"/>
                <a:gd name="T53" fmla="*/ 272 h 405"/>
                <a:gd name="T54" fmla="*/ 392 w 720"/>
                <a:gd name="T55" fmla="*/ 384 h 405"/>
                <a:gd name="T56" fmla="*/ 435 w 720"/>
                <a:gd name="T57" fmla="*/ 320 h 405"/>
                <a:gd name="T58" fmla="*/ 371 w 720"/>
                <a:gd name="T59" fmla="*/ 343 h 405"/>
                <a:gd name="T60" fmla="*/ 300 w 720"/>
                <a:gd name="T61" fmla="*/ 365 h 405"/>
                <a:gd name="T62" fmla="*/ 286 w 720"/>
                <a:gd name="T63" fmla="*/ 365 h 405"/>
                <a:gd name="T64" fmla="*/ 332 w 720"/>
                <a:gd name="T65" fmla="*/ 375 h 405"/>
                <a:gd name="T66" fmla="*/ 625 w 720"/>
                <a:gd name="T67" fmla="*/ 299 h 405"/>
                <a:gd name="T68" fmla="*/ 596 w 720"/>
                <a:gd name="T69" fmla="*/ 235 h 405"/>
                <a:gd name="T70" fmla="*/ 625 w 720"/>
                <a:gd name="T71" fmla="*/ 299 h 405"/>
                <a:gd name="T72" fmla="*/ 660 w 720"/>
                <a:gd name="T73" fmla="*/ 287 h 405"/>
                <a:gd name="T74" fmla="*/ 643 w 720"/>
                <a:gd name="T75" fmla="*/ 230 h 405"/>
                <a:gd name="T76" fmla="*/ 633 w 720"/>
                <a:gd name="T77" fmla="*/ 254 h 405"/>
                <a:gd name="T78" fmla="*/ 413 w 720"/>
                <a:gd name="T79" fmla="*/ 374 h 405"/>
                <a:gd name="T80" fmla="*/ 325 w 720"/>
                <a:gd name="T81" fmla="*/ 335 h 405"/>
                <a:gd name="T82" fmla="*/ 303 w 720"/>
                <a:gd name="T83" fmla="*/ 312 h 405"/>
                <a:gd name="T84" fmla="*/ 286 w 720"/>
                <a:gd name="T85" fmla="*/ 3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0" h="405">
                  <a:moveTo>
                    <a:pt x="155" y="236"/>
                  </a:moveTo>
                  <a:cubicBezTo>
                    <a:pt x="273" y="317"/>
                    <a:pt x="464" y="308"/>
                    <a:pt x="563" y="238"/>
                  </a:cubicBezTo>
                  <a:cubicBezTo>
                    <a:pt x="558" y="229"/>
                    <a:pt x="554" y="219"/>
                    <a:pt x="549" y="210"/>
                  </a:cubicBezTo>
                  <a:cubicBezTo>
                    <a:pt x="541" y="197"/>
                    <a:pt x="542" y="184"/>
                    <a:pt x="551" y="173"/>
                  </a:cubicBezTo>
                  <a:cubicBezTo>
                    <a:pt x="557" y="164"/>
                    <a:pt x="565" y="157"/>
                    <a:pt x="573" y="150"/>
                  </a:cubicBezTo>
                  <a:cubicBezTo>
                    <a:pt x="617" y="113"/>
                    <a:pt x="649" y="68"/>
                    <a:pt x="655" y="9"/>
                  </a:cubicBezTo>
                  <a:cubicBezTo>
                    <a:pt x="655" y="5"/>
                    <a:pt x="658" y="3"/>
                    <a:pt x="660" y="0"/>
                  </a:cubicBezTo>
                  <a:cubicBezTo>
                    <a:pt x="663" y="2"/>
                    <a:pt x="667" y="3"/>
                    <a:pt x="669" y="6"/>
                  </a:cubicBezTo>
                  <a:cubicBezTo>
                    <a:pt x="684" y="33"/>
                    <a:pt x="699" y="60"/>
                    <a:pt x="712" y="89"/>
                  </a:cubicBezTo>
                  <a:cubicBezTo>
                    <a:pt x="716" y="97"/>
                    <a:pt x="716" y="110"/>
                    <a:pt x="713" y="119"/>
                  </a:cubicBezTo>
                  <a:cubicBezTo>
                    <a:pt x="707" y="139"/>
                    <a:pt x="697" y="159"/>
                    <a:pt x="690" y="179"/>
                  </a:cubicBezTo>
                  <a:cubicBezTo>
                    <a:pt x="688" y="185"/>
                    <a:pt x="687" y="194"/>
                    <a:pt x="690" y="199"/>
                  </a:cubicBezTo>
                  <a:cubicBezTo>
                    <a:pt x="720" y="244"/>
                    <a:pt x="707" y="273"/>
                    <a:pt x="666" y="302"/>
                  </a:cubicBezTo>
                  <a:cubicBezTo>
                    <a:pt x="564" y="373"/>
                    <a:pt x="452" y="405"/>
                    <a:pt x="329" y="398"/>
                  </a:cubicBezTo>
                  <a:cubicBezTo>
                    <a:pt x="219" y="391"/>
                    <a:pt x="121" y="354"/>
                    <a:pt x="36" y="285"/>
                  </a:cubicBezTo>
                  <a:cubicBezTo>
                    <a:pt x="11" y="265"/>
                    <a:pt x="6" y="241"/>
                    <a:pt x="21" y="212"/>
                  </a:cubicBezTo>
                  <a:cubicBezTo>
                    <a:pt x="24" y="208"/>
                    <a:pt x="25" y="204"/>
                    <a:pt x="28" y="200"/>
                  </a:cubicBezTo>
                  <a:cubicBezTo>
                    <a:pt x="34" y="192"/>
                    <a:pt x="34" y="184"/>
                    <a:pt x="28" y="175"/>
                  </a:cubicBezTo>
                  <a:cubicBezTo>
                    <a:pt x="22" y="166"/>
                    <a:pt x="18" y="156"/>
                    <a:pt x="14" y="146"/>
                  </a:cubicBezTo>
                  <a:cubicBezTo>
                    <a:pt x="3" y="119"/>
                    <a:pt x="0" y="93"/>
                    <a:pt x="18" y="67"/>
                  </a:cubicBezTo>
                  <a:cubicBezTo>
                    <a:pt x="31" y="48"/>
                    <a:pt x="40" y="26"/>
                    <a:pt x="51" y="6"/>
                  </a:cubicBezTo>
                  <a:cubicBezTo>
                    <a:pt x="53" y="4"/>
                    <a:pt x="56" y="2"/>
                    <a:pt x="58" y="0"/>
                  </a:cubicBezTo>
                  <a:cubicBezTo>
                    <a:pt x="60" y="3"/>
                    <a:pt x="63" y="6"/>
                    <a:pt x="63" y="8"/>
                  </a:cubicBezTo>
                  <a:cubicBezTo>
                    <a:pt x="68" y="67"/>
                    <a:pt x="99" y="111"/>
                    <a:pt x="142" y="148"/>
                  </a:cubicBezTo>
                  <a:cubicBezTo>
                    <a:pt x="150" y="155"/>
                    <a:pt x="158" y="162"/>
                    <a:pt x="165" y="170"/>
                  </a:cubicBezTo>
                  <a:cubicBezTo>
                    <a:pt x="176" y="183"/>
                    <a:pt x="178" y="196"/>
                    <a:pt x="168" y="211"/>
                  </a:cubicBezTo>
                  <a:cubicBezTo>
                    <a:pt x="163" y="219"/>
                    <a:pt x="160" y="227"/>
                    <a:pt x="155" y="236"/>
                  </a:cubicBezTo>
                  <a:close/>
                  <a:moveTo>
                    <a:pt x="532" y="301"/>
                  </a:moveTo>
                  <a:cubicBezTo>
                    <a:pt x="535" y="285"/>
                    <a:pt x="522" y="290"/>
                    <a:pt x="514" y="287"/>
                  </a:cubicBezTo>
                  <a:cubicBezTo>
                    <a:pt x="513" y="296"/>
                    <a:pt x="513" y="303"/>
                    <a:pt x="512" y="310"/>
                  </a:cubicBezTo>
                  <a:cubicBezTo>
                    <a:pt x="520" y="308"/>
                    <a:pt x="526" y="306"/>
                    <a:pt x="532" y="304"/>
                  </a:cubicBezTo>
                  <a:cubicBezTo>
                    <a:pt x="530" y="307"/>
                    <a:pt x="527" y="311"/>
                    <a:pt x="526" y="312"/>
                  </a:cubicBezTo>
                  <a:cubicBezTo>
                    <a:pt x="531" y="319"/>
                    <a:pt x="535" y="325"/>
                    <a:pt x="539" y="331"/>
                  </a:cubicBezTo>
                  <a:cubicBezTo>
                    <a:pt x="546" y="327"/>
                    <a:pt x="551" y="323"/>
                    <a:pt x="560" y="317"/>
                  </a:cubicBezTo>
                  <a:cubicBezTo>
                    <a:pt x="559" y="329"/>
                    <a:pt x="558" y="336"/>
                    <a:pt x="557" y="343"/>
                  </a:cubicBezTo>
                  <a:cubicBezTo>
                    <a:pt x="568" y="342"/>
                    <a:pt x="569" y="341"/>
                    <a:pt x="568" y="332"/>
                  </a:cubicBezTo>
                  <a:cubicBezTo>
                    <a:pt x="567" y="321"/>
                    <a:pt x="567" y="310"/>
                    <a:pt x="550" y="314"/>
                  </a:cubicBezTo>
                  <a:cubicBezTo>
                    <a:pt x="548" y="306"/>
                    <a:pt x="548" y="298"/>
                    <a:pt x="546" y="290"/>
                  </a:cubicBezTo>
                  <a:cubicBezTo>
                    <a:pt x="544" y="284"/>
                    <a:pt x="540" y="278"/>
                    <a:pt x="537" y="273"/>
                  </a:cubicBezTo>
                  <a:cubicBezTo>
                    <a:pt x="537" y="273"/>
                    <a:pt x="536" y="274"/>
                    <a:pt x="535" y="275"/>
                  </a:cubicBezTo>
                  <a:cubicBezTo>
                    <a:pt x="534" y="283"/>
                    <a:pt x="533" y="292"/>
                    <a:pt x="532" y="301"/>
                  </a:cubicBezTo>
                  <a:close/>
                  <a:moveTo>
                    <a:pt x="197" y="287"/>
                  </a:moveTo>
                  <a:cubicBezTo>
                    <a:pt x="194" y="284"/>
                    <a:pt x="191" y="279"/>
                    <a:pt x="189" y="276"/>
                  </a:cubicBezTo>
                  <a:cubicBezTo>
                    <a:pt x="180" y="277"/>
                    <a:pt x="172" y="278"/>
                    <a:pt x="164" y="279"/>
                  </a:cubicBezTo>
                  <a:cubicBezTo>
                    <a:pt x="167" y="282"/>
                    <a:pt x="169" y="285"/>
                    <a:pt x="170" y="286"/>
                  </a:cubicBezTo>
                  <a:cubicBezTo>
                    <a:pt x="165" y="296"/>
                    <a:pt x="160" y="306"/>
                    <a:pt x="155" y="315"/>
                  </a:cubicBezTo>
                  <a:cubicBezTo>
                    <a:pt x="147" y="313"/>
                    <a:pt x="139" y="311"/>
                    <a:pt x="130" y="309"/>
                  </a:cubicBezTo>
                  <a:cubicBezTo>
                    <a:pt x="130" y="311"/>
                    <a:pt x="130" y="312"/>
                    <a:pt x="130" y="313"/>
                  </a:cubicBezTo>
                  <a:cubicBezTo>
                    <a:pt x="138" y="316"/>
                    <a:pt x="147" y="319"/>
                    <a:pt x="159" y="323"/>
                  </a:cubicBezTo>
                  <a:cubicBezTo>
                    <a:pt x="151" y="327"/>
                    <a:pt x="146" y="329"/>
                    <a:pt x="141" y="331"/>
                  </a:cubicBezTo>
                  <a:cubicBezTo>
                    <a:pt x="141" y="332"/>
                    <a:pt x="142" y="334"/>
                    <a:pt x="142" y="335"/>
                  </a:cubicBezTo>
                  <a:cubicBezTo>
                    <a:pt x="150" y="333"/>
                    <a:pt x="157" y="331"/>
                    <a:pt x="162" y="329"/>
                  </a:cubicBezTo>
                  <a:cubicBezTo>
                    <a:pt x="165" y="336"/>
                    <a:pt x="167" y="343"/>
                    <a:pt x="169" y="349"/>
                  </a:cubicBezTo>
                  <a:cubicBezTo>
                    <a:pt x="171" y="349"/>
                    <a:pt x="173" y="348"/>
                    <a:pt x="175" y="348"/>
                  </a:cubicBezTo>
                  <a:cubicBezTo>
                    <a:pt x="174" y="343"/>
                    <a:pt x="172" y="338"/>
                    <a:pt x="170" y="329"/>
                  </a:cubicBezTo>
                  <a:cubicBezTo>
                    <a:pt x="180" y="332"/>
                    <a:pt x="188" y="333"/>
                    <a:pt x="196" y="335"/>
                  </a:cubicBezTo>
                  <a:cubicBezTo>
                    <a:pt x="196" y="334"/>
                    <a:pt x="196" y="334"/>
                    <a:pt x="197" y="333"/>
                  </a:cubicBezTo>
                  <a:cubicBezTo>
                    <a:pt x="192" y="329"/>
                    <a:pt x="186" y="325"/>
                    <a:pt x="180" y="321"/>
                  </a:cubicBezTo>
                  <a:cubicBezTo>
                    <a:pt x="186" y="310"/>
                    <a:pt x="191" y="299"/>
                    <a:pt x="197" y="287"/>
                  </a:cubicBezTo>
                  <a:close/>
                  <a:moveTo>
                    <a:pt x="93" y="289"/>
                  </a:moveTo>
                  <a:cubicBezTo>
                    <a:pt x="94" y="288"/>
                    <a:pt x="96" y="288"/>
                    <a:pt x="97" y="287"/>
                  </a:cubicBezTo>
                  <a:cubicBezTo>
                    <a:pt x="95" y="281"/>
                    <a:pt x="92" y="274"/>
                    <a:pt x="90" y="268"/>
                  </a:cubicBezTo>
                  <a:cubicBezTo>
                    <a:pt x="97" y="266"/>
                    <a:pt x="104" y="263"/>
                    <a:pt x="110" y="261"/>
                  </a:cubicBezTo>
                  <a:cubicBezTo>
                    <a:pt x="109" y="259"/>
                    <a:pt x="109" y="258"/>
                    <a:pt x="108" y="256"/>
                  </a:cubicBezTo>
                  <a:cubicBezTo>
                    <a:pt x="102" y="258"/>
                    <a:pt x="96" y="259"/>
                    <a:pt x="89" y="261"/>
                  </a:cubicBezTo>
                  <a:cubicBezTo>
                    <a:pt x="89" y="260"/>
                    <a:pt x="88" y="259"/>
                    <a:pt x="88" y="258"/>
                  </a:cubicBezTo>
                  <a:cubicBezTo>
                    <a:pt x="94" y="253"/>
                    <a:pt x="100" y="248"/>
                    <a:pt x="107" y="243"/>
                  </a:cubicBezTo>
                  <a:cubicBezTo>
                    <a:pt x="107" y="239"/>
                    <a:pt x="107" y="233"/>
                    <a:pt x="107" y="229"/>
                  </a:cubicBezTo>
                  <a:cubicBezTo>
                    <a:pt x="97" y="231"/>
                    <a:pt x="88" y="233"/>
                    <a:pt x="73" y="236"/>
                  </a:cubicBezTo>
                  <a:cubicBezTo>
                    <a:pt x="81" y="240"/>
                    <a:pt x="86" y="242"/>
                    <a:pt x="91" y="244"/>
                  </a:cubicBezTo>
                  <a:cubicBezTo>
                    <a:pt x="87" y="249"/>
                    <a:pt x="85" y="251"/>
                    <a:pt x="83" y="253"/>
                  </a:cubicBezTo>
                  <a:cubicBezTo>
                    <a:pt x="80" y="249"/>
                    <a:pt x="78" y="245"/>
                    <a:pt x="74" y="239"/>
                  </a:cubicBezTo>
                  <a:cubicBezTo>
                    <a:pt x="73" y="246"/>
                    <a:pt x="72" y="250"/>
                    <a:pt x="71" y="254"/>
                  </a:cubicBezTo>
                  <a:cubicBezTo>
                    <a:pt x="64" y="256"/>
                    <a:pt x="58" y="258"/>
                    <a:pt x="51" y="260"/>
                  </a:cubicBezTo>
                  <a:cubicBezTo>
                    <a:pt x="52" y="262"/>
                    <a:pt x="52" y="263"/>
                    <a:pt x="52" y="265"/>
                  </a:cubicBezTo>
                  <a:cubicBezTo>
                    <a:pt x="59" y="264"/>
                    <a:pt x="66" y="264"/>
                    <a:pt x="76" y="264"/>
                  </a:cubicBezTo>
                  <a:cubicBezTo>
                    <a:pt x="72" y="270"/>
                    <a:pt x="69" y="274"/>
                    <a:pt x="66" y="278"/>
                  </a:cubicBezTo>
                  <a:cubicBezTo>
                    <a:pt x="62" y="276"/>
                    <a:pt x="59" y="275"/>
                    <a:pt x="56" y="274"/>
                  </a:cubicBezTo>
                  <a:cubicBezTo>
                    <a:pt x="55" y="274"/>
                    <a:pt x="55" y="275"/>
                    <a:pt x="54" y="276"/>
                  </a:cubicBezTo>
                  <a:cubicBezTo>
                    <a:pt x="57" y="280"/>
                    <a:pt x="60" y="284"/>
                    <a:pt x="64" y="288"/>
                  </a:cubicBezTo>
                  <a:cubicBezTo>
                    <a:pt x="69" y="283"/>
                    <a:pt x="75" y="278"/>
                    <a:pt x="82" y="272"/>
                  </a:cubicBezTo>
                  <a:cubicBezTo>
                    <a:pt x="86" y="278"/>
                    <a:pt x="89" y="283"/>
                    <a:pt x="93" y="289"/>
                  </a:cubicBezTo>
                  <a:close/>
                  <a:moveTo>
                    <a:pt x="371" y="343"/>
                  </a:moveTo>
                  <a:cubicBezTo>
                    <a:pt x="393" y="350"/>
                    <a:pt x="375" y="372"/>
                    <a:pt x="392" y="384"/>
                  </a:cubicBezTo>
                  <a:cubicBezTo>
                    <a:pt x="391" y="366"/>
                    <a:pt x="390" y="351"/>
                    <a:pt x="389" y="336"/>
                  </a:cubicBezTo>
                  <a:cubicBezTo>
                    <a:pt x="405" y="332"/>
                    <a:pt x="421" y="328"/>
                    <a:pt x="436" y="325"/>
                  </a:cubicBezTo>
                  <a:cubicBezTo>
                    <a:pt x="436" y="323"/>
                    <a:pt x="435" y="322"/>
                    <a:pt x="435" y="320"/>
                  </a:cubicBezTo>
                  <a:cubicBezTo>
                    <a:pt x="421" y="323"/>
                    <a:pt x="407" y="326"/>
                    <a:pt x="393" y="328"/>
                  </a:cubicBezTo>
                  <a:cubicBezTo>
                    <a:pt x="391" y="323"/>
                    <a:pt x="390" y="319"/>
                    <a:pt x="388" y="311"/>
                  </a:cubicBezTo>
                  <a:cubicBezTo>
                    <a:pt x="381" y="324"/>
                    <a:pt x="377" y="333"/>
                    <a:pt x="371" y="343"/>
                  </a:cubicBezTo>
                  <a:close/>
                  <a:moveTo>
                    <a:pt x="311" y="365"/>
                  </a:moveTo>
                  <a:cubicBezTo>
                    <a:pt x="313" y="357"/>
                    <a:pt x="327" y="351"/>
                    <a:pt x="320" y="338"/>
                  </a:cubicBezTo>
                  <a:cubicBezTo>
                    <a:pt x="312" y="349"/>
                    <a:pt x="306" y="357"/>
                    <a:pt x="300" y="365"/>
                  </a:cubicBezTo>
                  <a:cubicBezTo>
                    <a:pt x="299" y="356"/>
                    <a:pt x="298" y="349"/>
                    <a:pt x="298" y="341"/>
                  </a:cubicBezTo>
                  <a:cubicBezTo>
                    <a:pt x="296" y="341"/>
                    <a:pt x="294" y="341"/>
                    <a:pt x="292" y="341"/>
                  </a:cubicBezTo>
                  <a:cubicBezTo>
                    <a:pt x="290" y="349"/>
                    <a:pt x="288" y="357"/>
                    <a:pt x="286" y="365"/>
                  </a:cubicBezTo>
                  <a:cubicBezTo>
                    <a:pt x="282" y="366"/>
                    <a:pt x="277" y="367"/>
                    <a:pt x="271" y="368"/>
                  </a:cubicBezTo>
                  <a:cubicBezTo>
                    <a:pt x="271" y="369"/>
                    <a:pt x="272" y="370"/>
                    <a:pt x="272" y="371"/>
                  </a:cubicBezTo>
                  <a:cubicBezTo>
                    <a:pt x="292" y="373"/>
                    <a:pt x="312" y="374"/>
                    <a:pt x="332" y="375"/>
                  </a:cubicBezTo>
                  <a:cubicBezTo>
                    <a:pt x="333" y="374"/>
                    <a:pt x="333" y="372"/>
                    <a:pt x="333" y="371"/>
                  </a:cubicBezTo>
                  <a:cubicBezTo>
                    <a:pt x="326" y="369"/>
                    <a:pt x="319" y="367"/>
                    <a:pt x="311" y="365"/>
                  </a:cubicBezTo>
                  <a:close/>
                  <a:moveTo>
                    <a:pt x="625" y="299"/>
                  </a:moveTo>
                  <a:cubicBezTo>
                    <a:pt x="627" y="298"/>
                    <a:pt x="628" y="297"/>
                    <a:pt x="630" y="296"/>
                  </a:cubicBezTo>
                  <a:cubicBezTo>
                    <a:pt x="620" y="275"/>
                    <a:pt x="610" y="254"/>
                    <a:pt x="601" y="233"/>
                  </a:cubicBezTo>
                  <a:cubicBezTo>
                    <a:pt x="599" y="234"/>
                    <a:pt x="597" y="234"/>
                    <a:pt x="596" y="235"/>
                  </a:cubicBezTo>
                  <a:cubicBezTo>
                    <a:pt x="597" y="245"/>
                    <a:pt x="585" y="258"/>
                    <a:pt x="603" y="262"/>
                  </a:cubicBezTo>
                  <a:cubicBezTo>
                    <a:pt x="599" y="286"/>
                    <a:pt x="599" y="287"/>
                    <a:pt x="613" y="284"/>
                  </a:cubicBezTo>
                  <a:cubicBezTo>
                    <a:pt x="617" y="289"/>
                    <a:pt x="621" y="294"/>
                    <a:pt x="625" y="299"/>
                  </a:cubicBezTo>
                  <a:close/>
                  <a:moveTo>
                    <a:pt x="633" y="254"/>
                  </a:moveTo>
                  <a:cubicBezTo>
                    <a:pt x="640" y="266"/>
                    <a:pt x="647" y="278"/>
                    <a:pt x="654" y="290"/>
                  </a:cubicBezTo>
                  <a:cubicBezTo>
                    <a:pt x="656" y="289"/>
                    <a:pt x="658" y="288"/>
                    <a:pt x="660" y="287"/>
                  </a:cubicBezTo>
                  <a:cubicBezTo>
                    <a:pt x="652" y="273"/>
                    <a:pt x="645" y="260"/>
                    <a:pt x="637" y="247"/>
                  </a:cubicBezTo>
                  <a:cubicBezTo>
                    <a:pt x="641" y="242"/>
                    <a:pt x="644" y="238"/>
                    <a:pt x="647" y="234"/>
                  </a:cubicBezTo>
                  <a:cubicBezTo>
                    <a:pt x="646" y="233"/>
                    <a:pt x="644" y="231"/>
                    <a:pt x="643" y="230"/>
                  </a:cubicBezTo>
                  <a:cubicBezTo>
                    <a:pt x="634" y="239"/>
                    <a:pt x="625" y="249"/>
                    <a:pt x="617" y="258"/>
                  </a:cubicBezTo>
                  <a:cubicBezTo>
                    <a:pt x="618" y="259"/>
                    <a:pt x="619" y="260"/>
                    <a:pt x="620" y="262"/>
                  </a:cubicBezTo>
                  <a:cubicBezTo>
                    <a:pt x="624" y="259"/>
                    <a:pt x="628" y="257"/>
                    <a:pt x="633" y="254"/>
                  </a:cubicBezTo>
                  <a:close/>
                  <a:moveTo>
                    <a:pt x="402" y="357"/>
                  </a:moveTo>
                  <a:cubicBezTo>
                    <a:pt x="401" y="359"/>
                    <a:pt x="400" y="361"/>
                    <a:pt x="399" y="362"/>
                  </a:cubicBezTo>
                  <a:cubicBezTo>
                    <a:pt x="404" y="367"/>
                    <a:pt x="408" y="374"/>
                    <a:pt x="413" y="374"/>
                  </a:cubicBezTo>
                  <a:cubicBezTo>
                    <a:pt x="426" y="375"/>
                    <a:pt x="430" y="366"/>
                    <a:pt x="431" y="351"/>
                  </a:cubicBezTo>
                  <a:cubicBezTo>
                    <a:pt x="420" y="353"/>
                    <a:pt x="411" y="355"/>
                    <a:pt x="402" y="357"/>
                  </a:cubicBezTo>
                  <a:close/>
                  <a:moveTo>
                    <a:pt x="325" y="335"/>
                  </a:moveTo>
                  <a:cubicBezTo>
                    <a:pt x="325" y="333"/>
                    <a:pt x="326" y="332"/>
                    <a:pt x="326" y="331"/>
                  </a:cubicBezTo>
                  <a:cubicBezTo>
                    <a:pt x="319" y="324"/>
                    <a:pt x="312" y="317"/>
                    <a:pt x="305" y="309"/>
                  </a:cubicBezTo>
                  <a:cubicBezTo>
                    <a:pt x="304" y="310"/>
                    <a:pt x="304" y="311"/>
                    <a:pt x="303" y="312"/>
                  </a:cubicBezTo>
                  <a:cubicBezTo>
                    <a:pt x="303" y="317"/>
                    <a:pt x="304" y="322"/>
                    <a:pt x="305" y="327"/>
                  </a:cubicBezTo>
                  <a:cubicBezTo>
                    <a:pt x="298" y="328"/>
                    <a:pt x="292" y="329"/>
                    <a:pt x="286" y="330"/>
                  </a:cubicBezTo>
                  <a:cubicBezTo>
                    <a:pt x="286" y="332"/>
                    <a:pt x="286" y="333"/>
                    <a:pt x="286" y="335"/>
                  </a:cubicBezTo>
                  <a:cubicBezTo>
                    <a:pt x="299" y="335"/>
                    <a:pt x="312" y="335"/>
                    <a:pt x="325" y="3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67" name="Freeform 237">
              <a:extLst>
                <a:ext uri="{FF2B5EF4-FFF2-40B4-BE49-F238E27FC236}">
                  <a16:creationId xmlns:a16="http://schemas.microsoft.com/office/drawing/2014/main" id="{5989E96C-9E72-4A3B-AE15-7503B002A8AA}"/>
                </a:ext>
              </a:extLst>
            </p:cNvPr>
            <p:cNvSpPr>
              <a:spLocks noEditPoints="1"/>
            </p:cNvSpPr>
            <p:nvPr/>
          </p:nvSpPr>
          <p:spPr bwMode="auto">
            <a:xfrm>
              <a:off x="9411655" y="7661093"/>
              <a:ext cx="1165225" cy="469900"/>
            </a:xfrm>
            <a:custGeom>
              <a:avLst/>
              <a:gdLst>
                <a:gd name="T0" fmla="*/ 0 w 483"/>
                <a:gd name="T1" fmla="*/ 192 h 195"/>
                <a:gd name="T2" fmla="*/ 0 w 483"/>
                <a:gd name="T3" fmla="*/ 0 h 195"/>
                <a:gd name="T4" fmla="*/ 53 w 483"/>
                <a:gd name="T5" fmla="*/ 0 h 195"/>
                <a:gd name="T6" fmla="*/ 85 w 483"/>
                <a:gd name="T7" fmla="*/ 1 h 195"/>
                <a:gd name="T8" fmla="*/ 98 w 483"/>
                <a:gd name="T9" fmla="*/ 7 h 195"/>
                <a:gd name="T10" fmla="*/ 109 w 483"/>
                <a:gd name="T11" fmla="*/ 10 h 195"/>
                <a:gd name="T12" fmla="*/ 374 w 483"/>
                <a:gd name="T13" fmla="*/ 9 h 195"/>
                <a:gd name="T14" fmla="*/ 386 w 483"/>
                <a:gd name="T15" fmla="*/ 4 h 195"/>
                <a:gd name="T16" fmla="*/ 392 w 483"/>
                <a:gd name="T17" fmla="*/ 1 h 195"/>
                <a:gd name="T18" fmla="*/ 483 w 483"/>
                <a:gd name="T19" fmla="*/ 1 h 195"/>
                <a:gd name="T20" fmla="*/ 483 w 483"/>
                <a:gd name="T21" fmla="*/ 191 h 195"/>
                <a:gd name="T22" fmla="*/ 441 w 483"/>
                <a:gd name="T23" fmla="*/ 178 h 195"/>
                <a:gd name="T24" fmla="*/ 372 w 483"/>
                <a:gd name="T25" fmla="*/ 180 h 195"/>
                <a:gd name="T26" fmla="*/ 279 w 483"/>
                <a:gd name="T27" fmla="*/ 181 h 195"/>
                <a:gd name="T28" fmla="*/ 205 w 483"/>
                <a:gd name="T29" fmla="*/ 181 h 195"/>
                <a:gd name="T30" fmla="*/ 111 w 483"/>
                <a:gd name="T31" fmla="*/ 180 h 195"/>
                <a:gd name="T32" fmla="*/ 37 w 483"/>
                <a:gd name="T33" fmla="*/ 179 h 195"/>
                <a:gd name="T34" fmla="*/ 0 w 483"/>
                <a:gd name="T35" fmla="*/ 192 h 195"/>
                <a:gd name="T36" fmla="*/ 140 w 483"/>
                <a:gd name="T37" fmla="*/ 109 h 195"/>
                <a:gd name="T38" fmla="*/ 137 w 483"/>
                <a:gd name="T39" fmla="*/ 125 h 195"/>
                <a:gd name="T40" fmla="*/ 107 w 483"/>
                <a:gd name="T41" fmla="*/ 143 h 195"/>
                <a:gd name="T42" fmla="*/ 78 w 483"/>
                <a:gd name="T43" fmla="*/ 100 h 195"/>
                <a:gd name="T44" fmla="*/ 105 w 483"/>
                <a:gd name="T45" fmla="*/ 53 h 195"/>
                <a:gd name="T46" fmla="*/ 137 w 483"/>
                <a:gd name="T47" fmla="*/ 56 h 195"/>
                <a:gd name="T48" fmla="*/ 145 w 483"/>
                <a:gd name="T49" fmla="*/ 61 h 195"/>
                <a:gd name="T50" fmla="*/ 138 w 483"/>
                <a:gd name="T51" fmla="*/ 45 h 195"/>
                <a:gd name="T52" fmla="*/ 100 w 483"/>
                <a:gd name="T53" fmla="*/ 43 h 195"/>
                <a:gd name="T54" fmla="*/ 52 w 483"/>
                <a:gd name="T55" fmla="*/ 95 h 195"/>
                <a:gd name="T56" fmla="*/ 91 w 483"/>
                <a:gd name="T57" fmla="*/ 148 h 195"/>
                <a:gd name="T58" fmla="*/ 137 w 483"/>
                <a:gd name="T59" fmla="*/ 148 h 195"/>
                <a:gd name="T60" fmla="*/ 146 w 483"/>
                <a:gd name="T61" fmla="*/ 140 h 195"/>
                <a:gd name="T62" fmla="*/ 156 w 483"/>
                <a:gd name="T63" fmla="*/ 97 h 195"/>
                <a:gd name="T64" fmla="*/ 113 w 483"/>
                <a:gd name="T65" fmla="*/ 109 h 195"/>
                <a:gd name="T66" fmla="*/ 140 w 483"/>
                <a:gd name="T67" fmla="*/ 109 h 195"/>
                <a:gd name="T68" fmla="*/ 290 w 483"/>
                <a:gd name="T69" fmla="*/ 61 h 195"/>
                <a:gd name="T70" fmla="*/ 283 w 483"/>
                <a:gd name="T71" fmla="*/ 45 h 195"/>
                <a:gd name="T72" fmla="*/ 246 w 483"/>
                <a:gd name="T73" fmla="*/ 43 h 195"/>
                <a:gd name="T74" fmla="*/ 197 w 483"/>
                <a:gd name="T75" fmla="*/ 98 h 195"/>
                <a:gd name="T76" fmla="*/ 224 w 483"/>
                <a:gd name="T77" fmla="*/ 144 h 195"/>
                <a:gd name="T78" fmla="*/ 288 w 483"/>
                <a:gd name="T79" fmla="*/ 145 h 195"/>
                <a:gd name="T80" fmla="*/ 293 w 483"/>
                <a:gd name="T81" fmla="*/ 134 h 195"/>
                <a:gd name="T82" fmla="*/ 231 w 483"/>
                <a:gd name="T83" fmla="*/ 127 h 195"/>
                <a:gd name="T84" fmla="*/ 234 w 483"/>
                <a:gd name="T85" fmla="*/ 63 h 195"/>
                <a:gd name="T86" fmla="*/ 290 w 483"/>
                <a:gd name="T87" fmla="*/ 61 h 195"/>
                <a:gd name="T88" fmla="*/ 430 w 483"/>
                <a:gd name="T89" fmla="*/ 139 h 195"/>
                <a:gd name="T90" fmla="*/ 368 w 483"/>
                <a:gd name="T91" fmla="*/ 127 h 195"/>
                <a:gd name="T92" fmla="*/ 371 w 483"/>
                <a:gd name="T93" fmla="*/ 64 h 195"/>
                <a:gd name="T94" fmla="*/ 428 w 483"/>
                <a:gd name="T95" fmla="*/ 61 h 195"/>
                <a:gd name="T96" fmla="*/ 420 w 483"/>
                <a:gd name="T97" fmla="*/ 45 h 195"/>
                <a:gd name="T98" fmla="*/ 384 w 483"/>
                <a:gd name="T99" fmla="*/ 43 h 195"/>
                <a:gd name="T100" fmla="*/ 334 w 483"/>
                <a:gd name="T101" fmla="*/ 96 h 195"/>
                <a:gd name="T102" fmla="*/ 377 w 483"/>
                <a:gd name="T103" fmla="*/ 149 h 195"/>
                <a:gd name="T104" fmla="*/ 419 w 483"/>
                <a:gd name="T105" fmla="*/ 148 h 195"/>
                <a:gd name="T106" fmla="*/ 430 w 483"/>
                <a:gd name="T107" fmla="*/ 13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3" h="195">
                  <a:moveTo>
                    <a:pt x="0" y="192"/>
                  </a:moveTo>
                  <a:cubicBezTo>
                    <a:pt x="0" y="127"/>
                    <a:pt x="0" y="65"/>
                    <a:pt x="0" y="0"/>
                  </a:cubicBezTo>
                  <a:cubicBezTo>
                    <a:pt x="18" y="0"/>
                    <a:pt x="35" y="0"/>
                    <a:pt x="53" y="0"/>
                  </a:cubicBezTo>
                  <a:cubicBezTo>
                    <a:pt x="64" y="0"/>
                    <a:pt x="74" y="0"/>
                    <a:pt x="85" y="1"/>
                  </a:cubicBezTo>
                  <a:cubicBezTo>
                    <a:pt x="89" y="1"/>
                    <a:pt x="94" y="5"/>
                    <a:pt x="98" y="7"/>
                  </a:cubicBezTo>
                  <a:cubicBezTo>
                    <a:pt x="102" y="8"/>
                    <a:pt x="105" y="9"/>
                    <a:pt x="109" y="10"/>
                  </a:cubicBezTo>
                  <a:cubicBezTo>
                    <a:pt x="197" y="10"/>
                    <a:pt x="286" y="10"/>
                    <a:pt x="374" y="9"/>
                  </a:cubicBezTo>
                  <a:cubicBezTo>
                    <a:pt x="378" y="9"/>
                    <a:pt x="382" y="6"/>
                    <a:pt x="386" y="4"/>
                  </a:cubicBezTo>
                  <a:cubicBezTo>
                    <a:pt x="388" y="3"/>
                    <a:pt x="390" y="1"/>
                    <a:pt x="392" y="1"/>
                  </a:cubicBezTo>
                  <a:cubicBezTo>
                    <a:pt x="422" y="1"/>
                    <a:pt x="452" y="1"/>
                    <a:pt x="483" y="1"/>
                  </a:cubicBezTo>
                  <a:cubicBezTo>
                    <a:pt x="483" y="65"/>
                    <a:pt x="483" y="127"/>
                    <a:pt x="483" y="191"/>
                  </a:cubicBezTo>
                  <a:cubicBezTo>
                    <a:pt x="468" y="187"/>
                    <a:pt x="454" y="182"/>
                    <a:pt x="441" y="178"/>
                  </a:cubicBezTo>
                  <a:cubicBezTo>
                    <a:pt x="417" y="171"/>
                    <a:pt x="394" y="170"/>
                    <a:pt x="372" y="180"/>
                  </a:cubicBezTo>
                  <a:cubicBezTo>
                    <a:pt x="341" y="194"/>
                    <a:pt x="310" y="195"/>
                    <a:pt x="279" y="181"/>
                  </a:cubicBezTo>
                  <a:cubicBezTo>
                    <a:pt x="255" y="170"/>
                    <a:pt x="229" y="170"/>
                    <a:pt x="205" y="181"/>
                  </a:cubicBezTo>
                  <a:cubicBezTo>
                    <a:pt x="173" y="194"/>
                    <a:pt x="142" y="195"/>
                    <a:pt x="111" y="180"/>
                  </a:cubicBezTo>
                  <a:cubicBezTo>
                    <a:pt x="87" y="169"/>
                    <a:pt x="62" y="171"/>
                    <a:pt x="37" y="179"/>
                  </a:cubicBezTo>
                  <a:cubicBezTo>
                    <a:pt x="26" y="183"/>
                    <a:pt x="14" y="187"/>
                    <a:pt x="0" y="192"/>
                  </a:cubicBezTo>
                  <a:close/>
                  <a:moveTo>
                    <a:pt x="140" y="109"/>
                  </a:moveTo>
                  <a:cubicBezTo>
                    <a:pt x="138" y="116"/>
                    <a:pt x="138" y="120"/>
                    <a:pt x="137" y="125"/>
                  </a:cubicBezTo>
                  <a:cubicBezTo>
                    <a:pt x="133" y="143"/>
                    <a:pt x="125" y="148"/>
                    <a:pt x="107" y="143"/>
                  </a:cubicBezTo>
                  <a:cubicBezTo>
                    <a:pt x="90" y="138"/>
                    <a:pt x="78" y="121"/>
                    <a:pt x="78" y="100"/>
                  </a:cubicBezTo>
                  <a:cubicBezTo>
                    <a:pt x="77" y="77"/>
                    <a:pt x="88" y="57"/>
                    <a:pt x="105" y="53"/>
                  </a:cubicBezTo>
                  <a:cubicBezTo>
                    <a:pt x="115" y="51"/>
                    <a:pt x="126" y="55"/>
                    <a:pt x="137" y="56"/>
                  </a:cubicBezTo>
                  <a:cubicBezTo>
                    <a:pt x="140" y="57"/>
                    <a:pt x="142" y="59"/>
                    <a:pt x="145" y="61"/>
                  </a:cubicBezTo>
                  <a:cubicBezTo>
                    <a:pt x="151" y="51"/>
                    <a:pt x="147" y="46"/>
                    <a:pt x="138" y="45"/>
                  </a:cubicBezTo>
                  <a:cubicBezTo>
                    <a:pt x="126" y="44"/>
                    <a:pt x="113" y="42"/>
                    <a:pt x="100" y="43"/>
                  </a:cubicBezTo>
                  <a:cubicBezTo>
                    <a:pt x="74" y="46"/>
                    <a:pt x="54" y="69"/>
                    <a:pt x="52" y="95"/>
                  </a:cubicBezTo>
                  <a:cubicBezTo>
                    <a:pt x="50" y="120"/>
                    <a:pt x="64" y="142"/>
                    <a:pt x="91" y="148"/>
                  </a:cubicBezTo>
                  <a:cubicBezTo>
                    <a:pt x="105" y="152"/>
                    <a:pt x="121" y="149"/>
                    <a:pt x="137" y="148"/>
                  </a:cubicBezTo>
                  <a:cubicBezTo>
                    <a:pt x="140" y="148"/>
                    <a:pt x="145" y="144"/>
                    <a:pt x="146" y="140"/>
                  </a:cubicBezTo>
                  <a:cubicBezTo>
                    <a:pt x="150" y="126"/>
                    <a:pt x="153" y="111"/>
                    <a:pt x="156" y="97"/>
                  </a:cubicBezTo>
                  <a:cubicBezTo>
                    <a:pt x="123" y="91"/>
                    <a:pt x="113" y="93"/>
                    <a:pt x="113" y="109"/>
                  </a:cubicBezTo>
                  <a:cubicBezTo>
                    <a:pt x="121" y="109"/>
                    <a:pt x="130" y="109"/>
                    <a:pt x="140" y="109"/>
                  </a:cubicBezTo>
                  <a:close/>
                  <a:moveTo>
                    <a:pt x="290" y="61"/>
                  </a:moveTo>
                  <a:cubicBezTo>
                    <a:pt x="296" y="52"/>
                    <a:pt x="294" y="47"/>
                    <a:pt x="283" y="45"/>
                  </a:cubicBezTo>
                  <a:cubicBezTo>
                    <a:pt x="271" y="44"/>
                    <a:pt x="259" y="42"/>
                    <a:pt x="246" y="43"/>
                  </a:cubicBezTo>
                  <a:cubicBezTo>
                    <a:pt x="218" y="46"/>
                    <a:pt x="197" y="69"/>
                    <a:pt x="197" y="98"/>
                  </a:cubicBezTo>
                  <a:cubicBezTo>
                    <a:pt x="196" y="119"/>
                    <a:pt x="206" y="134"/>
                    <a:pt x="224" y="144"/>
                  </a:cubicBezTo>
                  <a:cubicBezTo>
                    <a:pt x="245" y="155"/>
                    <a:pt x="266" y="155"/>
                    <a:pt x="288" y="145"/>
                  </a:cubicBezTo>
                  <a:cubicBezTo>
                    <a:pt x="290" y="144"/>
                    <a:pt x="290" y="140"/>
                    <a:pt x="293" y="134"/>
                  </a:cubicBezTo>
                  <a:cubicBezTo>
                    <a:pt x="260" y="148"/>
                    <a:pt x="244" y="146"/>
                    <a:pt x="231" y="127"/>
                  </a:cubicBezTo>
                  <a:cubicBezTo>
                    <a:pt x="218" y="109"/>
                    <a:pt x="220" y="80"/>
                    <a:pt x="234" y="63"/>
                  </a:cubicBezTo>
                  <a:cubicBezTo>
                    <a:pt x="248" y="48"/>
                    <a:pt x="266" y="47"/>
                    <a:pt x="290" y="61"/>
                  </a:cubicBezTo>
                  <a:close/>
                  <a:moveTo>
                    <a:pt x="430" y="139"/>
                  </a:moveTo>
                  <a:cubicBezTo>
                    <a:pt x="395" y="147"/>
                    <a:pt x="381" y="145"/>
                    <a:pt x="368" y="127"/>
                  </a:cubicBezTo>
                  <a:cubicBezTo>
                    <a:pt x="356" y="109"/>
                    <a:pt x="357" y="80"/>
                    <a:pt x="371" y="64"/>
                  </a:cubicBezTo>
                  <a:cubicBezTo>
                    <a:pt x="385" y="48"/>
                    <a:pt x="401" y="48"/>
                    <a:pt x="428" y="61"/>
                  </a:cubicBezTo>
                  <a:cubicBezTo>
                    <a:pt x="433" y="51"/>
                    <a:pt x="429" y="46"/>
                    <a:pt x="420" y="45"/>
                  </a:cubicBezTo>
                  <a:cubicBezTo>
                    <a:pt x="408" y="43"/>
                    <a:pt x="396" y="42"/>
                    <a:pt x="384" y="43"/>
                  </a:cubicBezTo>
                  <a:cubicBezTo>
                    <a:pt x="357" y="46"/>
                    <a:pt x="336" y="69"/>
                    <a:pt x="334" y="96"/>
                  </a:cubicBezTo>
                  <a:cubicBezTo>
                    <a:pt x="332" y="121"/>
                    <a:pt x="349" y="144"/>
                    <a:pt x="377" y="149"/>
                  </a:cubicBezTo>
                  <a:cubicBezTo>
                    <a:pt x="390" y="152"/>
                    <a:pt x="405" y="149"/>
                    <a:pt x="419" y="148"/>
                  </a:cubicBezTo>
                  <a:cubicBezTo>
                    <a:pt x="423" y="147"/>
                    <a:pt x="427" y="142"/>
                    <a:pt x="430" y="1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254">
              <a:extLst>
                <a:ext uri="{FF2B5EF4-FFF2-40B4-BE49-F238E27FC236}">
                  <a16:creationId xmlns:a16="http://schemas.microsoft.com/office/drawing/2014/main" id="{F4CFB2B0-4CA2-4701-9FCD-AFB466EAFFC7}"/>
                </a:ext>
              </a:extLst>
            </p:cNvPr>
            <p:cNvSpPr>
              <a:spLocks/>
            </p:cNvSpPr>
            <p:nvPr/>
          </p:nvSpPr>
          <p:spPr bwMode="auto">
            <a:xfrm>
              <a:off x="10024269" y="8546735"/>
              <a:ext cx="203200" cy="60325"/>
            </a:xfrm>
            <a:custGeom>
              <a:avLst/>
              <a:gdLst>
                <a:gd name="T0" fmla="*/ 1 w 84"/>
                <a:gd name="T1" fmla="*/ 0 h 25"/>
                <a:gd name="T2" fmla="*/ 76 w 84"/>
                <a:gd name="T3" fmla="*/ 5 h 25"/>
                <a:gd name="T4" fmla="*/ 84 w 84"/>
                <a:gd name="T5" fmla="*/ 16 h 25"/>
                <a:gd name="T6" fmla="*/ 76 w 84"/>
                <a:gd name="T7" fmla="*/ 23 h 25"/>
                <a:gd name="T8" fmla="*/ 0 w 84"/>
                <a:gd name="T9" fmla="*/ 7 h 25"/>
                <a:gd name="T10" fmla="*/ 1 w 84"/>
                <a:gd name="T11" fmla="*/ 0 h 25"/>
              </a:gdLst>
              <a:ahLst/>
              <a:cxnLst>
                <a:cxn ang="0">
                  <a:pos x="T0" y="T1"/>
                </a:cxn>
                <a:cxn ang="0">
                  <a:pos x="T2" y="T3"/>
                </a:cxn>
                <a:cxn ang="0">
                  <a:pos x="T4" y="T5"/>
                </a:cxn>
                <a:cxn ang="0">
                  <a:pos x="T6" y="T7"/>
                </a:cxn>
                <a:cxn ang="0">
                  <a:pos x="T8" y="T9"/>
                </a:cxn>
                <a:cxn ang="0">
                  <a:pos x="T10" y="T11"/>
                </a:cxn>
              </a:cxnLst>
              <a:rect l="0" t="0" r="r" b="b"/>
              <a:pathLst>
                <a:path w="84" h="25">
                  <a:moveTo>
                    <a:pt x="1" y="0"/>
                  </a:moveTo>
                  <a:cubicBezTo>
                    <a:pt x="26" y="2"/>
                    <a:pt x="51" y="3"/>
                    <a:pt x="76" y="5"/>
                  </a:cubicBezTo>
                  <a:cubicBezTo>
                    <a:pt x="79" y="5"/>
                    <a:pt x="83" y="12"/>
                    <a:pt x="84" y="16"/>
                  </a:cubicBezTo>
                  <a:cubicBezTo>
                    <a:pt x="84" y="18"/>
                    <a:pt x="79" y="23"/>
                    <a:pt x="76" y="23"/>
                  </a:cubicBezTo>
                  <a:cubicBezTo>
                    <a:pt x="49" y="25"/>
                    <a:pt x="24" y="18"/>
                    <a:pt x="0" y="7"/>
                  </a:cubicBezTo>
                  <a:cubicBezTo>
                    <a:pt x="0" y="5"/>
                    <a:pt x="0" y="3"/>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255">
              <a:extLst>
                <a:ext uri="{FF2B5EF4-FFF2-40B4-BE49-F238E27FC236}">
                  <a16:creationId xmlns:a16="http://schemas.microsoft.com/office/drawing/2014/main" id="{73A31EFA-0835-45A1-A44A-463D6C9D6DFB}"/>
                </a:ext>
              </a:extLst>
            </p:cNvPr>
            <p:cNvSpPr>
              <a:spLocks/>
            </p:cNvSpPr>
            <p:nvPr/>
          </p:nvSpPr>
          <p:spPr bwMode="auto">
            <a:xfrm>
              <a:off x="9741063" y="8543563"/>
              <a:ext cx="203200" cy="58737"/>
            </a:xfrm>
            <a:custGeom>
              <a:avLst/>
              <a:gdLst>
                <a:gd name="T0" fmla="*/ 84 w 84"/>
                <a:gd name="T1" fmla="*/ 7 h 24"/>
                <a:gd name="T2" fmla="*/ 10 w 84"/>
                <a:gd name="T3" fmla="*/ 23 h 24"/>
                <a:gd name="T4" fmla="*/ 1 w 84"/>
                <a:gd name="T5" fmla="*/ 16 h 24"/>
                <a:gd name="T6" fmla="*/ 10 w 84"/>
                <a:gd name="T7" fmla="*/ 4 h 24"/>
                <a:gd name="T8" fmla="*/ 84 w 84"/>
                <a:gd name="T9" fmla="*/ 0 h 24"/>
                <a:gd name="T10" fmla="*/ 84 w 84"/>
                <a:gd name="T11" fmla="*/ 7 h 24"/>
              </a:gdLst>
              <a:ahLst/>
              <a:cxnLst>
                <a:cxn ang="0">
                  <a:pos x="T0" y="T1"/>
                </a:cxn>
                <a:cxn ang="0">
                  <a:pos x="T2" y="T3"/>
                </a:cxn>
                <a:cxn ang="0">
                  <a:pos x="T4" y="T5"/>
                </a:cxn>
                <a:cxn ang="0">
                  <a:pos x="T6" y="T7"/>
                </a:cxn>
                <a:cxn ang="0">
                  <a:pos x="T8" y="T9"/>
                </a:cxn>
                <a:cxn ang="0">
                  <a:pos x="T10" y="T11"/>
                </a:cxn>
              </a:cxnLst>
              <a:rect l="0" t="0" r="r" b="b"/>
              <a:pathLst>
                <a:path w="84" h="24">
                  <a:moveTo>
                    <a:pt x="84" y="7"/>
                  </a:moveTo>
                  <a:cubicBezTo>
                    <a:pt x="61" y="18"/>
                    <a:pt x="36" y="24"/>
                    <a:pt x="10" y="23"/>
                  </a:cubicBezTo>
                  <a:cubicBezTo>
                    <a:pt x="7" y="23"/>
                    <a:pt x="0" y="17"/>
                    <a:pt x="1" y="16"/>
                  </a:cubicBezTo>
                  <a:cubicBezTo>
                    <a:pt x="3" y="11"/>
                    <a:pt x="6" y="5"/>
                    <a:pt x="10" y="4"/>
                  </a:cubicBezTo>
                  <a:cubicBezTo>
                    <a:pt x="34" y="2"/>
                    <a:pt x="59" y="2"/>
                    <a:pt x="84" y="0"/>
                  </a:cubicBezTo>
                  <a:cubicBezTo>
                    <a:pt x="84" y="3"/>
                    <a:pt x="84" y="5"/>
                    <a:pt x="84"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256">
              <a:extLst>
                <a:ext uri="{FF2B5EF4-FFF2-40B4-BE49-F238E27FC236}">
                  <a16:creationId xmlns:a16="http://schemas.microsoft.com/office/drawing/2014/main" id="{515BF0B4-1387-41C5-86EF-7E588657E00A}"/>
                </a:ext>
              </a:extLst>
            </p:cNvPr>
            <p:cNvSpPr>
              <a:spLocks/>
            </p:cNvSpPr>
            <p:nvPr/>
          </p:nvSpPr>
          <p:spPr bwMode="auto">
            <a:xfrm>
              <a:off x="9895843" y="8726305"/>
              <a:ext cx="179387" cy="63500"/>
            </a:xfrm>
            <a:custGeom>
              <a:avLst/>
              <a:gdLst>
                <a:gd name="T0" fmla="*/ 1 w 74"/>
                <a:gd name="T1" fmla="*/ 0 h 26"/>
                <a:gd name="T2" fmla="*/ 74 w 74"/>
                <a:gd name="T3" fmla="*/ 0 h 26"/>
                <a:gd name="T4" fmla="*/ 39 w 74"/>
                <a:gd name="T5" fmla="*/ 24 h 26"/>
                <a:gd name="T6" fmla="*/ 0 w 74"/>
                <a:gd name="T7" fmla="*/ 4 h 26"/>
                <a:gd name="T8" fmla="*/ 1 w 74"/>
                <a:gd name="T9" fmla="*/ 0 h 26"/>
              </a:gdLst>
              <a:ahLst/>
              <a:cxnLst>
                <a:cxn ang="0">
                  <a:pos x="T0" y="T1"/>
                </a:cxn>
                <a:cxn ang="0">
                  <a:pos x="T2" y="T3"/>
                </a:cxn>
                <a:cxn ang="0">
                  <a:pos x="T4" y="T5"/>
                </a:cxn>
                <a:cxn ang="0">
                  <a:pos x="T6" y="T7"/>
                </a:cxn>
                <a:cxn ang="0">
                  <a:pos x="T8" y="T9"/>
                </a:cxn>
              </a:cxnLst>
              <a:rect l="0" t="0" r="r" b="b"/>
              <a:pathLst>
                <a:path w="74" h="26">
                  <a:moveTo>
                    <a:pt x="1" y="0"/>
                  </a:moveTo>
                  <a:cubicBezTo>
                    <a:pt x="24" y="0"/>
                    <a:pt x="47" y="0"/>
                    <a:pt x="74" y="0"/>
                  </a:cubicBezTo>
                  <a:cubicBezTo>
                    <a:pt x="64" y="14"/>
                    <a:pt x="53" y="22"/>
                    <a:pt x="39" y="24"/>
                  </a:cubicBezTo>
                  <a:cubicBezTo>
                    <a:pt x="23" y="26"/>
                    <a:pt x="12" y="14"/>
                    <a:pt x="0" y="4"/>
                  </a:cubicBezTo>
                  <a:cubicBezTo>
                    <a:pt x="1" y="3"/>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71" name="标题 1">
            <a:extLst>
              <a:ext uri="{FF2B5EF4-FFF2-40B4-BE49-F238E27FC236}">
                <a16:creationId xmlns:a16="http://schemas.microsoft.com/office/drawing/2014/main" id="{5E0EB426-D5AC-4A87-A56D-8F863CF4AFB2}"/>
              </a:ext>
            </a:extLst>
          </p:cNvPr>
          <p:cNvSpPr txBox="1">
            <a:spLocks/>
          </p:cNvSpPr>
          <p:nvPr/>
        </p:nvSpPr>
        <p:spPr>
          <a:xfrm>
            <a:off x="1662798" y="2870176"/>
            <a:ext cx="8866405" cy="11176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zh-CN" altLang="en-US" sz="6000" dirty="0">
                <a:solidFill>
                  <a:schemeClr val="bg1">
                    <a:lumMod val="95000"/>
                  </a:schemeClr>
                </a:solidFill>
                <a:latin typeface="汉仪尚巍手书W" panose="00020600040101010101" pitchFamily="18" charset="-122"/>
                <a:ea typeface="汉仪尚巍手书W" panose="00020600040101010101" pitchFamily="18" charset="-122"/>
                <a:cs typeface="+mn-ea"/>
                <a:sym typeface="+mn-lt"/>
              </a:rPr>
              <a:t>求 真 </a:t>
            </a:r>
            <a:r>
              <a:rPr lang="en-US" altLang="zh-CN" sz="6000" dirty="0">
                <a:solidFill>
                  <a:schemeClr val="bg1">
                    <a:lumMod val="95000"/>
                  </a:schemeClr>
                </a:solidFill>
                <a:latin typeface="汉仪尚巍手书W" panose="00020600040101010101" pitchFamily="18" charset="-122"/>
                <a:ea typeface="汉仪尚巍手书W" panose="00020600040101010101" pitchFamily="18" charset="-122"/>
                <a:cs typeface="+mn-ea"/>
                <a:sym typeface="+mn-lt"/>
              </a:rPr>
              <a:t>/ </a:t>
            </a:r>
            <a:r>
              <a:rPr lang="zh-CN" altLang="en-US" sz="6000" dirty="0">
                <a:solidFill>
                  <a:schemeClr val="bg1">
                    <a:lumMod val="95000"/>
                  </a:schemeClr>
                </a:solidFill>
                <a:latin typeface="汉仪尚巍手书W" panose="00020600040101010101" pitchFamily="18" charset="-122"/>
                <a:ea typeface="汉仪尚巍手书W" panose="00020600040101010101" pitchFamily="18" charset="-122"/>
                <a:cs typeface="+mn-ea"/>
                <a:sym typeface="+mn-lt"/>
              </a:rPr>
              <a:t>立 信 </a:t>
            </a:r>
            <a:r>
              <a:rPr lang="en-US" altLang="zh-CN" sz="6000" dirty="0">
                <a:solidFill>
                  <a:schemeClr val="bg1">
                    <a:lumMod val="95000"/>
                  </a:schemeClr>
                </a:solidFill>
                <a:latin typeface="汉仪尚巍手书W" panose="00020600040101010101" pitchFamily="18" charset="-122"/>
                <a:ea typeface="汉仪尚巍手书W" panose="00020600040101010101" pitchFamily="18" charset="-122"/>
                <a:cs typeface="+mn-ea"/>
                <a:sym typeface="+mn-lt"/>
              </a:rPr>
              <a:t>/ </a:t>
            </a:r>
            <a:r>
              <a:rPr lang="zh-CN" altLang="en-US" sz="6000" dirty="0">
                <a:solidFill>
                  <a:schemeClr val="bg1">
                    <a:lumMod val="95000"/>
                  </a:schemeClr>
                </a:solidFill>
                <a:latin typeface="汉仪尚巍手书W" panose="00020600040101010101" pitchFamily="18" charset="-122"/>
                <a:ea typeface="汉仪尚巍手书W" panose="00020600040101010101" pitchFamily="18" charset="-122"/>
                <a:cs typeface="+mn-ea"/>
                <a:sym typeface="+mn-lt"/>
              </a:rPr>
              <a:t>笃 行</a:t>
            </a:r>
          </a:p>
        </p:txBody>
      </p:sp>
      <p:pic>
        <p:nvPicPr>
          <p:cNvPr id="72" name="图片 71">
            <a:extLst>
              <a:ext uri="{FF2B5EF4-FFF2-40B4-BE49-F238E27FC236}">
                <a16:creationId xmlns:a16="http://schemas.microsoft.com/office/drawing/2014/main" id="{397568B2-FFDC-4A9B-BC69-6BCB3CC9F660}"/>
              </a:ext>
            </a:extLst>
          </p:cNvPr>
          <p:cNvPicPr>
            <a:picLocks noChangeAspect="1"/>
          </p:cNvPicPr>
          <p:nvPr/>
        </p:nvPicPr>
        <p:blipFill>
          <a:blip r:embed="rId13"/>
          <a:stretch>
            <a:fillRect/>
          </a:stretch>
        </p:blipFill>
        <p:spPr>
          <a:xfrm>
            <a:off x="5245114" y="6204736"/>
            <a:ext cx="1701772" cy="459822"/>
          </a:xfrm>
          <a:prstGeom prst="rect">
            <a:avLst/>
          </a:prstGeom>
        </p:spPr>
      </p:pic>
    </p:spTree>
    <p:extLst>
      <p:ext uri="{BB962C8B-B14F-4D97-AF65-F5344CB8AC3E}">
        <p14:creationId xmlns:p14="http://schemas.microsoft.com/office/powerpoint/2010/main" val="3549450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3F4D9C3-32DC-4EE3-B442-D2265A41F0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0693" y="3456877"/>
            <a:ext cx="2831856" cy="1887904"/>
          </a:xfrm>
          <a:prstGeom prst="rect">
            <a:avLst/>
          </a:prstGeom>
          <a:effectLst/>
        </p:spPr>
      </p:pic>
      <p:pic>
        <p:nvPicPr>
          <p:cNvPr id="5" name="图片 4">
            <a:extLst>
              <a:ext uri="{FF2B5EF4-FFF2-40B4-BE49-F238E27FC236}">
                <a16:creationId xmlns:a16="http://schemas.microsoft.com/office/drawing/2014/main" id="{112C00BA-0FFE-427A-B617-29476FB57B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9427" y="5346773"/>
            <a:ext cx="2287599" cy="1525065"/>
          </a:xfrm>
          <a:prstGeom prst="rect">
            <a:avLst/>
          </a:prstGeom>
          <a:effectLst/>
        </p:spPr>
      </p:pic>
      <p:pic>
        <p:nvPicPr>
          <p:cNvPr id="7" name="图片 6">
            <a:extLst>
              <a:ext uri="{FF2B5EF4-FFF2-40B4-BE49-F238E27FC236}">
                <a16:creationId xmlns:a16="http://schemas.microsoft.com/office/drawing/2014/main" id="{4BA72C72-0940-49ED-BECB-D7A423FD64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6714" y="0"/>
            <a:ext cx="2420683" cy="1615326"/>
          </a:xfrm>
          <a:prstGeom prst="rect">
            <a:avLst/>
          </a:prstGeom>
          <a:effectLst/>
        </p:spPr>
      </p:pic>
      <p:pic>
        <p:nvPicPr>
          <p:cNvPr id="9" name="图片 8">
            <a:extLst>
              <a:ext uri="{FF2B5EF4-FFF2-40B4-BE49-F238E27FC236}">
                <a16:creationId xmlns:a16="http://schemas.microsoft.com/office/drawing/2014/main" id="{C2A88A89-453B-4E73-A17C-3747CAD6A3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37027" y="5346773"/>
            <a:ext cx="2802866" cy="1509235"/>
          </a:xfrm>
          <a:prstGeom prst="rect">
            <a:avLst/>
          </a:prstGeom>
          <a:effectLst/>
        </p:spPr>
      </p:pic>
      <p:pic>
        <p:nvPicPr>
          <p:cNvPr id="11" name="图片 10">
            <a:extLst>
              <a:ext uri="{FF2B5EF4-FFF2-40B4-BE49-F238E27FC236}">
                <a16:creationId xmlns:a16="http://schemas.microsoft.com/office/drawing/2014/main" id="{51537B6E-1DA7-4C22-BAC5-B03271C0BAA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33289" y="5348765"/>
            <a:ext cx="2258711" cy="1507243"/>
          </a:xfrm>
          <a:prstGeom prst="rect">
            <a:avLst/>
          </a:prstGeom>
          <a:effectLst/>
        </p:spPr>
      </p:pic>
      <p:pic>
        <p:nvPicPr>
          <p:cNvPr id="13" name="图片 12">
            <a:extLst>
              <a:ext uri="{FF2B5EF4-FFF2-40B4-BE49-F238E27FC236}">
                <a16:creationId xmlns:a16="http://schemas.microsoft.com/office/drawing/2014/main" id="{54A0AD32-61A4-42B9-B433-94D01DF99E9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21210" y="1599347"/>
            <a:ext cx="2837040" cy="1891360"/>
          </a:xfrm>
          <a:prstGeom prst="rect">
            <a:avLst/>
          </a:prstGeom>
          <a:effectLst/>
        </p:spPr>
      </p:pic>
      <p:pic>
        <p:nvPicPr>
          <p:cNvPr id="15" name="图片 14">
            <a:extLst>
              <a:ext uri="{FF2B5EF4-FFF2-40B4-BE49-F238E27FC236}">
                <a16:creationId xmlns:a16="http://schemas.microsoft.com/office/drawing/2014/main" id="{8D66740F-3E97-457D-93B9-D2351932EBEF}"/>
              </a:ext>
            </a:extLst>
          </p:cNvPr>
          <p:cNvPicPr>
            <a:picLocks noChangeAspect="1"/>
          </p:cNvPicPr>
          <p:nvPr/>
        </p:nvPicPr>
        <p:blipFill rotWithShape="1">
          <a:blip r:embed="rId9">
            <a:extLst>
              <a:ext uri="{28A0092B-C50C-407E-A947-70E740481C1C}">
                <a14:useLocalDpi xmlns:a14="http://schemas.microsoft.com/office/drawing/2010/main" val="0"/>
              </a:ext>
            </a:extLst>
          </a:blip>
          <a:srcRect l="2659"/>
          <a:stretch/>
        </p:blipFill>
        <p:spPr>
          <a:xfrm>
            <a:off x="4073530" y="4009912"/>
            <a:ext cx="1949050" cy="1334869"/>
          </a:xfrm>
          <a:prstGeom prst="rect">
            <a:avLst/>
          </a:prstGeom>
          <a:effectLst/>
        </p:spPr>
      </p:pic>
      <p:pic>
        <p:nvPicPr>
          <p:cNvPr id="17" name="图片 16">
            <a:extLst>
              <a:ext uri="{FF2B5EF4-FFF2-40B4-BE49-F238E27FC236}">
                <a16:creationId xmlns:a16="http://schemas.microsoft.com/office/drawing/2014/main" id="{CB2B6B0E-70D4-4853-AF2C-C4B91966817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73530" y="1615326"/>
            <a:ext cx="1947132" cy="1299324"/>
          </a:xfrm>
          <a:prstGeom prst="rect">
            <a:avLst/>
          </a:prstGeom>
          <a:effectLst/>
        </p:spPr>
      </p:pic>
      <p:pic>
        <p:nvPicPr>
          <p:cNvPr id="19" name="图片 18">
            <a:extLst>
              <a:ext uri="{FF2B5EF4-FFF2-40B4-BE49-F238E27FC236}">
                <a16:creationId xmlns:a16="http://schemas.microsoft.com/office/drawing/2014/main" id="{E5D1AD2E-3BB7-4E7A-B233-B32B0D47539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858250" y="1600141"/>
            <a:ext cx="3333750" cy="1875234"/>
          </a:xfrm>
          <a:prstGeom prst="rect">
            <a:avLst/>
          </a:prstGeom>
          <a:effectLst/>
        </p:spPr>
      </p:pic>
      <p:pic>
        <p:nvPicPr>
          <p:cNvPr id="21" name="图片 20">
            <a:extLst>
              <a:ext uri="{FF2B5EF4-FFF2-40B4-BE49-F238E27FC236}">
                <a16:creationId xmlns:a16="http://schemas.microsoft.com/office/drawing/2014/main" id="{3F101D44-410C-4E54-96E5-B7555E7A878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497397" y="0"/>
            <a:ext cx="2847975" cy="1601986"/>
          </a:xfrm>
          <a:prstGeom prst="rect">
            <a:avLst/>
          </a:prstGeom>
          <a:effectLst/>
        </p:spPr>
      </p:pic>
      <p:pic>
        <p:nvPicPr>
          <p:cNvPr id="23" name="图片 22">
            <a:extLst>
              <a:ext uri="{FF2B5EF4-FFF2-40B4-BE49-F238E27FC236}">
                <a16:creationId xmlns:a16="http://schemas.microsoft.com/office/drawing/2014/main" id="{E90AD97A-EEDA-47C7-ACC9-9A2CA3B60B1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020662" y="3471537"/>
            <a:ext cx="3337295" cy="1877228"/>
          </a:xfrm>
          <a:prstGeom prst="rect">
            <a:avLst/>
          </a:prstGeom>
          <a:effectLst/>
        </p:spPr>
      </p:pic>
      <p:pic>
        <p:nvPicPr>
          <p:cNvPr id="25" name="图片 24">
            <a:extLst>
              <a:ext uri="{FF2B5EF4-FFF2-40B4-BE49-F238E27FC236}">
                <a16:creationId xmlns:a16="http://schemas.microsoft.com/office/drawing/2014/main" id="{E2C49457-68FC-4441-881A-FF7589FF0166}"/>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344025" y="0"/>
            <a:ext cx="2847975" cy="1601986"/>
          </a:xfrm>
          <a:prstGeom prst="rect">
            <a:avLst/>
          </a:prstGeom>
          <a:effectLst/>
        </p:spPr>
      </p:pic>
      <p:pic>
        <p:nvPicPr>
          <p:cNvPr id="29" name="图片 28">
            <a:extLst>
              <a:ext uri="{FF2B5EF4-FFF2-40B4-BE49-F238E27FC236}">
                <a16:creationId xmlns:a16="http://schemas.microsoft.com/office/drawing/2014/main" id="{2C28A3E8-DD65-437A-AECF-2E683EF0AA6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73530" y="2914650"/>
            <a:ext cx="1947131" cy="1095262"/>
          </a:xfrm>
          <a:prstGeom prst="rect">
            <a:avLst/>
          </a:prstGeom>
        </p:spPr>
      </p:pic>
      <p:sp>
        <p:nvSpPr>
          <p:cNvPr id="27" name="矩形 26">
            <a:extLst>
              <a:ext uri="{FF2B5EF4-FFF2-40B4-BE49-F238E27FC236}">
                <a16:creationId xmlns:a16="http://schemas.microsoft.com/office/drawing/2014/main" id="{057AB7D4-CD52-44D1-9806-B10408402A62}"/>
              </a:ext>
            </a:extLst>
          </p:cNvPr>
          <p:cNvSpPr/>
          <p:nvPr/>
        </p:nvSpPr>
        <p:spPr>
          <a:xfrm>
            <a:off x="-36512" y="0"/>
            <a:ext cx="12228512" cy="6856008"/>
          </a:xfrm>
          <a:prstGeom prst="rect">
            <a:avLst/>
          </a:prstGeom>
          <a:gradFill flip="none" rotWithShape="1">
            <a:gsLst>
              <a:gs pos="57000">
                <a:srgbClr val="3C4560">
                  <a:alpha val="84000"/>
                </a:srgbClr>
              </a:gs>
              <a:gs pos="89000">
                <a:srgbClr val="3C4560">
                  <a:alpha val="48000"/>
                </a:srgbClr>
              </a:gs>
              <a:gs pos="0">
                <a:srgbClr val="3C4560"/>
              </a:gs>
              <a:gs pos="100000">
                <a:srgbClr val="3C4560">
                  <a:alpha val="20000"/>
                </a:srgbClr>
              </a:gs>
            </a:gsLst>
            <a:lin ang="13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29">
            <a:extLst>
              <a:ext uri="{FF2B5EF4-FFF2-40B4-BE49-F238E27FC236}">
                <a16:creationId xmlns:a16="http://schemas.microsoft.com/office/drawing/2014/main" id="{92D910AD-AE21-473C-9D2E-56B7F9319AEB}"/>
              </a:ext>
            </a:extLst>
          </p:cNvPr>
          <p:cNvSpPr txBox="1"/>
          <p:nvPr/>
        </p:nvSpPr>
        <p:spPr>
          <a:xfrm>
            <a:off x="2768249" y="2449982"/>
            <a:ext cx="6655503" cy="1958037"/>
          </a:xfrm>
          <a:prstGeom prst="rect">
            <a:avLst/>
          </a:prstGeom>
          <a:noFill/>
        </p:spPr>
        <p:txBody>
          <a:bodyPr vert="horz" wrap="square" rtlCol="0">
            <a:spAutoFit/>
          </a:bodyPr>
          <a:lstStyle/>
          <a:p>
            <a:pPr algn="ctr">
              <a:lnSpc>
                <a:spcPct val="150000"/>
              </a:lnSpc>
            </a:pPr>
            <a:r>
              <a:rPr lang="zh-CN" altLang="en-US" sz="28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这一页的照片可以替换到模板中需要更换成照片的地方</a:t>
            </a:r>
            <a:endParaRPr lang="en-US" altLang="zh-CN" sz="28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endParaRPr>
          </a:p>
          <a:p>
            <a:pPr algn="ctr">
              <a:lnSpc>
                <a:spcPct val="150000"/>
              </a:lnSpc>
            </a:pPr>
            <a:r>
              <a:rPr lang="zh-CN" altLang="en-US" sz="28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（来源：学校官网以及自己拍摄）</a:t>
            </a:r>
          </a:p>
        </p:txBody>
      </p:sp>
    </p:spTree>
    <p:extLst>
      <p:ext uri="{BB962C8B-B14F-4D97-AF65-F5344CB8AC3E}">
        <p14:creationId xmlns:p14="http://schemas.microsoft.com/office/powerpoint/2010/main" val="2953287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FFEB571D-C5EA-44D3-A16B-6CFE43A2D33C}"/>
              </a:ext>
            </a:extLst>
          </p:cNvPr>
          <p:cNvSpPr/>
          <p:nvPr/>
        </p:nvSpPr>
        <p:spPr>
          <a:xfrm>
            <a:off x="-4170" y="-8512"/>
            <a:ext cx="12192000" cy="6866511"/>
          </a:xfrm>
          <a:prstGeom prst="rect">
            <a:avLst/>
          </a:prstGeom>
          <a:gradFill flip="none" rotWithShape="1">
            <a:gsLst>
              <a:gs pos="30000">
                <a:srgbClr val="3C4560">
                  <a:alpha val="65000"/>
                </a:srgbClr>
              </a:gs>
              <a:gs pos="0">
                <a:srgbClr val="3C4560"/>
              </a:gs>
              <a:gs pos="53000">
                <a:srgbClr val="3C456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矩形 57">
            <a:extLst>
              <a:ext uri="{FF2B5EF4-FFF2-40B4-BE49-F238E27FC236}">
                <a16:creationId xmlns:a16="http://schemas.microsoft.com/office/drawing/2014/main" id="{7CEE53EE-C291-4C67-92C8-15A40E854756}"/>
              </a:ext>
            </a:extLst>
          </p:cNvPr>
          <p:cNvSpPr/>
          <p:nvPr/>
        </p:nvSpPr>
        <p:spPr>
          <a:xfrm>
            <a:off x="283665" y="247650"/>
            <a:ext cx="11624670" cy="6362700"/>
          </a:xfrm>
          <a:prstGeom prst="rect">
            <a:avLst/>
          </a:prstGeom>
          <a:noFill/>
          <a:ln w="25400">
            <a:gradFill flip="none" rotWithShape="1">
              <a:gsLst>
                <a:gs pos="0">
                  <a:schemeClr val="accent1">
                    <a:lumMod val="5000"/>
                    <a:lumOff val="95000"/>
                  </a:schemeClr>
                </a:gs>
                <a:gs pos="50000">
                  <a:srgbClr val="3C4560"/>
                </a:gs>
                <a:gs pos="100000">
                  <a:srgbClr val="3C4560"/>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a:extLst>
              <a:ext uri="{FF2B5EF4-FFF2-40B4-BE49-F238E27FC236}">
                <a16:creationId xmlns:a16="http://schemas.microsoft.com/office/drawing/2014/main" id="{5229D217-B8E9-443E-829B-E946E288EE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0345" y="5493660"/>
            <a:ext cx="2571750" cy="561975"/>
          </a:xfrm>
          <a:prstGeom prst="rect">
            <a:avLst/>
          </a:prstGeom>
        </p:spPr>
      </p:pic>
      <p:pic>
        <p:nvPicPr>
          <p:cNvPr id="5" name="图片 4">
            <a:extLst>
              <a:ext uri="{FF2B5EF4-FFF2-40B4-BE49-F238E27FC236}">
                <a16:creationId xmlns:a16="http://schemas.microsoft.com/office/drawing/2014/main" id="{AA0266B5-408F-4537-B252-2044F7A4DB7D}"/>
              </a:ext>
            </a:extLst>
          </p:cNvPr>
          <p:cNvPicPr>
            <a:picLocks noChangeAspect="1"/>
          </p:cNvPicPr>
          <p:nvPr/>
        </p:nvPicPr>
        <p:blipFill rotWithShape="1">
          <a:blip r:embed="rId4">
            <a:extLst>
              <a:ext uri="{28A0092B-C50C-407E-A947-70E740481C1C}">
                <a14:useLocalDpi xmlns:a14="http://schemas.microsoft.com/office/drawing/2010/main" val="0"/>
              </a:ext>
            </a:extLst>
          </a:blip>
          <a:srcRect l="2298" t="17857" r="79813" b="20865"/>
          <a:stretch/>
        </p:blipFill>
        <p:spPr>
          <a:xfrm>
            <a:off x="7860345" y="4257235"/>
            <a:ext cx="900483" cy="911669"/>
          </a:xfrm>
          <a:prstGeom prst="rect">
            <a:avLst/>
          </a:prstGeom>
        </p:spPr>
      </p:pic>
      <p:pic>
        <p:nvPicPr>
          <p:cNvPr id="7" name="图片 6">
            <a:extLst>
              <a:ext uri="{FF2B5EF4-FFF2-40B4-BE49-F238E27FC236}">
                <a16:creationId xmlns:a16="http://schemas.microsoft.com/office/drawing/2014/main" id="{F3929805-668F-4C4D-B655-184AA67E1839}"/>
              </a:ext>
            </a:extLst>
          </p:cNvPr>
          <p:cNvPicPr>
            <a:picLocks noChangeAspect="1"/>
          </p:cNvPicPr>
          <p:nvPr/>
        </p:nvPicPr>
        <p:blipFill rotWithShape="1">
          <a:blip r:embed="rId4">
            <a:extLst>
              <a:ext uri="{28A0092B-C50C-407E-A947-70E740481C1C}">
                <a14:useLocalDpi xmlns:a14="http://schemas.microsoft.com/office/drawing/2010/main" val="0"/>
              </a:ext>
            </a:extLst>
          </a:blip>
          <a:srcRect l="28073" t="21428" r="58074" b="26693"/>
          <a:stretch/>
        </p:blipFill>
        <p:spPr>
          <a:xfrm>
            <a:off x="9417118" y="4247374"/>
            <a:ext cx="823585" cy="911669"/>
          </a:xfrm>
          <a:prstGeom prst="rect">
            <a:avLst/>
          </a:prstGeom>
        </p:spPr>
      </p:pic>
      <p:grpSp>
        <p:nvGrpSpPr>
          <p:cNvPr id="9" name="组合 8">
            <a:extLst>
              <a:ext uri="{FF2B5EF4-FFF2-40B4-BE49-F238E27FC236}">
                <a16:creationId xmlns:a16="http://schemas.microsoft.com/office/drawing/2014/main" id="{31F0B8EF-3433-4EFA-A7C2-24555EFEC022}"/>
              </a:ext>
            </a:extLst>
          </p:cNvPr>
          <p:cNvGrpSpPr/>
          <p:nvPr/>
        </p:nvGrpSpPr>
        <p:grpSpPr>
          <a:xfrm>
            <a:off x="1453185" y="1052793"/>
            <a:ext cx="1535005" cy="1552575"/>
            <a:chOff x="8425818" y="6899093"/>
            <a:chExt cx="3157537" cy="3100387"/>
          </a:xfrm>
          <a:solidFill>
            <a:srgbClr val="FFFFFF"/>
          </a:solidFill>
        </p:grpSpPr>
        <p:sp>
          <p:nvSpPr>
            <p:cNvPr id="10" name="Freeform 177">
              <a:extLst>
                <a:ext uri="{FF2B5EF4-FFF2-40B4-BE49-F238E27FC236}">
                  <a16:creationId xmlns:a16="http://schemas.microsoft.com/office/drawing/2014/main" id="{A47ADF04-274D-4E08-8B28-A4E0B209536C}"/>
                </a:ext>
              </a:extLst>
            </p:cNvPr>
            <p:cNvSpPr>
              <a:spLocks noEditPoints="1"/>
            </p:cNvSpPr>
            <p:nvPr/>
          </p:nvSpPr>
          <p:spPr bwMode="auto">
            <a:xfrm>
              <a:off x="8425818" y="6899093"/>
              <a:ext cx="3157537" cy="3100387"/>
            </a:xfrm>
            <a:custGeom>
              <a:avLst/>
              <a:gdLst>
                <a:gd name="T0" fmla="*/ 378 w 1308"/>
                <a:gd name="T1" fmla="*/ 1222 h 1289"/>
                <a:gd name="T2" fmla="*/ 350 w 1308"/>
                <a:gd name="T3" fmla="*/ 1209 h 1289"/>
                <a:gd name="T4" fmla="*/ 313 w 1308"/>
                <a:gd name="T5" fmla="*/ 1187 h 1289"/>
                <a:gd name="T6" fmla="*/ 274 w 1308"/>
                <a:gd name="T7" fmla="*/ 1164 h 1289"/>
                <a:gd name="T8" fmla="*/ 210 w 1308"/>
                <a:gd name="T9" fmla="*/ 1108 h 1289"/>
                <a:gd name="T10" fmla="*/ 131 w 1308"/>
                <a:gd name="T11" fmla="*/ 1017 h 1289"/>
                <a:gd name="T12" fmla="*/ 84 w 1308"/>
                <a:gd name="T13" fmla="*/ 943 h 1289"/>
                <a:gd name="T14" fmla="*/ 68 w 1308"/>
                <a:gd name="T15" fmla="*/ 909 h 1289"/>
                <a:gd name="T16" fmla="*/ 14 w 1308"/>
                <a:gd name="T17" fmla="*/ 709 h 1289"/>
                <a:gd name="T18" fmla="*/ 111 w 1308"/>
                <a:gd name="T19" fmla="*/ 301 h 1289"/>
                <a:gd name="T20" fmla="*/ 117 w 1308"/>
                <a:gd name="T21" fmla="*/ 286 h 1289"/>
                <a:gd name="T22" fmla="*/ 168 w 1308"/>
                <a:gd name="T23" fmla="*/ 224 h 1289"/>
                <a:gd name="T24" fmla="*/ 200 w 1308"/>
                <a:gd name="T25" fmla="*/ 190 h 1289"/>
                <a:gd name="T26" fmla="*/ 225 w 1308"/>
                <a:gd name="T27" fmla="*/ 163 h 1289"/>
                <a:gd name="T28" fmla="*/ 259 w 1308"/>
                <a:gd name="T29" fmla="*/ 135 h 1289"/>
                <a:gd name="T30" fmla="*/ 319 w 1308"/>
                <a:gd name="T31" fmla="*/ 96 h 1289"/>
                <a:gd name="T32" fmla="*/ 387 w 1308"/>
                <a:gd name="T33" fmla="*/ 62 h 1289"/>
                <a:gd name="T34" fmla="*/ 468 w 1308"/>
                <a:gd name="T35" fmla="*/ 30 h 1289"/>
                <a:gd name="T36" fmla="*/ 468 w 1308"/>
                <a:gd name="T37" fmla="*/ 30 h 1289"/>
                <a:gd name="T38" fmla="*/ 488 w 1308"/>
                <a:gd name="T39" fmla="*/ 26 h 1289"/>
                <a:gd name="T40" fmla="*/ 728 w 1308"/>
                <a:gd name="T41" fmla="*/ 11 h 1289"/>
                <a:gd name="T42" fmla="*/ 820 w 1308"/>
                <a:gd name="T43" fmla="*/ 27 h 1289"/>
                <a:gd name="T44" fmla="*/ 819 w 1308"/>
                <a:gd name="T45" fmla="*/ 27 h 1289"/>
                <a:gd name="T46" fmla="*/ 884 w 1308"/>
                <a:gd name="T47" fmla="*/ 48 h 1289"/>
                <a:gd name="T48" fmla="*/ 1221 w 1308"/>
                <a:gd name="T49" fmla="*/ 355 h 1289"/>
                <a:gd name="T50" fmla="*/ 1247 w 1308"/>
                <a:gd name="T51" fmla="*/ 411 h 1289"/>
                <a:gd name="T52" fmla="*/ 1254 w 1308"/>
                <a:gd name="T53" fmla="*/ 433 h 1289"/>
                <a:gd name="T54" fmla="*/ 1257 w 1308"/>
                <a:gd name="T55" fmla="*/ 449 h 1289"/>
                <a:gd name="T56" fmla="*/ 1215 w 1308"/>
                <a:gd name="T57" fmla="*/ 941 h 1289"/>
                <a:gd name="T58" fmla="*/ 1209 w 1308"/>
                <a:gd name="T59" fmla="*/ 956 h 1289"/>
                <a:gd name="T60" fmla="*/ 1128 w 1308"/>
                <a:gd name="T61" fmla="*/ 1066 h 1289"/>
                <a:gd name="T62" fmla="*/ 1096 w 1308"/>
                <a:gd name="T63" fmla="*/ 1100 h 1289"/>
                <a:gd name="T64" fmla="*/ 1071 w 1308"/>
                <a:gd name="T65" fmla="*/ 1127 h 1289"/>
                <a:gd name="T66" fmla="*/ 1011 w 1308"/>
                <a:gd name="T67" fmla="*/ 1171 h 1289"/>
                <a:gd name="T68" fmla="*/ 968 w 1308"/>
                <a:gd name="T69" fmla="*/ 1200 h 1289"/>
                <a:gd name="T70" fmla="*/ 937 w 1308"/>
                <a:gd name="T71" fmla="*/ 1214 h 1289"/>
                <a:gd name="T72" fmla="*/ 843 w 1308"/>
                <a:gd name="T73" fmla="*/ 1254 h 1289"/>
                <a:gd name="T74" fmla="*/ 844 w 1308"/>
                <a:gd name="T75" fmla="*/ 1254 h 1289"/>
                <a:gd name="T76" fmla="*/ 829 w 1308"/>
                <a:gd name="T77" fmla="*/ 1257 h 1289"/>
                <a:gd name="T78" fmla="*/ 691 w 1308"/>
                <a:gd name="T79" fmla="*/ 1280 h 1289"/>
                <a:gd name="T80" fmla="*/ 378 w 1308"/>
                <a:gd name="T81" fmla="*/ 1222 h 1289"/>
                <a:gd name="T82" fmla="*/ 648 w 1308"/>
                <a:gd name="T83" fmla="*/ 1267 h 1289"/>
                <a:gd name="T84" fmla="*/ 1272 w 1308"/>
                <a:gd name="T85" fmla="*/ 655 h 1289"/>
                <a:gd name="T86" fmla="*/ 651 w 1308"/>
                <a:gd name="T87" fmla="*/ 21 h 1289"/>
                <a:gd name="T88" fmla="*/ 26 w 1308"/>
                <a:gd name="T89" fmla="*/ 642 h 1289"/>
                <a:gd name="T90" fmla="*/ 648 w 1308"/>
                <a:gd name="T91" fmla="*/ 1267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8" h="1289">
                  <a:moveTo>
                    <a:pt x="378" y="1222"/>
                  </a:moveTo>
                  <a:cubicBezTo>
                    <a:pt x="369" y="1218"/>
                    <a:pt x="359" y="1214"/>
                    <a:pt x="350" y="1209"/>
                  </a:cubicBezTo>
                  <a:cubicBezTo>
                    <a:pt x="338" y="1202"/>
                    <a:pt x="326" y="1194"/>
                    <a:pt x="313" y="1187"/>
                  </a:cubicBezTo>
                  <a:cubicBezTo>
                    <a:pt x="300" y="1179"/>
                    <a:pt x="287" y="1172"/>
                    <a:pt x="274" y="1164"/>
                  </a:cubicBezTo>
                  <a:cubicBezTo>
                    <a:pt x="253" y="1146"/>
                    <a:pt x="229" y="1129"/>
                    <a:pt x="210" y="1108"/>
                  </a:cubicBezTo>
                  <a:cubicBezTo>
                    <a:pt x="182" y="1079"/>
                    <a:pt x="157" y="1048"/>
                    <a:pt x="131" y="1017"/>
                  </a:cubicBezTo>
                  <a:cubicBezTo>
                    <a:pt x="115" y="993"/>
                    <a:pt x="100" y="968"/>
                    <a:pt x="84" y="943"/>
                  </a:cubicBezTo>
                  <a:cubicBezTo>
                    <a:pt x="79" y="932"/>
                    <a:pt x="73" y="921"/>
                    <a:pt x="68" y="909"/>
                  </a:cubicBezTo>
                  <a:cubicBezTo>
                    <a:pt x="40" y="845"/>
                    <a:pt x="21" y="779"/>
                    <a:pt x="14" y="709"/>
                  </a:cubicBezTo>
                  <a:cubicBezTo>
                    <a:pt x="0" y="562"/>
                    <a:pt x="32" y="426"/>
                    <a:pt x="111" y="301"/>
                  </a:cubicBezTo>
                  <a:cubicBezTo>
                    <a:pt x="114" y="296"/>
                    <a:pt x="115" y="291"/>
                    <a:pt x="117" y="286"/>
                  </a:cubicBezTo>
                  <a:cubicBezTo>
                    <a:pt x="134" y="265"/>
                    <a:pt x="151" y="245"/>
                    <a:pt x="168" y="224"/>
                  </a:cubicBezTo>
                  <a:cubicBezTo>
                    <a:pt x="179" y="213"/>
                    <a:pt x="189" y="201"/>
                    <a:pt x="200" y="190"/>
                  </a:cubicBezTo>
                  <a:cubicBezTo>
                    <a:pt x="208" y="181"/>
                    <a:pt x="217" y="172"/>
                    <a:pt x="225" y="163"/>
                  </a:cubicBezTo>
                  <a:cubicBezTo>
                    <a:pt x="237" y="154"/>
                    <a:pt x="248" y="144"/>
                    <a:pt x="259" y="135"/>
                  </a:cubicBezTo>
                  <a:cubicBezTo>
                    <a:pt x="279" y="122"/>
                    <a:pt x="299" y="109"/>
                    <a:pt x="319" y="96"/>
                  </a:cubicBezTo>
                  <a:cubicBezTo>
                    <a:pt x="342" y="84"/>
                    <a:pt x="364" y="73"/>
                    <a:pt x="387" y="62"/>
                  </a:cubicBezTo>
                  <a:cubicBezTo>
                    <a:pt x="414" y="51"/>
                    <a:pt x="441" y="40"/>
                    <a:pt x="468" y="30"/>
                  </a:cubicBezTo>
                  <a:cubicBezTo>
                    <a:pt x="468" y="30"/>
                    <a:pt x="468" y="30"/>
                    <a:pt x="468" y="30"/>
                  </a:cubicBezTo>
                  <a:cubicBezTo>
                    <a:pt x="475" y="29"/>
                    <a:pt x="481" y="28"/>
                    <a:pt x="488" y="26"/>
                  </a:cubicBezTo>
                  <a:cubicBezTo>
                    <a:pt x="567" y="6"/>
                    <a:pt x="647" y="0"/>
                    <a:pt x="728" y="11"/>
                  </a:cubicBezTo>
                  <a:cubicBezTo>
                    <a:pt x="759" y="15"/>
                    <a:pt x="789" y="22"/>
                    <a:pt x="820" y="27"/>
                  </a:cubicBezTo>
                  <a:cubicBezTo>
                    <a:pt x="819" y="27"/>
                    <a:pt x="819" y="27"/>
                    <a:pt x="819" y="27"/>
                  </a:cubicBezTo>
                  <a:cubicBezTo>
                    <a:pt x="840" y="34"/>
                    <a:pt x="862" y="41"/>
                    <a:pt x="884" y="48"/>
                  </a:cubicBezTo>
                  <a:cubicBezTo>
                    <a:pt x="1034" y="109"/>
                    <a:pt x="1146" y="212"/>
                    <a:pt x="1221" y="355"/>
                  </a:cubicBezTo>
                  <a:cubicBezTo>
                    <a:pt x="1230" y="374"/>
                    <a:pt x="1238" y="393"/>
                    <a:pt x="1247" y="411"/>
                  </a:cubicBezTo>
                  <a:cubicBezTo>
                    <a:pt x="1249" y="419"/>
                    <a:pt x="1252" y="426"/>
                    <a:pt x="1254" y="433"/>
                  </a:cubicBezTo>
                  <a:cubicBezTo>
                    <a:pt x="1255" y="439"/>
                    <a:pt x="1256" y="444"/>
                    <a:pt x="1257" y="449"/>
                  </a:cubicBezTo>
                  <a:cubicBezTo>
                    <a:pt x="1308" y="619"/>
                    <a:pt x="1295" y="783"/>
                    <a:pt x="1215" y="941"/>
                  </a:cubicBezTo>
                  <a:cubicBezTo>
                    <a:pt x="1212" y="945"/>
                    <a:pt x="1211" y="951"/>
                    <a:pt x="1209" y="956"/>
                  </a:cubicBezTo>
                  <a:cubicBezTo>
                    <a:pt x="1182" y="993"/>
                    <a:pt x="1155" y="1029"/>
                    <a:pt x="1128" y="1066"/>
                  </a:cubicBezTo>
                  <a:cubicBezTo>
                    <a:pt x="1118" y="1077"/>
                    <a:pt x="1107" y="1089"/>
                    <a:pt x="1096" y="1100"/>
                  </a:cubicBezTo>
                  <a:cubicBezTo>
                    <a:pt x="1088" y="1109"/>
                    <a:pt x="1079" y="1118"/>
                    <a:pt x="1071" y="1127"/>
                  </a:cubicBezTo>
                  <a:cubicBezTo>
                    <a:pt x="1051" y="1142"/>
                    <a:pt x="1032" y="1157"/>
                    <a:pt x="1011" y="1171"/>
                  </a:cubicBezTo>
                  <a:cubicBezTo>
                    <a:pt x="997" y="1182"/>
                    <a:pt x="982" y="1190"/>
                    <a:pt x="968" y="1200"/>
                  </a:cubicBezTo>
                  <a:cubicBezTo>
                    <a:pt x="957" y="1205"/>
                    <a:pt x="947" y="1210"/>
                    <a:pt x="937" y="1214"/>
                  </a:cubicBezTo>
                  <a:cubicBezTo>
                    <a:pt x="906" y="1228"/>
                    <a:pt x="874" y="1241"/>
                    <a:pt x="843" y="1254"/>
                  </a:cubicBezTo>
                  <a:cubicBezTo>
                    <a:pt x="843" y="1254"/>
                    <a:pt x="844" y="1254"/>
                    <a:pt x="844" y="1254"/>
                  </a:cubicBezTo>
                  <a:cubicBezTo>
                    <a:pt x="839" y="1255"/>
                    <a:pt x="834" y="1256"/>
                    <a:pt x="829" y="1257"/>
                  </a:cubicBezTo>
                  <a:cubicBezTo>
                    <a:pt x="783" y="1265"/>
                    <a:pt x="737" y="1277"/>
                    <a:pt x="691" y="1280"/>
                  </a:cubicBezTo>
                  <a:cubicBezTo>
                    <a:pt x="582" y="1289"/>
                    <a:pt x="477" y="1268"/>
                    <a:pt x="378" y="1222"/>
                  </a:cubicBezTo>
                  <a:close/>
                  <a:moveTo>
                    <a:pt x="648" y="1267"/>
                  </a:moveTo>
                  <a:cubicBezTo>
                    <a:pt x="993" y="1267"/>
                    <a:pt x="1266" y="991"/>
                    <a:pt x="1272" y="655"/>
                  </a:cubicBezTo>
                  <a:cubicBezTo>
                    <a:pt x="1278" y="306"/>
                    <a:pt x="997" y="22"/>
                    <a:pt x="651" y="21"/>
                  </a:cubicBezTo>
                  <a:cubicBezTo>
                    <a:pt x="307" y="20"/>
                    <a:pt x="27" y="298"/>
                    <a:pt x="26" y="642"/>
                  </a:cubicBezTo>
                  <a:cubicBezTo>
                    <a:pt x="25" y="988"/>
                    <a:pt x="303" y="1266"/>
                    <a:pt x="648" y="126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84">
              <a:extLst>
                <a:ext uri="{FF2B5EF4-FFF2-40B4-BE49-F238E27FC236}">
                  <a16:creationId xmlns:a16="http://schemas.microsoft.com/office/drawing/2014/main" id="{4CAD463F-ADE1-4F78-84F7-CEA24EE987F7}"/>
                </a:ext>
              </a:extLst>
            </p:cNvPr>
            <p:cNvSpPr>
              <a:spLocks/>
            </p:cNvSpPr>
            <p:nvPr/>
          </p:nvSpPr>
          <p:spPr bwMode="auto">
            <a:xfrm>
              <a:off x="9087805" y="9697855"/>
              <a:ext cx="182562" cy="109537"/>
            </a:xfrm>
            <a:custGeom>
              <a:avLst/>
              <a:gdLst>
                <a:gd name="T0" fmla="*/ 0 w 76"/>
                <a:gd name="T1" fmla="*/ 0 h 45"/>
                <a:gd name="T2" fmla="*/ 39 w 76"/>
                <a:gd name="T3" fmla="*/ 23 h 45"/>
                <a:gd name="T4" fmla="*/ 76 w 76"/>
                <a:gd name="T5" fmla="*/ 45 h 45"/>
                <a:gd name="T6" fmla="*/ 0 w 76"/>
                <a:gd name="T7" fmla="*/ 0 h 45"/>
              </a:gdLst>
              <a:ahLst/>
              <a:cxnLst>
                <a:cxn ang="0">
                  <a:pos x="T0" y="T1"/>
                </a:cxn>
                <a:cxn ang="0">
                  <a:pos x="T2" y="T3"/>
                </a:cxn>
                <a:cxn ang="0">
                  <a:pos x="T4" y="T5"/>
                </a:cxn>
                <a:cxn ang="0">
                  <a:pos x="T6" y="T7"/>
                </a:cxn>
              </a:cxnLst>
              <a:rect l="0" t="0" r="r" b="b"/>
              <a:pathLst>
                <a:path w="76" h="45">
                  <a:moveTo>
                    <a:pt x="0" y="0"/>
                  </a:moveTo>
                  <a:cubicBezTo>
                    <a:pt x="13" y="8"/>
                    <a:pt x="26" y="15"/>
                    <a:pt x="39" y="23"/>
                  </a:cubicBezTo>
                  <a:cubicBezTo>
                    <a:pt x="52" y="30"/>
                    <a:pt x="64" y="38"/>
                    <a:pt x="76" y="45"/>
                  </a:cubicBezTo>
                  <a:cubicBezTo>
                    <a:pt x="51" y="30"/>
                    <a:pt x="26" y="15"/>
                    <a:pt x="0"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88">
              <a:extLst>
                <a:ext uri="{FF2B5EF4-FFF2-40B4-BE49-F238E27FC236}">
                  <a16:creationId xmlns:a16="http://schemas.microsoft.com/office/drawing/2014/main" id="{BB709D84-B733-492F-8513-6A92A8A3C094}"/>
                </a:ext>
              </a:extLst>
            </p:cNvPr>
            <p:cNvSpPr>
              <a:spLocks/>
            </p:cNvSpPr>
            <p:nvPr/>
          </p:nvSpPr>
          <p:spPr bwMode="auto">
            <a:xfrm>
              <a:off x="9051293" y="7129280"/>
              <a:ext cx="144462" cy="95250"/>
            </a:xfrm>
            <a:custGeom>
              <a:avLst/>
              <a:gdLst>
                <a:gd name="T0" fmla="*/ 60 w 60"/>
                <a:gd name="T1" fmla="*/ 0 h 39"/>
                <a:gd name="T2" fmla="*/ 0 w 60"/>
                <a:gd name="T3" fmla="*/ 39 h 39"/>
                <a:gd name="T4" fmla="*/ 60 w 60"/>
                <a:gd name="T5" fmla="*/ 0 h 39"/>
              </a:gdLst>
              <a:ahLst/>
              <a:cxnLst>
                <a:cxn ang="0">
                  <a:pos x="T0" y="T1"/>
                </a:cxn>
                <a:cxn ang="0">
                  <a:pos x="T2" y="T3"/>
                </a:cxn>
                <a:cxn ang="0">
                  <a:pos x="T4" y="T5"/>
                </a:cxn>
              </a:cxnLst>
              <a:rect l="0" t="0" r="r" b="b"/>
              <a:pathLst>
                <a:path w="60" h="39">
                  <a:moveTo>
                    <a:pt x="60" y="0"/>
                  </a:moveTo>
                  <a:cubicBezTo>
                    <a:pt x="40" y="13"/>
                    <a:pt x="20" y="26"/>
                    <a:pt x="0" y="39"/>
                  </a:cubicBezTo>
                  <a:cubicBezTo>
                    <a:pt x="20" y="26"/>
                    <a:pt x="40" y="13"/>
                    <a:pt x="60"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89">
              <a:extLst>
                <a:ext uri="{FF2B5EF4-FFF2-40B4-BE49-F238E27FC236}">
                  <a16:creationId xmlns:a16="http://schemas.microsoft.com/office/drawing/2014/main" id="{B21EA879-F8CB-4527-A41B-3E07A69549D0}"/>
                </a:ext>
              </a:extLst>
            </p:cNvPr>
            <p:cNvSpPr>
              <a:spLocks/>
            </p:cNvSpPr>
            <p:nvPr/>
          </p:nvSpPr>
          <p:spPr bwMode="auto">
            <a:xfrm>
              <a:off x="10403843" y="6964180"/>
              <a:ext cx="157162" cy="50800"/>
            </a:xfrm>
            <a:custGeom>
              <a:avLst/>
              <a:gdLst>
                <a:gd name="T0" fmla="*/ 65 w 65"/>
                <a:gd name="T1" fmla="*/ 21 h 21"/>
                <a:gd name="T2" fmla="*/ 0 w 65"/>
                <a:gd name="T3" fmla="*/ 0 h 21"/>
                <a:gd name="T4" fmla="*/ 65 w 65"/>
                <a:gd name="T5" fmla="*/ 21 h 21"/>
              </a:gdLst>
              <a:ahLst/>
              <a:cxnLst>
                <a:cxn ang="0">
                  <a:pos x="T0" y="T1"/>
                </a:cxn>
                <a:cxn ang="0">
                  <a:pos x="T2" y="T3"/>
                </a:cxn>
                <a:cxn ang="0">
                  <a:pos x="T4" y="T5"/>
                </a:cxn>
              </a:cxnLst>
              <a:rect l="0" t="0" r="r" b="b"/>
              <a:pathLst>
                <a:path w="65" h="21">
                  <a:moveTo>
                    <a:pt x="65" y="21"/>
                  </a:moveTo>
                  <a:cubicBezTo>
                    <a:pt x="43" y="14"/>
                    <a:pt x="21" y="7"/>
                    <a:pt x="0" y="0"/>
                  </a:cubicBezTo>
                  <a:cubicBezTo>
                    <a:pt x="21" y="7"/>
                    <a:pt x="43" y="14"/>
                    <a:pt x="65" y="2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90">
              <a:extLst>
                <a:ext uri="{FF2B5EF4-FFF2-40B4-BE49-F238E27FC236}">
                  <a16:creationId xmlns:a16="http://schemas.microsoft.com/office/drawing/2014/main" id="{1F6140ED-9F29-497B-AFA7-8549B4D43947}"/>
                </a:ext>
              </a:extLst>
            </p:cNvPr>
            <p:cNvSpPr>
              <a:spLocks/>
            </p:cNvSpPr>
            <p:nvPr/>
          </p:nvSpPr>
          <p:spPr bwMode="auto">
            <a:xfrm>
              <a:off x="11373805" y="7753168"/>
              <a:ext cx="63500" cy="134937"/>
            </a:xfrm>
            <a:custGeom>
              <a:avLst/>
              <a:gdLst>
                <a:gd name="T0" fmla="*/ 26 w 26"/>
                <a:gd name="T1" fmla="*/ 56 h 56"/>
                <a:gd name="T2" fmla="*/ 0 w 26"/>
                <a:gd name="T3" fmla="*/ 0 h 56"/>
                <a:gd name="T4" fmla="*/ 26 w 26"/>
                <a:gd name="T5" fmla="*/ 56 h 56"/>
              </a:gdLst>
              <a:ahLst/>
              <a:cxnLst>
                <a:cxn ang="0">
                  <a:pos x="T0" y="T1"/>
                </a:cxn>
                <a:cxn ang="0">
                  <a:pos x="T2" y="T3"/>
                </a:cxn>
                <a:cxn ang="0">
                  <a:pos x="T4" y="T5"/>
                </a:cxn>
              </a:cxnLst>
              <a:rect l="0" t="0" r="r" b="b"/>
              <a:pathLst>
                <a:path w="26" h="56">
                  <a:moveTo>
                    <a:pt x="26" y="56"/>
                  </a:moveTo>
                  <a:cubicBezTo>
                    <a:pt x="17" y="38"/>
                    <a:pt x="9" y="19"/>
                    <a:pt x="0" y="0"/>
                  </a:cubicBezTo>
                  <a:cubicBezTo>
                    <a:pt x="9" y="19"/>
                    <a:pt x="17" y="38"/>
                    <a:pt x="26" y="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93">
              <a:extLst>
                <a:ext uri="{FF2B5EF4-FFF2-40B4-BE49-F238E27FC236}">
                  <a16:creationId xmlns:a16="http://schemas.microsoft.com/office/drawing/2014/main" id="{975FE50F-8858-40FA-A802-35604E570279}"/>
                </a:ext>
              </a:extLst>
            </p:cNvPr>
            <p:cNvSpPr>
              <a:spLocks/>
            </p:cNvSpPr>
            <p:nvPr/>
          </p:nvSpPr>
          <p:spPr bwMode="auto">
            <a:xfrm>
              <a:off x="9865680" y="6975293"/>
              <a:ext cx="252412" cy="307975"/>
            </a:xfrm>
            <a:custGeom>
              <a:avLst/>
              <a:gdLst>
                <a:gd name="T0" fmla="*/ 54 w 105"/>
                <a:gd name="T1" fmla="*/ 20 h 128"/>
                <a:gd name="T2" fmla="*/ 44 w 105"/>
                <a:gd name="T3" fmla="*/ 5 h 128"/>
                <a:gd name="T4" fmla="*/ 48 w 105"/>
                <a:gd name="T5" fmla="*/ 0 h 128"/>
                <a:gd name="T6" fmla="*/ 71 w 105"/>
                <a:gd name="T7" fmla="*/ 17 h 128"/>
                <a:gd name="T8" fmla="*/ 69 w 105"/>
                <a:gd name="T9" fmla="*/ 19 h 128"/>
                <a:gd name="T10" fmla="*/ 105 w 105"/>
                <a:gd name="T11" fmla="*/ 26 h 128"/>
                <a:gd name="T12" fmla="*/ 105 w 105"/>
                <a:gd name="T13" fmla="*/ 32 h 128"/>
                <a:gd name="T14" fmla="*/ 65 w 105"/>
                <a:gd name="T15" fmla="*/ 42 h 128"/>
                <a:gd name="T16" fmla="*/ 66 w 105"/>
                <a:gd name="T17" fmla="*/ 45 h 128"/>
                <a:gd name="T18" fmla="*/ 78 w 105"/>
                <a:gd name="T19" fmla="*/ 48 h 128"/>
                <a:gd name="T20" fmla="*/ 91 w 105"/>
                <a:gd name="T21" fmla="*/ 65 h 128"/>
                <a:gd name="T22" fmla="*/ 90 w 105"/>
                <a:gd name="T23" fmla="*/ 109 h 128"/>
                <a:gd name="T24" fmla="*/ 82 w 105"/>
                <a:gd name="T25" fmla="*/ 127 h 128"/>
                <a:gd name="T26" fmla="*/ 60 w 105"/>
                <a:gd name="T27" fmla="*/ 115 h 128"/>
                <a:gd name="T28" fmla="*/ 72 w 105"/>
                <a:gd name="T29" fmla="*/ 87 h 128"/>
                <a:gd name="T30" fmla="*/ 48 w 105"/>
                <a:gd name="T31" fmla="*/ 100 h 128"/>
                <a:gd name="T32" fmla="*/ 41 w 105"/>
                <a:gd name="T33" fmla="*/ 71 h 128"/>
                <a:gd name="T34" fmla="*/ 36 w 105"/>
                <a:gd name="T35" fmla="*/ 71 h 128"/>
                <a:gd name="T36" fmla="*/ 30 w 105"/>
                <a:gd name="T37" fmla="*/ 98 h 128"/>
                <a:gd name="T38" fmla="*/ 29 w 105"/>
                <a:gd name="T39" fmla="*/ 110 h 128"/>
                <a:gd name="T40" fmla="*/ 24 w 105"/>
                <a:gd name="T41" fmla="*/ 123 h 128"/>
                <a:gd name="T42" fmla="*/ 13 w 105"/>
                <a:gd name="T43" fmla="*/ 111 h 128"/>
                <a:gd name="T44" fmla="*/ 20 w 105"/>
                <a:gd name="T45" fmla="*/ 56 h 128"/>
                <a:gd name="T46" fmla="*/ 44 w 105"/>
                <a:gd name="T47" fmla="*/ 56 h 128"/>
                <a:gd name="T48" fmla="*/ 30 w 105"/>
                <a:gd name="T49" fmla="*/ 40 h 128"/>
                <a:gd name="T50" fmla="*/ 4 w 105"/>
                <a:gd name="T51" fmla="*/ 45 h 128"/>
                <a:gd name="T52" fmla="*/ 0 w 105"/>
                <a:gd name="T53" fmla="*/ 37 h 128"/>
                <a:gd name="T54" fmla="*/ 54 w 105"/>
                <a:gd name="T55"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 h="128">
                  <a:moveTo>
                    <a:pt x="54" y="20"/>
                  </a:moveTo>
                  <a:cubicBezTo>
                    <a:pt x="50" y="15"/>
                    <a:pt x="47" y="10"/>
                    <a:pt x="44" y="5"/>
                  </a:cubicBezTo>
                  <a:cubicBezTo>
                    <a:pt x="45" y="3"/>
                    <a:pt x="47" y="2"/>
                    <a:pt x="48" y="0"/>
                  </a:cubicBezTo>
                  <a:cubicBezTo>
                    <a:pt x="56" y="6"/>
                    <a:pt x="64" y="11"/>
                    <a:pt x="71" y="17"/>
                  </a:cubicBezTo>
                  <a:cubicBezTo>
                    <a:pt x="71" y="18"/>
                    <a:pt x="70" y="18"/>
                    <a:pt x="69" y="19"/>
                  </a:cubicBezTo>
                  <a:cubicBezTo>
                    <a:pt x="81" y="21"/>
                    <a:pt x="93" y="24"/>
                    <a:pt x="105" y="26"/>
                  </a:cubicBezTo>
                  <a:cubicBezTo>
                    <a:pt x="105" y="28"/>
                    <a:pt x="105" y="30"/>
                    <a:pt x="105" y="32"/>
                  </a:cubicBezTo>
                  <a:cubicBezTo>
                    <a:pt x="92" y="35"/>
                    <a:pt x="79" y="39"/>
                    <a:pt x="65" y="42"/>
                  </a:cubicBezTo>
                  <a:cubicBezTo>
                    <a:pt x="65" y="43"/>
                    <a:pt x="66" y="44"/>
                    <a:pt x="66" y="45"/>
                  </a:cubicBezTo>
                  <a:cubicBezTo>
                    <a:pt x="70" y="46"/>
                    <a:pt x="74" y="47"/>
                    <a:pt x="78" y="48"/>
                  </a:cubicBezTo>
                  <a:cubicBezTo>
                    <a:pt x="87" y="50"/>
                    <a:pt x="92" y="55"/>
                    <a:pt x="91" y="65"/>
                  </a:cubicBezTo>
                  <a:cubicBezTo>
                    <a:pt x="90" y="80"/>
                    <a:pt x="90" y="94"/>
                    <a:pt x="90" y="109"/>
                  </a:cubicBezTo>
                  <a:cubicBezTo>
                    <a:pt x="90" y="116"/>
                    <a:pt x="93" y="127"/>
                    <a:pt x="82" y="127"/>
                  </a:cubicBezTo>
                  <a:cubicBezTo>
                    <a:pt x="74" y="128"/>
                    <a:pt x="67" y="121"/>
                    <a:pt x="60" y="115"/>
                  </a:cubicBezTo>
                  <a:cubicBezTo>
                    <a:pt x="80" y="111"/>
                    <a:pt x="71" y="97"/>
                    <a:pt x="72" y="87"/>
                  </a:cubicBezTo>
                  <a:cubicBezTo>
                    <a:pt x="69" y="103"/>
                    <a:pt x="58" y="104"/>
                    <a:pt x="48" y="100"/>
                  </a:cubicBezTo>
                  <a:cubicBezTo>
                    <a:pt x="33" y="95"/>
                    <a:pt x="36" y="83"/>
                    <a:pt x="41" y="71"/>
                  </a:cubicBezTo>
                  <a:cubicBezTo>
                    <a:pt x="39" y="71"/>
                    <a:pt x="37" y="71"/>
                    <a:pt x="36" y="71"/>
                  </a:cubicBezTo>
                  <a:cubicBezTo>
                    <a:pt x="34" y="80"/>
                    <a:pt x="31" y="89"/>
                    <a:pt x="30" y="98"/>
                  </a:cubicBezTo>
                  <a:cubicBezTo>
                    <a:pt x="29" y="102"/>
                    <a:pt x="30" y="107"/>
                    <a:pt x="29" y="110"/>
                  </a:cubicBezTo>
                  <a:cubicBezTo>
                    <a:pt x="28" y="115"/>
                    <a:pt x="26" y="119"/>
                    <a:pt x="24" y="123"/>
                  </a:cubicBezTo>
                  <a:cubicBezTo>
                    <a:pt x="20" y="119"/>
                    <a:pt x="13" y="115"/>
                    <a:pt x="13" y="111"/>
                  </a:cubicBezTo>
                  <a:cubicBezTo>
                    <a:pt x="14" y="93"/>
                    <a:pt x="18" y="74"/>
                    <a:pt x="20" y="56"/>
                  </a:cubicBezTo>
                  <a:cubicBezTo>
                    <a:pt x="29" y="56"/>
                    <a:pt x="35" y="56"/>
                    <a:pt x="44" y="56"/>
                  </a:cubicBezTo>
                  <a:cubicBezTo>
                    <a:pt x="38" y="48"/>
                    <a:pt x="34" y="44"/>
                    <a:pt x="30" y="40"/>
                  </a:cubicBezTo>
                  <a:cubicBezTo>
                    <a:pt x="21" y="42"/>
                    <a:pt x="13" y="44"/>
                    <a:pt x="4" y="45"/>
                  </a:cubicBezTo>
                  <a:cubicBezTo>
                    <a:pt x="3" y="45"/>
                    <a:pt x="2" y="40"/>
                    <a:pt x="0" y="37"/>
                  </a:cubicBezTo>
                  <a:cubicBezTo>
                    <a:pt x="19" y="31"/>
                    <a:pt x="37" y="26"/>
                    <a:pt x="54"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4">
              <a:extLst>
                <a:ext uri="{FF2B5EF4-FFF2-40B4-BE49-F238E27FC236}">
                  <a16:creationId xmlns:a16="http://schemas.microsoft.com/office/drawing/2014/main" id="{680C986E-746F-4DD7-B579-6269D5A6138D}"/>
                </a:ext>
              </a:extLst>
            </p:cNvPr>
            <p:cNvSpPr>
              <a:spLocks/>
            </p:cNvSpPr>
            <p:nvPr/>
          </p:nvSpPr>
          <p:spPr bwMode="auto">
            <a:xfrm>
              <a:off x="10519730" y="7149918"/>
              <a:ext cx="263525" cy="257175"/>
            </a:xfrm>
            <a:custGeom>
              <a:avLst/>
              <a:gdLst>
                <a:gd name="T0" fmla="*/ 32 w 109"/>
                <a:gd name="T1" fmla="*/ 36 h 107"/>
                <a:gd name="T2" fmla="*/ 19 w 109"/>
                <a:gd name="T3" fmla="*/ 42 h 107"/>
                <a:gd name="T4" fmla="*/ 20 w 109"/>
                <a:gd name="T5" fmla="*/ 27 h 107"/>
                <a:gd name="T6" fmla="*/ 35 w 109"/>
                <a:gd name="T7" fmla="*/ 6 h 107"/>
                <a:gd name="T8" fmla="*/ 45 w 109"/>
                <a:gd name="T9" fmla="*/ 20 h 107"/>
                <a:gd name="T10" fmla="*/ 55 w 109"/>
                <a:gd name="T11" fmla="*/ 0 h 107"/>
                <a:gd name="T12" fmla="*/ 59 w 109"/>
                <a:gd name="T13" fmla="*/ 0 h 107"/>
                <a:gd name="T14" fmla="*/ 63 w 109"/>
                <a:gd name="T15" fmla="*/ 32 h 107"/>
                <a:gd name="T16" fmla="*/ 74 w 109"/>
                <a:gd name="T17" fmla="*/ 9 h 107"/>
                <a:gd name="T18" fmla="*/ 78 w 109"/>
                <a:gd name="T19" fmla="*/ 9 h 107"/>
                <a:gd name="T20" fmla="*/ 81 w 109"/>
                <a:gd name="T21" fmla="*/ 37 h 107"/>
                <a:gd name="T22" fmla="*/ 104 w 109"/>
                <a:gd name="T23" fmla="*/ 28 h 107"/>
                <a:gd name="T24" fmla="*/ 107 w 109"/>
                <a:gd name="T25" fmla="*/ 40 h 107"/>
                <a:gd name="T26" fmla="*/ 90 w 109"/>
                <a:gd name="T27" fmla="*/ 50 h 107"/>
                <a:gd name="T28" fmla="*/ 91 w 109"/>
                <a:gd name="T29" fmla="*/ 53 h 107"/>
                <a:gd name="T30" fmla="*/ 94 w 109"/>
                <a:gd name="T31" fmla="*/ 72 h 107"/>
                <a:gd name="T32" fmla="*/ 76 w 109"/>
                <a:gd name="T33" fmla="*/ 68 h 107"/>
                <a:gd name="T34" fmla="*/ 50 w 109"/>
                <a:gd name="T35" fmla="*/ 65 h 107"/>
                <a:gd name="T36" fmla="*/ 71 w 109"/>
                <a:gd name="T37" fmla="*/ 107 h 107"/>
                <a:gd name="T38" fmla="*/ 46 w 109"/>
                <a:gd name="T39" fmla="*/ 87 h 107"/>
                <a:gd name="T40" fmla="*/ 47 w 109"/>
                <a:gd name="T41" fmla="*/ 91 h 107"/>
                <a:gd name="T42" fmla="*/ 9 w 109"/>
                <a:gd name="T43" fmla="*/ 102 h 107"/>
                <a:gd name="T44" fmla="*/ 1 w 109"/>
                <a:gd name="T45" fmla="*/ 80 h 107"/>
                <a:gd name="T46" fmla="*/ 32 w 109"/>
                <a:gd name="T47" fmla="*/ 78 h 107"/>
                <a:gd name="T48" fmla="*/ 4 w 109"/>
                <a:gd name="T49" fmla="*/ 48 h 107"/>
                <a:gd name="T50" fmla="*/ 34 w 109"/>
                <a:gd name="T51" fmla="*/ 64 h 107"/>
                <a:gd name="T52" fmla="*/ 43 w 109"/>
                <a:gd name="T53" fmla="*/ 55 h 107"/>
                <a:gd name="T54" fmla="*/ 32 w 109"/>
                <a:gd name="T55" fmla="*/ 36 h 107"/>
                <a:gd name="T56" fmla="*/ 76 w 109"/>
                <a:gd name="T57" fmla="*/ 57 h 107"/>
                <a:gd name="T58" fmla="*/ 32 w 109"/>
                <a:gd name="T59"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107">
                  <a:moveTo>
                    <a:pt x="32" y="36"/>
                  </a:moveTo>
                  <a:cubicBezTo>
                    <a:pt x="28" y="38"/>
                    <a:pt x="23" y="40"/>
                    <a:pt x="19" y="42"/>
                  </a:cubicBezTo>
                  <a:cubicBezTo>
                    <a:pt x="19" y="37"/>
                    <a:pt x="18" y="31"/>
                    <a:pt x="20" y="27"/>
                  </a:cubicBezTo>
                  <a:cubicBezTo>
                    <a:pt x="24" y="20"/>
                    <a:pt x="29" y="14"/>
                    <a:pt x="35" y="6"/>
                  </a:cubicBezTo>
                  <a:cubicBezTo>
                    <a:pt x="39" y="11"/>
                    <a:pt x="42" y="15"/>
                    <a:pt x="45" y="20"/>
                  </a:cubicBezTo>
                  <a:cubicBezTo>
                    <a:pt x="48" y="13"/>
                    <a:pt x="52" y="6"/>
                    <a:pt x="55" y="0"/>
                  </a:cubicBezTo>
                  <a:cubicBezTo>
                    <a:pt x="56" y="0"/>
                    <a:pt x="57" y="0"/>
                    <a:pt x="59" y="0"/>
                  </a:cubicBezTo>
                  <a:cubicBezTo>
                    <a:pt x="60" y="10"/>
                    <a:pt x="61" y="19"/>
                    <a:pt x="63" y="32"/>
                  </a:cubicBezTo>
                  <a:cubicBezTo>
                    <a:pt x="68" y="22"/>
                    <a:pt x="71" y="16"/>
                    <a:pt x="74" y="9"/>
                  </a:cubicBezTo>
                  <a:cubicBezTo>
                    <a:pt x="76" y="9"/>
                    <a:pt x="77" y="9"/>
                    <a:pt x="78" y="9"/>
                  </a:cubicBezTo>
                  <a:cubicBezTo>
                    <a:pt x="79" y="17"/>
                    <a:pt x="80" y="26"/>
                    <a:pt x="81" y="37"/>
                  </a:cubicBezTo>
                  <a:cubicBezTo>
                    <a:pt x="87" y="35"/>
                    <a:pt x="94" y="32"/>
                    <a:pt x="104" y="28"/>
                  </a:cubicBezTo>
                  <a:cubicBezTo>
                    <a:pt x="105" y="31"/>
                    <a:pt x="109" y="37"/>
                    <a:pt x="107" y="40"/>
                  </a:cubicBezTo>
                  <a:cubicBezTo>
                    <a:pt x="103" y="44"/>
                    <a:pt x="97" y="46"/>
                    <a:pt x="90" y="50"/>
                  </a:cubicBezTo>
                  <a:cubicBezTo>
                    <a:pt x="90" y="50"/>
                    <a:pt x="91" y="51"/>
                    <a:pt x="91" y="53"/>
                  </a:cubicBezTo>
                  <a:cubicBezTo>
                    <a:pt x="92" y="60"/>
                    <a:pt x="93" y="66"/>
                    <a:pt x="94" y="72"/>
                  </a:cubicBezTo>
                  <a:cubicBezTo>
                    <a:pt x="88" y="71"/>
                    <a:pt x="82" y="69"/>
                    <a:pt x="76" y="68"/>
                  </a:cubicBezTo>
                  <a:cubicBezTo>
                    <a:pt x="68" y="67"/>
                    <a:pt x="59" y="66"/>
                    <a:pt x="50" y="65"/>
                  </a:cubicBezTo>
                  <a:cubicBezTo>
                    <a:pt x="50" y="82"/>
                    <a:pt x="81" y="82"/>
                    <a:pt x="71" y="107"/>
                  </a:cubicBezTo>
                  <a:cubicBezTo>
                    <a:pt x="62" y="99"/>
                    <a:pt x="54" y="93"/>
                    <a:pt x="46" y="87"/>
                  </a:cubicBezTo>
                  <a:cubicBezTo>
                    <a:pt x="46" y="89"/>
                    <a:pt x="46" y="90"/>
                    <a:pt x="47" y="91"/>
                  </a:cubicBezTo>
                  <a:cubicBezTo>
                    <a:pt x="34" y="95"/>
                    <a:pt x="22" y="100"/>
                    <a:pt x="9" y="102"/>
                  </a:cubicBezTo>
                  <a:cubicBezTo>
                    <a:pt x="7" y="102"/>
                    <a:pt x="3" y="89"/>
                    <a:pt x="1" y="80"/>
                  </a:cubicBezTo>
                  <a:cubicBezTo>
                    <a:pt x="13" y="88"/>
                    <a:pt x="22" y="93"/>
                    <a:pt x="32" y="78"/>
                  </a:cubicBezTo>
                  <a:cubicBezTo>
                    <a:pt x="22" y="69"/>
                    <a:pt x="0" y="71"/>
                    <a:pt x="4" y="48"/>
                  </a:cubicBezTo>
                  <a:cubicBezTo>
                    <a:pt x="15" y="54"/>
                    <a:pt x="25" y="59"/>
                    <a:pt x="34" y="64"/>
                  </a:cubicBezTo>
                  <a:cubicBezTo>
                    <a:pt x="38" y="60"/>
                    <a:pt x="41" y="57"/>
                    <a:pt x="43" y="55"/>
                  </a:cubicBezTo>
                  <a:cubicBezTo>
                    <a:pt x="39" y="48"/>
                    <a:pt x="35" y="42"/>
                    <a:pt x="32" y="36"/>
                  </a:cubicBezTo>
                  <a:cubicBezTo>
                    <a:pt x="47" y="43"/>
                    <a:pt x="62" y="50"/>
                    <a:pt x="76" y="57"/>
                  </a:cubicBezTo>
                  <a:cubicBezTo>
                    <a:pt x="69" y="42"/>
                    <a:pt x="51" y="33"/>
                    <a:pt x="32" y="3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5">
              <a:extLst>
                <a:ext uri="{FF2B5EF4-FFF2-40B4-BE49-F238E27FC236}">
                  <a16:creationId xmlns:a16="http://schemas.microsoft.com/office/drawing/2014/main" id="{C00537D5-849E-41AC-82AF-F56E921B2E3B}"/>
                </a:ext>
              </a:extLst>
            </p:cNvPr>
            <p:cNvSpPr>
              <a:spLocks/>
            </p:cNvSpPr>
            <p:nvPr/>
          </p:nvSpPr>
          <p:spPr bwMode="auto">
            <a:xfrm>
              <a:off x="9190993" y="7151505"/>
              <a:ext cx="273050" cy="290512"/>
            </a:xfrm>
            <a:custGeom>
              <a:avLst/>
              <a:gdLst>
                <a:gd name="T0" fmla="*/ 63 w 113"/>
                <a:gd name="T1" fmla="*/ 64 h 121"/>
                <a:gd name="T2" fmla="*/ 63 w 113"/>
                <a:gd name="T3" fmla="*/ 89 h 121"/>
                <a:gd name="T4" fmla="*/ 41 w 113"/>
                <a:gd name="T5" fmla="*/ 81 h 121"/>
                <a:gd name="T6" fmla="*/ 41 w 113"/>
                <a:gd name="T7" fmla="*/ 121 h 121"/>
                <a:gd name="T8" fmla="*/ 34 w 113"/>
                <a:gd name="T9" fmla="*/ 99 h 121"/>
                <a:gd name="T10" fmla="*/ 0 w 113"/>
                <a:gd name="T11" fmla="*/ 88 h 121"/>
                <a:gd name="T12" fmla="*/ 24 w 113"/>
                <a:gd name="T13" fmla="*/ 86 h 121"/>
                <a:gd name="T14" fmla="*/ 8 w 113"/>
                <a:gd name="T15" fmla="*/ 64 h 121"/>
                <a:gd name="T16" fmla="*/ 38 w 113"/>
                <a:gd name="T17" fmla="*/ 74 h 121"/>
                <a:gd name="T18" fmla="*/ 38 w 113"/>
                <a:gd name="T19" fmla="*/ 63 h 121"/>
                <a:gd name="T20" fmla="*/ 38 w 113"/>
                <a:gd name="T21" fmla="*/ 48 h 121"/>
                <a:gd name="T22" fmla="*/ 52 w 113"/>
                <a:gd name="T23" fmla="*/ 56 h 121"/>
                <a:gd name="T24" fmla="*/ 55 w 113"/>
                <a:gd name="T25" fmla="*/ 60 h 121"/>
                <a:gd name="T26" fmla="*/ 50 w 113"/>
                <a:gd name="T27" fmla="*/ 34 h 121"/>
                <a:gd name="T28" fmla="*/ 34 w 113"/>
                <a:gd name="T29" fmla="*/ 7 h 121"/>
                <a:gd name="T30" fmla="*/ 57 w 113"/>
                <a:gd name="T31" fmla="*/ 12 h 121"/>
                <a:gd name="T32" fmla="*/ 108 w 113"/>
                <a:gd name="T33" fmla="*/ 91 h 121"/>
                <a:gd name="T34" fmla="*/ 113 w 113"/>
                <a:gd name="T35" fmla="*/ 106 h 121"/>
                <a:gd name="T36" fmla="*/ 96 w 113"/>
                <a:gd name="T37" fmla="*/ 100 h 121"/>
                <a:gd name="T38" fmla="*/ 76 w 113"/>
                <a:gd name="T39" fmla="*/ 71 h 121"/>
                <a:gd name="T40" fmla="*/ 63 w 113"/>
                <a:gd name="T41" fmla="*/ 6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21">
                  <a:moveTo>
                    <a:pt x="63" y="64"/>
                  </a:moveTo>
                  <a:cubicBezTo>
                    <a:pt x="63" y="75"/>
                    <a:pt x="63" y="82"/>
                    <a:pt x="63" y="89"/>
                  </a:cubicBezTo>
                  <a:cubicBezTo>
                    <a:pt x="56" y="87"/>
                    <a:pt x="50" y="84"/>
                    <a:pt x="41" y="81"/>
                  </a:cubicBezTo>
                  <a:cubicBezTo>
                    <a:pt x="44" y="96"/>
                    <a:pt x="59" y="108"/>
                    <a:pt x="41" y="121"/>
                  </a:cubicBezTo>
                  <a:cubicBezTo>
                    <a:pt x="39" y="113"/>
                    <a:pt x="37" y="107"/>
                    <a:pt x="34" y="99"/>
                  </a:cubicBezTo>
                  <a:cubicBezTo>
                    <a:pt x="21" y="103"/>
                    <a:pt x="8" y="105"/>
                    <a:pt x="0" y="88"/>
                  </a:cubicBezTo>
                  <a:cubicBezTo>
                    <a:pt x="9" y="87"/>
                    <a:pt x="15" y="87"/>
                    <a:pt x="24" y="86"/>
                  </a:cubicBezTo>
                  <a:cubicBezTo>
                    <a:pt x="18" y="78"/>
                    <a:pt x="13" y="71"/>
                    <a:pt x="8" y="64"/>
                  </a:cubicBezTo>
                  <a:cubicBezTo>
                    <a:pt x="17" y="54"/>
                    <a:pt x="19" y="54"/>
                    <a:pt x="38" y="74"/>
                  </a:cubicBezTo>
                  <a:cubicBezTo>
                    <a:pt x="38" y="70"/>
                    <a:pt x="38" y="66"/>
                    <a:pt x="38" y="63"/>
                  </a:cubicBezTo>
                  <a:cubicBezTo>
                    <a:pt x="38" y="58"/>
                    <a:pt x="38" y="53"/>
                    <a:pt x="38" y="48"/>
                  </a:cubicBezTo>
                  <a:cubicBezTo>
                    <a:pt x="43" y="51"/>
                    <a:pt x="48" y="53"/>
                    <a:pt x="52" y="56"/>
                  </a:cubicBezTo>
                  <a:cubicBezTo>
                    <a:pt x="53" y="57"/>
                    <a:pt x="54" y="59"/>
                    <a:pt x="55" y="60"/>
                  </a:cubicBezTo>
                  <a:cubicBezTo>
                    <a:pt x="69" y="48"/>
                    <a:pt x="53" y="42"/>
                    <a:pt x="50" y="34"/>
                  </a:cubicBezTo>
                  <a:cubicBezTo>
                    <a:pt x="46" y="25"/>
                    <a:pt x="40" y="17"/>
                    <a:pt x="34" y="7"/>
                  </a:cubicBezTo>
                  <a:cubicBezTo>
                    <a:pt x="43" y="2"/>
                    <a:pt x="50" y="0"/>
                    <a:pt x="57" y="12"/>
                  </a:cubicBezTo>
                  <a:cubicBezTo>
                    <a:pt x="73" y="38"/>
                    <a:pt x="91" y="64"/>
                    <a:pt x="108" y="91"/>
                  </a:cubicBezTo>
                  <a:cubicBezTo>
                    <a:pt x="111" y="95"/>
                    <a:pt x="112" y="101"/>
                    <a:pt x="113" y="106"/>
                  </a:cubicBezTo>
                  <a:cubicBezTo>
                    <a:pt x="107" y="104"/>
                    <a:pt x="99" y="104"/>
                    <a:pt x="96" y="100"/>
                  </a:cubicBezTo>
                  <a:cubicBezTo>
                    <a:pt x="88" y="91"/>
                    <a:pt x="82" y="81"/>
                    <a:pt x="76" y="71"/>
                  </a:cubicBezTo>
                  <a:cubicBezTo>
                    <a:pt x="72" y="64"/>
                    <a:pt x="67" y="59"/>
                    <a:pt x="63" y="6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6">
              <a:extLst>
                <a:ext uri="{FF2B5EF4-FFF2-40B4-BE49-F238E27FC236}">
                  <a16:creationId xmlns:a16="http://schemas.microsoft.com/office/drawing/2014/main" id="{7AD0E757-305F-4272-87F8-7241E2BFF169}"/>
                </a:ext>
              </a:extLst>
            </p:cNvPr>
            <p:cNvSpPr>
              <a:spLocks/>
            </p:cNvSpPr>
            <p:nvPr/>
          </p:nvSpPr>
          <p:spPr bwMode="auto">
            <a:xfrm>
              <a:off x="11124568" y="8813618"/>
              <a:ext cx="227012" cy="225425"/>
            </a:xfrm>
            <a:custGeom>
              <a:avLst/>
              <a:gdLst>
                <a:gd name="T0" fmla="*/ 46 w 94"/>
                <a:gd name="T1" fmla="*/ 20 h 94"/>
                <a:gd name="T2" fmla="*/ 83 w 94"/>
                <a:gd name="T3" fmla="*/ 59 h 94"/>
                <a:gd name="T4" fmla="*/ 81 w 94"/>
                <a:gd name="T5" fmla="*/ 63 h 94"/>
                <a:gd name="T6" fmla="*/ 27 w 94"/>
                <a:gd name="T7" fmla="*/ 63 h 94"/>
                <a:gd name="T8" fmla="*/ 26 w 94"/>
                <a:gd name="T9" fmla="*/ 68 h 94"/>
                <a:gd name="T10" fmla="*/ 59 w 94"/>
                <a:gd name="T11" fmla="*/ 83 h 94"/>
                <a:gd name="T12" fmla="*/ 67 w 94"/>
                <a:gd name="T13" fmla="*/ 93 h 94"/>
                <a:gd name="T14" fmla="*/ 55 w 94"/>
                <a:gd name="T15" fmla="*/ 92 h 94"/>
                <a:gd name="T16" fmla="*/ 9 w 94"/>
                <a:gd name="T17" fmla="*/ 72 h 94"/>
                <a:gd name="T18" fmla="*/ 0 w 94"/>
                <a:gd name="T19" fmla="*/ 62 h 94"/>
                <a:gd name="T20" fmla="*/ 13 w 94"/>
                <a:gd name="T21" fmla="*/ 54 h 94"/>
                <a:gd name="T22" fmla="*/ 64 w 94"/>
                <a:gd name="T23" fmla="*/ 54 h 94"/>
                <a:gd name="T24" fmla="*/ 30 w 94"/>
                <a:gd name="T25" fmla="*/ 17 h 94"/>
                <a:gd name="T26" fmla="*/ 27 w 94"/>
                <a:gd name="T27" fmla="*/ 1 h 94"/>
                <a:gd name="T28" fmla="*/ 40 w 94"/>
                <a:gd name="T29" fmla="*/ 2 h 94"/>
                <a:gd name="T30" fmla="*/ 85 w 94"/>
                <a:gd name="T31" fmla="*/ 22 h 94"/>
                <a:gd name="T32" fmla="*/ 94 w 94"/>
                <a:gd name="T33" fmla="*/ 31 h 94"/>
                <a:gd name="T34" fmla="*/ 80 w 94"/>
                <a:gd name="T35" fmla="*/ 31 h 94"/>
                <a:gd name="T36" fmla="*/ 48 w 94"/>
                <a:gd name="T37" fmla="*/ 18 h 94"/>
                <a:gd name="T38" fmla="*/ 46 w 94"/>
                <a:gd name="T39"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46" y="20"/>
                  </a:moveTo>
                  <a:cubicBezTo>
                    <a:pt x="58" y="33"/>
                    <a:pt x="70" y="46"/>
                    <a:pt x="83" y="59"/>
                  </a:cubicBezTo>
                  <a:cubicBezTo>
                    <a:pt x="82" y="61"/>
                    <a:pt x="81" y="62"/>
                    <a:pt x="81" y="63"/>
                  </a:cubicBezTo>
                  <a:cubicBezTo>
                    <a:pt x="63" y="63"/>
                    <a:pt x="45" y="63"/>
                    <a:pt x="27" y="63"/>
                  </a:cubicBezTo>
                  <a:cubicBezTo>
                    <a:pt x="27" y="65"/>
                    <a:pt x="27" y="66"/>
                    <a:pt x="26" y="68"/>
                  </a:cubicBezTo>
                  <a:cubicBezTo>
                    <a:pt x="37" y="73"/>
                    <a:pt x="49" y="77"/>
                    <a:pt x="59" y="83"/>
                  </a:cubicBezTo>
                  <a:cubicBezTo>
                    <a:pt x="63" y="85"/>
                    <a:pt x="65" y="89"/>
                    <a:pt x="67" y="93"/>
                  </a:cubicBezTo>
                  <a:cubicBezTo>
                    <a:pt x="63" y="93"/>
                    <a:pt x="59" y="94"/>
                    <a:pt x="55" y="92"/>
                  </a:cubicBezTo>
                  <a:cubicBezTo>
                    <a:pt x="40" y="86"/>
                    <a:pt x="24" y="79"/>
                    <a:pt x="9" y="72"/>
                  </a:cubicBezTo>
                  <a:cubicBezTo>
                    <a:pt x="5" y="70"/>
                    <a:pt x="3" y="66"/>
                    <a:pt x="0" y="62"/>
                  </a:cubicBezTo>
                  <a:cubicBezTo>
                    <a:pt x="4" y="60"/>
                    <a:pt x="9" y="54"/>
                    <a:pt x="13" y="54"/>
                  </a:cubicBezTo>
                  <a:cubicBezTo>
                    <a:pt x="29" y="53"/>
                    <a:pt x="45" y="54"/>
                    <a:pt x="64" y="54"/>
                  </a:cubicBezTo>
                  <a:cubicBezTo>
                    <a:pt x="51" y="40"/>
                    <a:pt x="40" y="29"/>
                    <a:pt x="30" y="17"/>
                  </a:cubicBezTo>
                  <a:cubicBezTo>
                    <a:pt x="27" y="13"/>
                    <a:pt x="28" y="6"/>
                    <a:pt x="27" y="1"/>
                  </a:cubicBezTo>
                  <a:cubicBezTo>
                    <a:pt x="31" y="1"/>
                    <a:pt x="36" y="0"/>
                    <a:pt x="40" y="2"/>
                  </a:cubicBezTo>
                  <a:cubicBezTo>
                    <a:pt x="55" y="8"/>
                    <a:pt x="70" y="15"/>
                    <a:pt x="85" y="22"/>
                  </a:cubicBezTo>
                  <a:cubicBezTo>
                    <a:pt x="89" y="23"/>
                    <a:pt x="91" y="28"/>
                    <a:pt x="94" y="31"/>
                  </a:cubicBezTo>
                  <a:cubicBezTo>
                    <a:pt x="90" y="31"/>
                    <a:pt x="84" y="33"/>
                    <a:pt x="80" y="31"/>
                  </a:cubicBezTo>
                  <a:cubicBezTo>
                    <a:pt x="69" y="28"/>
                    <a:pt x="58" y="22"/>
                    <a:pt x="48" y="18"/>
                  </a:cubicBezTo>
                  <a:cubicBezTo>
                    <a:pt x="47" y="18"/>
                    <a:pt x="47" y="19"/>
                    <a:pt x="46"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7">
              <a:extLst>
                <a:ext uri="{FF2B5EF4-FFF2-40B4-BE49-F238E27FC236}">
                  <a16:creationId xmlns:a16="http://schemas.microsoft.com/office/drawing/2014/main" id="{2770516E-CE46-4D5A-8648-36568FDA3332}"/>
                </a:ext>
              </a:extLst>
            </p:cNvPr>
            <p:cNvSpPr>
              <a:spLocks/>
            </p:cNvSpPr>
            <p:nvPr/>
          </p:nvSpPr>
          <p:spPr bwMode="auto">
            <a:xfrm>
              <a:off x="11016618" y="9010468"/>
              <a:ext cx="241300" cy="241300"/>
            </a:xfrm>
            <a:custGeom>
              <a:avLst/>
              <a:gdLst>
                <a:gd name="T0" fmla="*/ 38 w 100"/>
                <a:gd name="T1" fmla="*/ 0 h 100"/>
                <a:gd name="T2" fmla="*/ 100 w 100"/>
                <a:gd name="T3" fmla="*/ 35 h 100"/>
                <a:gd name="T4" fmla="*/ 77 w 100"/>
                <a:gd name="T5" fmla="*/ 35 h 100"/>
                <a:gd name="T6" fmla="*/ 53 w 100"/>
                <a:gd name="T7" fmla="*/ 25 h 100"/>
                <a:gd name="T8" fmla="*/ 84 w 100"/>
                <a:gd name="T9" fmla="*/ 67 h 100"/>
                <a:gd name="T10" fmla="*/ 82 w 100"/>
                <a:gd name="T11" fmla="*/ 72 h 100"/>
                <a:gd name="T12" fmla="*/ 28 w 100"/>
                <a:gd name="T13" fmla="*/ 67 h 100"/>
                <a:gd name="T14" fmla="*/ 28 w 100"/>
                <a:gd name="T15" fmla="*/ 70 h 100"/>
                <a:gd name="T16" fmla="*/ 60 w 100"/>
                <a:gd name="T17" fmla="*/ 89 h 100"/>
                <a:gd name="T18" fmla="*/ 65 w 100"/>
                <a:gd name="T19" fmla="*/ 98 h 100"/>
                <a:gd name="T20" fmla="*/ 56 w 100"/>
                <a:gd name="T21" fmla="*/ 98 h 100"/>
                <a:gd name="T22" fmla="*/ 0 w 100"/>
                <a:gd name="T23" fmla="*/ 67 h 100"/>
                <a:gd name="T24" fmla="*/ 16 w 100"/>
                <a:gd name="T25" fmla="*/ 54 h 100"/>
                <a:gd name="T26" fmla="*/ 63 w 100"/>
                <a:gd name="T27" fmla="*/ 59 h 100"/>
                <a:gd name="T28" fmla="*/ 33 w 100"/>
                <a:gd name="T29" fmla="*/ 3 h 100"/>
                <a:gd name="T30" fmla="*/ 38 w 100"/>
                <a:gd name="T3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00">
                  <a:moveTo>
                    <a:pt x="38" y="0"/>
                  </a:moveTo>
                  <a:cubicBezTo>
                    <a:pt x="59" y="11"/>
                    <a:pt x="79" y="23"/>
                    <a:pt x="100" y="35"/>
                  </a:cubicBezTo>
                  <a:cubicBezTo>
                    <a:pt x="94" y="44"/>
                    <a:pt x="94" y="44"/>
                    <a:pt x="77" y="35"/>
                  </a:cubicBezTo>
                  <a:cubicBezTo>
                    <a:pt x="70" y="31"/>
                    <a:pt x="62" y="27"/>
                    <a:pt x="53" y="25"/>
                  </a:cubicBezTo>
                  <a:cubicBezTo>
                    <a:pt x="63" y="39"/>
                    <a:pt x="73" y="53"/>
                    <a:pt x="84" y="67"/>
                  </a:cubicBezTo>
                  <a:cubicBezTo>
                    <a:pt x="83" y="69"/>
                    <a:pt x="82" y="70"/>
                    <a:pt x="82" y="72"/>
                  </a:cubicBezTo>
                  <a:cubicBezTo>
                    <a:pt x="64" y="70"/>
                    <a:pt x="46" y="69"/>
                    <a:pt x="28" y="67"/>
                  </a:cubicBezTo>
                  <a:cubicBezTo>
                    <a:pt x="28" y="68"/>
                    <a:pt x="28" y="69"/>
                    <a:pt x="28" y="70"/>
                  </a:cubicBezTo>
                  <a:cubicBezTo>
                    <a:pt x="38" y="76"/>
                    <a:pt x="50" y="82"/>
                    <a:pt x="60" y="89"/>
                  </a:cubicBezTo>
                  <a:cubicBezTo>
                    <a:pt x="63" y="91"/>
                    <a:pt x="64" y="95"/>
                    <a:pt x="65" y="98"/>
                  </a:cubicBezTo>
                  <a:cubicBezTo>
                    <a:pt x="62" y="98"/>
                    <a:pt x="59" y="100"/>
                    <a:pt x="56" y="98"/>
                  </a:cubicBezTo>
                  <a:cubicBezTo>
                    <a:pt x="37" y="88"/>
                    <a:pt x="18" y="77"/>
                    <a:pt x="0" y="67"/>
                  </a:cubicBezTo>
                  <a:cubicBezTo>
                    <a:pt x="1" y="55"/>
                    <a:pt x="7" y="53"/>
                    <a:pt x="16" y="54"/>
                  </a:cubicBezTo>
                  <a:cubicBezTo>
                    <a:pt x="31" y="57"/>
                    <a:pt x="47" y="58"/>
                    <a:pt x="63" y="59"/>
                  </a:cubicBezTo>
                  <a:cubicBezTo>
                    <a:pt x="57" y="38"/>
                    <a:pt x="30" y="27"/>
                    <a:pt x="33" y="3"/>
                  </a:cubicBezTo>
                  <a:cubicBezTo>
                    <a:pt x="35" y="2"/>
                    <a:pt x="36" y="1"/>
                    <a:pt x="38"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8">
              <a:extLst>
                <a:ext uri="{FF2B5EF4-FFF2-40B4-BE49-F238E27FC236}">
                  <a16:creationId xmlns:a16="http://schemas.microsoft.com/office/drawing/2014/main" id="{609F9614-E2B3-4FB5-8B07-EECA7260F6BF}"/>
                </a:ext>
              </a:extLst>
            </p:cNvPr>
            <p:cNvSpPr>
              <a:spLocks/>
            </p:cNvSpPr>
            <p:nvPr/>
          </p:nvSpPr>
          <p:spPr bwMode="auto">
            <a:xfrm>
              <a:off x="10954705" y="7615055"/>
              <a:ext cx="261937" cy="147637"/>
            </a:xfrm>
            <a:custGeom>
              <a:avLst/>
              <a:gdLst>
                <a:gd name="T0" fmla="*/ 74 w 109"/>
                <a:gd name="T1" fmla="*/ 8 h 61"/>
                <a:gd name="T2" fmla="*/ 81 w 109"/>
                <a:gd name="T3" fmla="*/ 24 h 61"/>
                <a:gd name="T4" fmla="*/ 91 w 109"/>
                <a:gd name="T5" fmla="*/ 0 h 61"/>
                <a:gd name="T6" fmla="*/ 106 w 109"/>
                <a:gd name="T7" fmla="*/ 20 h 61"/>
                <a:gd name="T8" fmla="*/ 107 w 109"/>
                <a:gd name="T9" fmla="*/ 32 h 61"/>
                <a:gd name="T10" fmla="*/ 95 w 109"/>
                <a:gd name="T11" fmla="*/ 34 h 61"/>
                <a:gd name="T12" fmla="*/ 77 w 109"/>
                <a:gd name="T13" fmla="*/ 30 h 61"/>
                <a:gd name="T14" fmla="*/ 47 w 109"/>
                <a:gd name="T15" fmla="*/ 58 h 61"/>
                <a:gd name="T16" fmla="*/ 34 w 109"/>
                <a:gd name="T17" fmla="*/ 43 h 61"/>
                <a:gd name="T18" fmla="*/ 21 w 109"/>
                <a:gd name="T19" fmla="*/ 50 h 61"/>
                <a:gd name="T20" fmla="*/ 6 w 109"/>
                <a:gd name="T21" fmla="*/ 61 h 61"/>
                <a:gd name="T22" fmla="*/ 13 w 109"/>
                <a:gd name="T23" fmla="*/ 38 h 61"/>
                <a:gd name="T24" fmla="*/ 74 w 109"/>
                <a:gd name="T25"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61">
                  <a:moveTo>
                    <a:pt x="74" y="8"/>
                  </a:moveTo>
                  <a:cubicBezTo>
                    <a:pt x="76" y="13"/>
                    <a:pt x="78" y="17"/>
                    <a:pt x="81" y="24"/>
                  </a:cubicBezTo>
                  <a:cubicBezTo>
                    <a:pt x="85" y="15"/>
                    <a:pt x="88" y="9"/>
                    <a:pt x="91" y="0"/>
                  </a:cubicBezTo>
                  <a:cubicBezTo>
                    <a:pt x="97" y="9"/>
                    <a:pt x="103" y="14"/>
                    <a:pt x="106" y="20"/>
                  </a:cubicBezTo>
                  <a:cubicBezTo>
                    <a:pt x="108" y="23"/>
                    <a:pt x="109" y="29"/>
                    <a:pt x="107" y="32"/>
                  </a:cubicBezTo>
                  <a:cubicBezTo>
                    <a:pt x="105" y="35"/>
                    <a:pt x="99" y="35"/>
                    <a:pt x="95" y="34"/>
                  </a:cubicBezTo>
                  <a:cubicBezTo>
                    <a:pt x="89" y="34"/>
                    <a:pt x="83" y="32"/>
                    <a:pt x="77" y="30"/>
                  </a:cubicBezTo>
                  <a:cubicBezTo>
                    <a:pt x="70" y="52"/>
                    <a:pt x="60" y="61"/>
                    <a:pt x="47" y="58"/>
                  </a:cubicBezTo>
                  <a:cubicBezTo>
                    <a:pt x="43" y="57"/>
                    <a:pt x="40" y="49"/>
                    <a:pt x="34" y="43"/>
                  </a:cubicBezTo>
                  <a:cubicBezTo>
                    <a:pt x="32" y="44"/>
                    <a:pt x="26" y="46"/>
                    <a:pt x="21" y="50"/>
                  </a:cubicBezTo>
                  <a:cubicBezTo>
                    <a:pt x="16" y="53"/>
                    <a:pt x="12" y="56"/>
                    <a:pt x="6" y="61"/>
                  </a:cubicBezTo>
                  <a:cubicBezTo>
                    <a:pt x="0" y="49"/>
                    <a:pt x="3" y="42"/>
                    <a:pt x="13" y="38"/>
                  </a:cubicBezTo>
                  <a:cubicBezTo>
                    <a:pt x="33" y="28"/>
                    <a:pt x="53" y="18"/>
                    <a:pt x="74" y="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99">
              <a:extLst>
                <a:ext uri="{FF2B5EF4-FFF2-40B4-BE49-F238E27FC236}">
                  <a16:creationId xmlns:a16="http://schemas.microsoft.com/office/drawing/2014/main" id="{5509B830-CFC3-4E34-BFA7-E79C9393FE87}"/>
                </a:ext>
              </a:extLst>
            </p:cNvPr>
            <p:cNvSpPr>
              <a:spLocks/>
            </p:cNvSpPr>
            <p:nvPr/>
          </p:nvSpPr>
          <p:spPr bwMode="auto">
            <a:xfrm>
              <a:off x="8649655" y="8813618"/>
              <a:ext cx="212725" cy="204787"/>
            </a:xfrm>
            <a:custGeom>
              <a:avLst/>
              <a:gdLst>
                <a:gd name="T0" fmla="*/ 32 w 88"/>
                <a:gd name="T1" fmla="*/ 67 h 85"/>
                <a:gd name="T2" fmla="*/ 75 w 88"/>
                <a:gd name="T3" fmla="*/ 53 h 85"/>
                <a:gd name="T4" fmla="*/ 88 w 88"/>
                <a:gd name="T5" fmla="*/ 54 h 85"/>
                <a:gd name="T6" fmla="*/ 79 w 88"/>
                <a:gd name="T7" fmla="*/ 63 h 85"/>
                <a:gd name="T8" fmla="*/ 17 w 88"/>
                <a:gd name="T9" fmla="*/ 85 h 85"/>
                <a:gd name="T10" fmla="*/ 21 w 88"/>
                <a:gd name="T11" fmla="*/ 65 h 85"/>
                <a:gd name="T12" fmla="*/ 54 w 88"/>
                <a:gd name="T13" fmla="*/ 21 h 85"/>
                <a:gd name="T14" fmla="*/ 1 w 88"/>
                <a:gd name="T15" fmla="*/ 33 h 85"/>
                <a:gd name="T16" fmla="*/ 0 w 88"/>
                <a:gd name="T17" fmla="*/ 26 h 85"/>
                <a:gd name="T18" fmla="*/ 73 w 88"/>
                <a:gd name="T19" fmla="*/ 0 h 85"/>
                <a:gd name="T20" fmla="*/ 67 w 88"/>
                <a:gd name="T21" fmla="*/ 21 h 85"/>
                <a:gd name="T22" fmla="*/ 32 w 88"/>
                <a:gd name="T23"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85">
                  <a:moveTo>
                    <a:pt x="32" y="67"/>
                  </a:moveTo>
                  <a:cubicBezTo>
                    <a:pt x="50" y="61"/>
                    <a:pt x="62" y="56"/>
                    <a:pt x="75" y="53"/>
                  </a:cubicBezTo>
                  <a:cubicBezTo>
                    <a:pt x="79" y="52"/>
                    <a:pt x="83" y="54"/>
                    <a:pt x="88" y="54"/>
                  </a:cubicBezTo>
                  <a:cubicBezTo>
                    <a:pt x="85" y="57"/>
                    <a:pt x="83" y="61"/>
                    <a:pt x="79" y="63"/>
                  </a:cubicBezTo>
                  <a:cubicBezTo>
                    <a:pt x="60" y="70"/>
                    <a:pt x="41" y="76"/>
                    <a:pt x="17" y="85"/>
                  </a:cubicBezTo>
                  <a:cubicBezTo>
                    <a:pt x="19" y="76"/>
                    <a:pt x="18" y="69"/>
                    <a:pt x="21" y="65"/>
                  </a:cubicBezTo>
                  <a:cubicBezTo>
                    <a:pt x="31" y="50"/>
                    <a:pt x="42" y="37"/>
                    <a:pt x="54" y="21"/>
                  </a:cubicBezTo>
                  <a:cubicBezTo>
                    <a:pt x="35" y="21"/>
                    <a:pt x="19" y="37"/>
                    <a:pt x="1" y="33"/>
                  </a:cubicBezTo>
                  <a:cubicBezTo>
                    <a:pt x="1" y="31"/>
                    <a:pt x="0" y="28"/>
                    <a:pt x="0" y="26"/>
                  </a:cubicBezTo>
                  <a:cubicBezTo>
                    <a:pt x="22" y="18"/>
                    <a:pt x="45" y="10"/>
                    <a:pt x="73" y="0"/>
                  </a:cubicBezTo>
                  <a:cubicBezTo>
                    <a:pt x="70" y="10"/>
                    <a:pt x="71" y="17"/>
                    <a:pt x="67" y="21"/>
                  </a:cubicBezTo>
                  <a:cubicBezTo>
                    <a:pt x="57" y="36"/>
                    <a:pt x="46" y="50"/>
                    <a:pt x="32" y="6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00">
              <a:extLst>
                <a:ext uri="{FF2B5EF4-FFF2-40B4-BE49-F238E27FC236}">
                  <a16:creationId xmlns:a16="http://schemas.microsoft.com/office/drawing/2014/main" id="{988D7604-5721-49D5-AC4D-8253F1EE360F}"/>
                </a:ext>
              </a:extLst>
            </p:cNvPr>
            <p:cNvSpPr>
              <a:spLocks/>
            </p:cNvSpPr>
            <p:nvPr/>
          </p:nvSpPr>
          <p:spPr bwMode="auto">
            <a:xfrm>
              <a:off x="11008680" y="7759518"/>
              <a:ext cx="165100" cy="200025"/>
            </a:xfrm>
            <a:custGeom>
              <a:avLst/>
              <a:gdLst>
                <a:gd name="T0" fmla="*/ 27 w 68"/>
                <a:gd name="T1" fmla="*/ 28 h 83"/>
                <a:gd name="T2" fmla="*/ 0 w 68"/>
                <a:gd name="T3" fmla="*/ 11 h 83"/>
                <a:gd name="T4" fmla="*/ 31 w 68"/>
                <a:gd name="T5" fmla="*/ 18 h 83"/>
                <a:gd name="T6" fmla="*/ 37 w 68"/>
                <a:gd name="T7" fmla="*/ 0 h 83"/>
                <a:gd name="T8" fmla="*/ 62 w 68"/>
                <a:gd name="T9" fmla="*/ 17 h 83"/>
                <a:gd name="T10" fmla="*/ 68 w 68"/>
                <a:gd name="T11" fmla="*/ 28 h 83"/>
                <a:gd name="T12" fmla="*/ 56 w 68"/>
                <a:gd name="T13" fmla="*/ 31 h 83"/>
                <a:gd name="T14" fmla="*/ 26 w 68"/>
                <a:gd name="T15" fmla="*/ 49 h 83"/>
                <a:gd name="T16" fmla="*/ 28 w 68"/>
                <a:gd name="T17" fmla="*/ 60 h 83"/>
                <a:gd name="T18" fmla="*/ 37 w 68"/>
                <a:gd name="T19" fmla="*/ 61 h 83"/>
                <a:gd name="T20" fmla="*/ 54 w 68"/>
                <a:gd name="T21" fmla="*/ 54 h 83"/>
                <a:gd name="T22" fmla="*/ 33 w 68"/>
                <a:gd name="T23" fmla="*/ 81 h 83"/>
                <a:gd name="T24" fmla="*/ 17 w 68"/>
                <a:gd name="T25" fmla="*/ 70 h 83"/>
                <a:gd name="T26" fmla="*/ 27 w 68"/>
                <a:gd name="T27" fmla="*/ 2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83">
                  <a:moveTo>
                    <a:pt x="27" y="28"/>
                  </a:moveTo>
                  <a:cubicBezTo>
                    <a:pt x="10" y="31"/>
                    <a:pt x="2" y="25"/>
                    <a:pt x="0" y="11"/>
                  </a:cubicBezTo>
                  <a:cubicBezTo>
                    <a:pt x="10" y="13"/>
                    <a:pt x="20" y="16"/>
                    <a:pt x="31" y="18"/>
                  </a:cubicBezTo>
                  <a:cubicBezTo>
                    <a:pt x="33" y="11"/>
                    <a:pt x="35" y="6"/>
                    <a:pt x="37" y="0"/>
                  </a:cubicBezTo>
                  <a:cubicBezTo>
                    <a:pt x="47" y="7"/>
                    <a:pt x="55" y="11"/>
                    <a:pt x="62" y="17"/>
                  </a:cubicBezTo>
                  <a:cubicBezTo>
                    <a:pt x="65" y="19"/>
                    <a:pt x="66" y="25"/>
                    <a:pt x="68" y="28"/>
                  </a:cubicBezTo>
                  <a:cubicBezTo>
                    <a:pt x="64" y="29"/>
                    <a:pt x="60" y="29"/>
                    <a:pt x="56" y="31"/>
                  </a:cubicBezTo>
                  <a:cubicBezTo>
                    <a:pt x="46" y="37"/>
                    <a:pt x="36" y="43"/>
                    <a:pt x="26" y="49"/>
                  </a:cubicBezTo>
                  <a:cubicBezTo>
                    <a:pt x="25" y="50"/>
                    <a:pt x="26" y="57"/>
                    <a:pt x="28" y="60"/>
                  </a:cubicBezTo>
                  <a:cubicBezTo>
                    <a:pt x="29" y="62"/>
                    <a:pt x="35" y="62"/>
                    <a:pt x="37" y="61"/>
                  </a:cubicBezTo>
                  <a:cubicBezTo>
                    <a:pt x="43" y="59"/>
                    <a:pt x="47" y="57"/>
                    <a:pt x="54" y="54"/>
                  </a:cubicBezTo>
                  <a:cubicBezTo>
                    <a:pt x="54" y="70"/>
                    <a:pt x="43" y="77"/>
                    <a:pt x="33" y="81"/>
                  </a:cubicBezTo>
                  <a:cubicBezTo>
                    <a:pt x="30" y="83"/>
                    <a:pt x="20" y="75"/>
                    <a:pt x="17" y="70"/>
                  </a:cubicBezTo>
                  <a:cubicBezTo>
                    <a:pt x="7" y="57"/>
                    <a:pt x="10" y="46"/>
                    <a:pt x="27" y="2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1">
              <a:extLst>
                <a:ext uri="{FF2B5EF4-FFF2-40B4-BE49-F238E27FC236}">
                  <a16:creationId xmlns:a16="http://schemas.microsoft.com/office/drawing/2014/main" id="{0797E9F9-7DBF-4FEC-A993-AF517C06EEC1}"/>
                </a:ext>
              </a:extLst>
            </p:cNvPr>
            <p:cNvSpPr>
              <a:spLocks/>
            </p:cNvSpPr>
            <p:nvPr/>
          </p:nvSpPr>
          <p:spPr bwMode="auto">
            <a:xfrm>
              <a:off x="8768718" y="7651568"/>
              <a:ext cx="153987" cy="306387"/>
            </a:xfrm>
            <a:custGeom>
              <a:avLst/>
              <a:gdLst>
                <a:gd name="T0" fmla="*/ 43 w 64"/>
                <a:gd name="T1" fmla="*/ 8 h 127"/>
                <a:gd name="T2" fmla="*/ 27 w 64"/>
                <a:gd name="T3" fmla="*/ 35 h 127"/>
                <a:gd name="T4" fmla="*/ 30 w 64"/>
                <a:gd name="T5" fmla="*/ 55 h 127"/>
                <a:gd name="T6" fmla="*/ 59 w 64"/>
                <a:gd name="T7" fmla="*/ 100 h 127"/>
                <a:gd name="T8" fmla="*/ 52 w 64"/>
                <a:gd name="T9" fmla="*/ 127 h 127"/>
                <a:gd name="T10" fmla="*/ 47 w 64"/>
                <a:gd name="T11" fmla="*/ 110 h 127"/>
                <a:gd name="T12" fmla="*/ 6 w 64"/>
                <a:gd name="T13" fmla="*/ 64 h 127"/>
                <a:gd name="T14" fmla="*/ 1 w 64"/>
                <a:gd name="T15" fmla="*/ 53 h 127"/>
                <a:gd name="T16" fmla="*/ 20 w 64"/>
                <a:gd name="T17" fmla="*/ 13 h 127"/>
                <a:gd name="T18" fmla="*/ 43 w 64"/>
                <a:gd name="T19" fmla="*/ 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7">
                  <a:moveTo>
                    <a:pt x="43" y="8"/>
                  </a:moveTo>
                  <a:cubicBezTo>
                    <a:pt x="37" y="17"/>
                    <a:pt x="33" y="27"/>
                    <a:pt x="27" y="35"/>
                  </a:cubicBezTo>
                  <a:cubicBezTo>
                    <a:pt x="23" y="43"/>
                    <a:pt x="24" y="48"/>
                    <a:pt x="30" y="55"/>
                  </a:cubicBezTo>
                  <a:cubicBezTo>
                    <a:pt x="41" y="69"/>
                    <a:pt x="51" y="84"/>
                    <a:pt x="59" y="100"/>
                  </a:cubicBezTo>
                  <a:cubicBezTo>
                    <a:pt x="63" y="108"/>
                    <a:pt x="64" y="119"/>
                    <a:pt x="52" y="127"/>
                  </a:cubicBezTo>
                  <a:cubicBezTo>
                    <a:pt x="50" y="120"/>
                    <a:pt x="49" y="115"/>
                    <a:pt x="47" y="110"/>
                  </a:cubicBezTo>
                  <a:cubicBezTo>
                    <a:pt x="38" y="90"/>
                    <a:pt x="33" y="67"/>
                    <a:pt x="6" y="64"/>
                  </a:cubicBezTo>
                  <a:cubicBezTo>
                    <a:pt x="3" y="63"/>
                    <a:pt x="0" y="56"/>
                    <a:pt x="1" y="53"/>
                  </a:cubicBezTo>
                  <a:cubicBezTo>
                    <a:pt x="6" y="39"/>
                    <a:pt x="13" y="26"/>
                    <a:pt x="20" y="13"/>
                  </a:cubicBezTo>
                  <a:cubicBezTo>
                    <a:pt x="24" y="2"/>
                    <a:pt x="31" y="0"/>
                    <a:pt x="43" y="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2">
              <a:extLst>
                <a:ext uri="{FF2B5EF4-FFF2-40B4-BE49-F238E27FC236}">
                  <a16:creationId xmlns:a16="http://schemas.microsoft.com/office/drawing/2014/main" id="{7CEB32E0-2FA3-4F93-8F5E-F7D6FDA9E0C0}"/>
                </a:ext>
              </a:extLst>
            </p:cNvPr>
            <p:cNvSpPr>
              <a:spLocks noEditPoints="1"/>
            </p:cNvSpPr>
            <p:nvPr/>
          </p:nvSpPr>
          <p:spPr bwMode="auto">
            <a:xfrm>
              <a:off x="9084630" y="9415280"/>
              <a:ext cx="185737" cy="184150"/>
            </a:xfrm>
            <a:custGeom>
              <a:avLst/>
              <a:gdLst>
                <a:gd name="T0" fmla="*/ 36 w 77"/>
                <a:gd name="T1" fmla="*/ 77 h 77"/>
                <a:gd name="T2" fmla="*/ 1 w 77"/>
                <a:gd name="T3" fmla="*/ 41 h 77"/>
                <a:gd name="T4" fmla="*/ 42 w 77"/>
                <a:gd name="T5" fmla="*/ 0 h 77"/>
                <a:gd name="T6" fmla="*/ 77 w 77"/>
                <a:gd name="T7" fmla="*/ 36 h 77"/>
                <a:gd name="T8" fmla="*/ 36 w 77"/>
                <a:gd name="T9" fmla="*/ 77 h 77"/>
                <a:gd name="T10" fmla="*/ 36 w 77"/>
                <a:gd name="T11" fmla="*/ 66 h 77"/>
                <a:gd name="T12" fmla="*/ 65 w 77"/>
                <a:gd name="T13" fmla="*/ 34 h 77"/>
                <a:gd name="T14" fmla="*/ 43 w 77"/>
                <a:gd name="T15" fmla="*/ 11 h 77"/>
                <a:gd name="T16" fmla="*/ 13 w 77"/>
                <a:gd name="T17" fmla="*/ 43 h 77"/>
                <a:gd name="T18" fmla="*/ 36 w 77"/>
                <a:gd name="T19" fmla="*/ 6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7">
                  <a:moveTo>
                    <a:pt x="36" y="77"/>
                  </a:moveTo>
                  <a:cubicBezTo>
                    <a:pt x="18" y="76"/>
                    <a:pt x="0" y="59"/>
                    <a:pt x="1" y="41"/>
                  </a:cubicBezTo>
                  <a:cubicBezTo>
                    <a:pt x="1" y="21"/>
                    <a:pt x="22" y="0"/>
                    <a:pt x="42" y="0"/>
                  </a:cubicBezTo>
                  <a:cubicBezTo>
                    <a:pt x="60" y="1"/>
                    <a:pt x="77" y="18"/>
                    <a:pt x="77" y="36"/>
                  </a:cubicBezTo>
                  <a:cubicBezTo>
                    <a:pt x="76" y="56"/>
                    <a:pt x="56" y="77"/>
                    <a:pt x="36" y="77"/>
                  </a:cubicBezTo>
                  <a:close/>
                  <a:moveTo>
                    <a:pt x="36" y="66"/>
                  </a:moveTo>
                  <a:cubicBezTo>
                    <a:pt x="50" y="66"/>
                    <a:pt x="66" y="49"/>
                    <a:pt x="65" y="34"/>
                  </a:cubicBezTo>
                  <a:cubicBezTo>
                    <a:pt x="65" y="22"/>
                    <a:pt x="54" y="12"/>
                    <a:pt x="43" y="11"/>
                  </a:cubicBezTo>
                  <a:cubicBezTo>
                    <a:pt x="29" y="11"/>
                    <a:pt x="13" y="27"/>
                    <a:pt x="13" y="43"/>
                  </a:cubicBezTo>
                  <a:cubicBezTo>
                    <a:pt x="13" y="55"/>
                    <a:pt x="23" y="65"/>
                    <a:pt x="36" y="6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3">
              <a:extLst>
                <a:ext uri="{FF2B5EF4-FFF2-40B4-BE49-F238E27FC236}">
                  <a16:creationId xmlns:a16="http://schemas.microsoft.com/office/drawing/2014/main" id="{317DCE47-E658-4D07-90A1-1CD31D36CE65}"/>
                </a:ext>
              </a:extLst>
            </p:cNvPr>
            <p:cNvSpPr>
              <a:spLocks noEditPoints="1"/>
            </p:cNvSpPr>
            <p:nvPr/>
          </p:nvSpPr>
          <p:spPr bwMode="auto">
            <a:xfrm>
              <a:off x="9603743" y="9645468"/>
              <a:ext cx="174625" cy="185737"/>
            </a:xfrm>
            <a:custGeom>
              <a:avLst/>
              <a:gdLst>
                <a:gd name="T0" fmla="*/ 1 w 72"/>
                <a:gd name="T1" fmla="*/ 41 h 77"/>
                <a:gd name="T2" fmla="*/ 36 w 72"/>
                <a:gd name="T3" fmla="*/ 0 h 77"/>
                <a:gd name="T4" fmla="*/ 72 w 72"/>
                <a:gd name="T5" fmla="*/ 35 h 77"/>
                <a:gd name="T6" fmla="*/ 36 w 72"/>
                <a:gd name="T7" fmla="*/ 77 h 77"/>
                <a:gd name="T8" fmla="*/ 1 w 72"/>
                <a:gd name="T9" fmla="*/ 41 h 77"/>
                <a:gd name="T10" fmla="*/ 60 w 72"/>
                <a:gd name="T11" fmla="*/ 35 h 77"/>
                <a:gd name="T12" fmla="*/ 38 w 72"/>
                <a:gd name="T13" fmla="*/ 11 h 77"/>
                <a:gd name="T14" fmla="*/ 12 w 72"/>
                <a:gd name="T15" fmla="*/ 41 h 77"/>
                <a:gd name="T16" fmla="*/ 35 w 72"/>
                <a:gd name="T17" fmla="*/ 66 h 77"/>
                <a:gd name="T18" fmla="*/ 60 w 72"/>
                <a:gd name="T19"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7">
                  <a:moveTo>
                    <a:pt x="1" y="41"/>
                  </a:moveTo>
                  <a:cubicBezTo>
                    <a:pt x="0" y="17"/>
                    <a:pt x="15" y="0"/>
                    <a:pt x="36" y="0"/>
                  </a:cubicBezTo>
                  <a:cubicBezTo>
                    <a:pt x="57" y="0"/>
                    <a:pt x="72" y="15"/>
                    <a:pt x="72" y="35"/>
                  </a:cubicBezTo>
                  <a:cubicBezTo>
                    <a:pt x="72" y="59"/>
                    <a:pt x="57" y="77"/>
                    <a:pt x="36" y="77"/>
                  </a:cubicBezTo>
                  <a:cubicBezTo>
                    <a:pt x="15" y="77"/>
                    <a:pt x="1" y="63"/>
                    <a:pt x="1" y="41"/>
                  </a:cubicBezTo>
                  <a:close/>
                  <a:moveTo>
                    <a:pt x="60" y="35"/>
                  </a:moveTo>
                  <a:cubicBezTo>
                    <a:pt x="60" y="20"/>
                    <a:pt x="52" y="11"/>
                    <a:pt x="38" y="11"/>
                  </a:cubicBezTo>
                  <a:cubicBezTo>
                    <a:pt x="23" y="10"/>
                    <a:pt x="12" y="23"/>
                    <a:pt x="12" y="41"/>
                  </a:cubicBezTo>
                  <a:cubicBezTo>
                    <a:pt x="12" y="56"/>
                    <a:pt x="21" y="66"/>
                    <a:pt x="35" y="66"/>
                  </a:cubicBezTo>
                  <a:cubicBezTo>
                    <a:pt x="50" y="66"/>
                    <a:pt x="59" y="55"/>
                    <a:pt x="60" y="3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4">
              <a:extLst>
                <a:ext uri="{FF2B5EF4-FFF2-40B4-BE49-F238E27FC236}">
                  <a16:creationId xmlns:a16="http://schemas.microsoft.com/office/drawing/2014/main" id="{FC793F1D-71FE-4340-BAF2-5D8AA15F560B}"/>
                </a:ext>
              </a:extLst>
            </p:cNvPr>
            <p:cNvSpPr>
              <a:spLocks noEditPoints="1"/>
            </p:cNvSpPr>
            <p:nvPr/>
          </p:nvSpPr>
          <p:spPr bwMode="auto">
            <a:xfrm>
              <a:off x="10924543" y="9205730"/>
              <a:ext cx="185737" cy="182562"/>
            </a:xfrm>
            <a:custGeom>
              <a:avLst/>
              <a:gdLst>
                <a:gd name="T0" fmla="*/ 35 w 77"/>
                <a:gd name="T1" fmla="*/ 0 h 76"/>
                <a:gd name="T2" fmla="*/ 76 w 77"/>
                <a:gd name="T3" fmla="*/ 40 h 76"/>
                <a:gd name="T4" fmla="*/ 42 w 77"/>
                <a:gd name="T5" fmla="*/ 76 h 76"/>
                <a:gd name="T6" fmla="*/ 0 w 77"/>
                <a:gd name="T7" fmla="*/ 35 h 76"/>
                <a:gd name="T8" fmla="*/ 35 w 77"/>
                <a:gd name="T9" fmla="*/ 0 h 76"/>
                <a:gd name="T10" fmla="*/ 66 w 77"/>
                <a:gd name="T11" fmla="*/ 41 h 76"/>
                <a:gd name="T12" fmla="*/ 33 w 77"/>
                <a:gd name="T13" fmla="*/ 11 h 76"/>
                <a:gd name="T14" fmla="*/ 12 w 77"/>
                <a:gd name="T15" fmla="*/ 35 h 76"/>
                <a:gd name="T16" fmla="*/ 43 w 77"/>
                <a:gd name="T17" fmla="*/ 64 h 76"/>
                <a:gd name="T18" fmla="*/ 66 w 77"/>
                <a:gd name="T19"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5" y="0"/>
                  </a:moveTo>
                  <a:cubicBezTo>
                    <a:pt x="55" y="0"/>
                    <a:pt x="76" y="20"/>
                    <a:pt x="76" y="40"/>
                  </a:cubicBezTo>
                  <a:cubicBezTo>
                    <a:pt x="77" y="58"/>
                    <a:pt x="60" y="76"/>
                    <a:pt x="42" y="76"/>
                  </a:cubicBezTo>
                  <a:cubicBezTo>
                    <a:pt x="21" y="76"/>
                    <a:pt x="0" y="55"/>
                    <a:pt x="0" y="35"/>
                  </a:cubicBezTo>
                  <a:cubicBezTo>
                    <a:pt x="1" y="17"/>
                    <a:pt x="17" y="0"/>
                    <a:pt x="35" y="0"/>
                  </a:cubicBezTo>
                  <a:close/>
                  <a:moveTo>
                    <a:pt x="66" y="41"/>
                  </a:moveTo>
                  <a:cubicBezTo>
                    <a:pt x="65" y="27"/>
                    <a:pt x="47" y="10"/>
                    <a:pt x="33" y="11"/>
                  </a:cubicBezTo>
                  <a:cubicBezTo>
                    <a:pt x="21" y="11"/>
                    <a:pt x="12" y="22"/>
                    <a:pt x="12" y="35"/>
                  </a:cubicBezTo>
                  <a:cubicBezTo>
                    <a:pt x="13" y="50"/>
                    <a:pt x="28" y="64"/>
                    <a:pt x="43" y="64"/>
                  </a:cubicBezTo>
                  <a:cubicBezTo>
                    <a:pt x="55" y="64"/>
                    <a:pt x="66" y="53"/>
                    <a:pt x="66" y="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05">
              <a:extLst>
                <a:ext uri="{FF2B5EF4-FFF2-40B4-BE49-F238E27FC236}">
                  <a16:creationId xmlns:a16="http://schemas.microsoft.com/office/drawing/2014/main" id="{4E8781DB-AE1B-4165-BFD1-D454E9BA41EC}"/>
                </a:ext>
              </a:extLst>
            </p:cNvPr>
            <p:cNvSpPr>
              <a:spLocks noEditPoints="1"/>
            </p:cNvSpPr>
            <p:nvPr/>
          </p:nvSpPr>
          <p:spPr bwMode="auto">
            <a:xfrm>
              <a:off x="10516555" y="9523230"/>
              <a:ext cx="176212" cy="184150"/>
            </a:xfrm>
            <a:custGeom>
              <a:avLst/>
              <a:gdLst>
                <a:gd name="T0" fmla="*/ 35 w 73"/>
                <a:gd name="T1" fmla="*/ 0 h 77"/>
                <a:gd name="T2" fmla="*/ 73 w 73"/>
                <a:gd name="T3" fmla="*/ 43 h 77"/>
                <a:gd name="T4" fmla="*/ 37 w 73"/>
                <a:gd name="T5" fmla="*/ 77 h 77"/>
                <a:gd name="T6" fmla="*/ 0 w 73"/>
                <a:gd name="T7" fmla="*/ 35 h 77"/>
                <a:gd name="T8" fmla="*/ 35 w 73"/>
                <a:gd name="T9" fmla="*/ 0 h 77"/>
                <a:gd name="T10" fmla="*/ 34 w 73"/>
                <a:gd name="T11" fmla="*/ 11 h 77"/>
                <a:gd name="T12" fmla="*/ 11 w 73"/>
                <a:gd name="T13" fmla="*/ 35 h 77"/>
                <a:gd name="T14" fmla="*/ 39 w 73"/>
                <a:gd name="T15" fmla="*/ 66 h 77"/>
                <a:gd name="T16" fmla="*/ 61 w 73"/>
                <a:gd name="T17" fmla="*/ 43 h 77"/>
                <a:gd name="T18" fmla="*/ 34 w 73"/>
                <a:gd name="T19" fmla="*/ 1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7">
                  <a:moveTo>
                    <a:pt x="35" y="0"/>
                  </a:moveTo>
                  <a:cubicBezTo>
                    <a:pt x="55" y="0"/>
                    <a:pt x="72" y="20"/>
                    <a:pt x="73" y="43"/>
                  </a:cubicBezTo>
                  <a:cubicBezTo>
                    <a:pt x="73" y="62"/>
                    <a:pt x="56" y="77"/>
                    <a:pt x="37" y="77"/>
                  </a:cubicBezTo>
                  <a:cubicBezTo>
                    <a:pt x="17" y="77"/>
                    <a:pt x="0" y="58"/>
                    <a:pt x="0" y="35"/>
                  </a:cubicBezTo>
                  <a:cubicBezTo>
                    <a:pt x="0" y="16"/>
                    <a:pt x="15" y="0"/>
                    <a:pt x="35" y="0"/>
                  </a:cubicBezTo>
                  <a:close/>
                  <a:moveTo>
                    <a:pt x="34" y="11"/>
                  </a:moveTo>
                  <a:cubicBezTo>
                    <a:pt x="21" y="11"/>
                    <a:pt x="10" y="22"/>
                    <a:pt x="11" y="35"/>
                  </a:cubicBezTo>
                  <a:cubicBezTo>
                    <a:pt x="12" y="52"/>
                    <a:pt x="26" y="67"/>
                    <a:pt x="39" y="66"/>
                  </a:cubicBezTo>
                  <a:cubicBezTo>
                    <a:pt x="52" y="66"/>
                    <a:pt x="61" y="56"/>
                    <a:pt x="61" y="43"/>
                  </a:cubicBezTo>
                  <a:cubicBezTo>
                    <a:pt x="60" y="26"/>
                    <a:pt x="47" y="10"/>
                    <a:pt x="34" y="1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6">
              <a:extLst>
                <a:ext uri="{FF2B5EF4-FFF2-40B4-BE49-F238E27FC236}">
                  <a16:creationId xmlns:a16="http://schemas.microsoft.com/office/drawing/2014/main" id="{B4B080B2-7A3D-43A1-9DD5-FBD03898D80B}"/>
                </a:ext>
              </a:extLst>
            </p:cNvPr>
            <p:cNvSpPr>
              <a:spLocks/>
            </p:cNvSpPr>
            <p:nvPr/>
          </p:nvSpPr>
          <p:spPr bwMode="auto">
            <a:xfrm>
              <a:off x="8555993" y="8313555"/>
              <a:ext cx="207962" cy="160337"/>
            </a:xfrm>
            <a:custGeom>
              <a:avLst/>
              <a:gdLst>
                <a:gd name="T0" fmla="*/ 69 w 86"/>
                <a:gd name="T1" fmla="*/ 61 h 67"/>
                <a:gd name="T2" fmla="*/ 71 w 86"/>
                <a:gd name="T3" fmla="*/ 40 h 67"/>
                <a:gd name="T4" fmla="*/ 48 w 86"/>
                <a:gd name="T5" fmla="*/ 17 h 67"/>
                <a:gd name="T6" fmla="*/ 17 w 86"/>
                <a:gd name="T7" fmla="*/ 31 h 67"/>
                <a:gd name="T8" fmla="*/ 18 w 86"/>
                <a:gd name="T9" fmla="*/ 53 h 67"/>
                <a:gd name="T10" fmla="*/ 31 w 86"/>
                <a:gd name="T11" fmla="*/ 55 h 67"/>
                <a:gd name="T12" fmla="*/ 41 w 86"/>
                <a:gd name="T13" fmla="*/ 39 h 67"/>
                <a:gd name="T14" fmla="*/ 48 w 86"/>
                <a:gd name="T15" fmla="*/ 65 h 67"/>
                <a:gd name="T16" fmla="*/ 17 w 86"/>
                <a:gd name="T17" fmla="*/ 67 h 67"/>
                <a:gd name="T18" fmla="*/ 9 w 86"/>
                <a:gd name="T19" fmla="*/ 61 h 67"/>
                <a:gd name="T20" fmla="*/ 15 w 86"/>
                <a:gd name="T21" fmla="*/ 14 h 67"/>
                <a:gd name="T22" fmla="*/ 64 w 86"/>
                <a:gd name="T23" fmla="*/ 11 h 67"/>
                <a:gd name="T24" fmla="*/ 80 w 86"/>
                <a:gd name="T25" fmla="*/ 56 h 67"/>
                <a:gd name="T26" fmla="*/ 72 w 86"/>
                <a:gd name="T27" fmla="*/ 64 h 67"/>
                <a:gd name="T28" fmla="*/ 69 w 86"/>
                <a:gd name="T29"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67">
                  <a:moveTo>
                    <a:pt x="69" y="61"/>
                  </a:moveTo>
                  <a:cubicBezTo>
                    <a:pt x="70" y="54"/>
                    <a:pt x="71" y="47"/>
                    <a:pt x="71" y="40"/>
                  </a:cubicBezTo>
                  <a:cubicBezTo>
                    <a:pt x="70" y="26"/>
                    <a:pt x="61" y="18"/>
                    <a:pt x="48" y="17"/>
                  </a:cubicBezTo>
                  <a:cubicBezTo>
                    <a:pt x="35" y="15"/>
                    <a:pt x="22" y="17"/>
                    <a:pt x="17" y="31"/>
                  </a:cubicBezTo>
                  <a:cubicBezTo>
                    <a:pt x="15" y="38"/>
                    <a:pt x="15" y="46"/>
                    <a:pt x="18" y="53"/>
                  </a:cubicBezTo>
                  <a:cubicBezTo>
                    <a:pt x="19" y="55"/>
                    <a:pt x="28" y="55"/>
                    <a:pt x="31" y="55"/>
                  </a:cubicBezTo>
                  <a:cubicBezTo>
                    <a:pt x="36" y="48"/>
                    <a:pt x="38" y="44"/>
                    <a:pt x="41" y="39"/>
                  </a:cubicBezTo>
                  <a:cubicBezTo>
                    <a:pt x="43" y="47"/>
                    <a:pt x="46" y="55"/>
                    <a:pt x="48" y="65"/>
                  </a:cubicBezTo>
                  <a:cubicBezTo>
                    <a:pt x="36" y="66"/>
                    <a:pt x="27" y="67"/>
                    <a:pt x="17" y="67"/>
                  </a:cubicBezTo>
                  <a:cubicBezTo>
                    <a:pt x="14" y="67"/>
                    <a:pt x="11" y="64"/>
                    <a:pt x="9" y="61"/>
                  </a:cubicBezTo>
                  <a:cubicBezTo>
                    <a:pt x="0" y="48"/>
                    <a:pt x="3" y="25"/>
                    <a:pt x="15" y="14"/>
                  </a:cubicBezTo>
                  <a:cubicBezTo>
                    <a:pt x="27" y="2"/>
                    <a:pt x="49" y="0"/>
                    <a:pt x="64" y="11"/>
                  </a:cubicBezTo>
                  <a:cubicBezTo>
                    <a:pt x="78" y="20"/>
                    <a:pt x="86" y="42"/>
                    <a:pt x="80" y="56"/>
                  </a:cubicBezTo>
                  <a:cubicBezTo>
                    <a:pt x="79" y="59"/>
                    <a:pt x="75" y="61"/>
                    <a:pt x="72" y="64"/>
                  </a:cubicBezTo>
                  <a:cubicBezTo>
                    <a:pt x="71" y="63"/>
                    <a:pt x="70" y="62"/>
                    <a:pt x="69" y="6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7">
              <a:extLst>
                <a:ext uri="{FF2B5EF4-FFF2-40B4-BE49-F238E27FC236}">
                  <a16:creationId xmlns:a16="http://schemas.microsoft.com/office/drawing/2014/main" id="{258B839F-7F76-4F95-87CA-9510DDA42B08}"/>
                </a:ext>
              </a:extLst>
            </p:cNvPr>
            <p:cNvSpPr>
              <a:spLocks/>
            </p:cNvSpPr>
            <p:nvPr/>
          </p:nvSpPr>
          <p:spPr bwMode="auto">
            <a:xfrm>
              <a:off x="8735380" y="9000943"/>
              <a:ext cx="196850" cy="185737"/>
            </a:xfrm>
            <a:custGeom>
              <a:avLst/>
              <a:gdLst>
                <a:gd name="T0" fmla="*/ 40 w 82"/>
                <a:gd name="T1" fmla="*/ 56 h 77"/>
                <a:gd name="T2" fmla="*/ 37 w 82"/>
                <a:gd name="T3" fmla="*/ 46 h 77"/>
                <a:gd name="T4" fmla="*/ 39 w 82"/>
                <a:gd name="T5" fmla="*/ 39 h 77"/>
                <a:gd name="T6" fmla="*/ 46 w 82"/>
                <a:gd name="T7" fmla="*/ 42 h 77"/>
                <a:gd name="T8" fmla="*/ 48 w 82"/>
                <a:gd name="T9" fmla="*/ 64 h 77"/>
                <a:gd name="T10" fmla="*/ 13 w 82"/>
                <a:gd name="T11" fmla="*/ 66 h 77"/>
                <a:gd name="T12" fmla="*/ 8 w 82"/>
                <a:gd name="T13" fmla="*/ 21 h 77"/>
                <a:gd name="T14" fmla="*/ 51 w 82"/>
                <a:gd name="T15" fmla="*/ 3 h 77"/>
                <a:gd name="T16" fmla="*/ 81 w 82"/>
                <a:gd name="T17" fmla="*/ 38 h 77"/>
                <a:gd name="T18" fmla="*/ 77 w 82"/>
                <a:gd name="T19" fmla="*/ 49 h 77"/>
                <a:gd name="T20" fmla="*/ 73 w 82"/>
                <a:gd name="T21" fmla="*/ 48 h 77"/>
                <a:gd name="T22" fmla="*/ 67 w 82"/>
                <a:gd name="T23" fmla="*/ 29 h 77"/>
                <a:gd name="T24" fmla="*/ 36 w 82"/>
                <a:gd name="T25" fmla="*/ 15 h 77"/>
                <a:gd name="T26" fmla="*/ 14 w 82"/>
                <a:gd name="T27" fmla="*/ 41 h 77"/>
                <a:gd name="T28" fmla="*/ 23 w 82"/>
                <a:gd name="T29" fmla="*/ 60 h 77"/>
                <a:gd name="T30" fmla="*/ 40 w 82"/>
                <a:gd name="T3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77">
                  <a:moveTo>
                    <a:pt x="40" y="56"/>
                  </a:moveTo>
                  <a:cubicBezTo>
                    <a:pt x="38" y="52"/>
                    <a:pt x="37" y="49"/>
                    <a:pt x="37" y="46"/>
                  </a:cubicBezTo>
                  <a:cubicBezTo>
                    <a:pt x="37" y="44"/>
                    <a:pt x="38" y="41"/>
                    <a:pt x="39" y="39"/>
                  </a:cubicBezTo>
                  <a:cubicBezTo>
                    <a:pt x="41" y="40"/>
                    <a:pt x="45" y="41"/>
                    <a:pt x="46" y="42"/>
                  </a:cubicBezTo>
                  <a:cubicBezTo>
                    <a:pt x="47" y="50"/>
                    <a:pt x="59" y="56"/>
                    <a:pt x="48" y="64"/>
                  </a:cubicBezTo>
                  <a:cubicBezTo>
                    <a:pt x="29" y="77"/>
                    <a:pt x="22" y="77"/>
                    <a:pt x="13" y="66"/>
                  </a:cubicBezTo>
                  <a:cubicBezTo>
                    <a:pt x="2" y="52"/>
                    <a:pt x="0" y="34"/>
                    <a:pt x="8" y="21"/>
                  </a:cubicBezTo>
                  <a:cubicBezTo>
                    <a:pt x="16" y="8"/>
                    <a:pt x="36" y="0"/>
                    <a:pt x="51" y="3"/>
                  </a:cubicBezTo>
                  <a:cubicBezTo>
                    <a:pt x="67" y="7"/>
                    <a:pt x="81" y="22"/>
                    <a:pt x="81" y="38"/>
                  </a:cubicBezTo>
                  <a:cubicBezTo>
                    <a:pt x="82" y="42"/>
                    <a:pt x="79" y="45"/>
                    <a:pt x="77" y="49"/>
                  </a:cubicBezTo>
                  <a:cubicBezTo>
                    <a:pt x="76" y="49"/>
                    <a:pt x="75" y="49"/>
                    <a:pt x="73" y="48"/>
                  </a:cubicBezTo>
                  <a:cubicBezTo>
                    <a:pt x="71" y="42"/>
                    <a:pt x="70" y="35"/>
                    <a:pt x="67" y="29"/>
                  </a:cubicBezTo>
                  <a:cubicBezTo>
                    <a:pt x="62" y="16"/>
                    <a:pt x="50" y="12"/>
                    <a:pt x="36" y="15"/>
                  </a:cubicBezTo>
                  <a:cubicBezTo>
                    <a:pt x="22" y="19"/>
                    <a:pt x="12" y="29"/>
                    <a:pt x="14" y="41"/>
                  </a:cubicBezTo>
                  <a:cubicBezTo>
                    <a:pt x="15" y="48"/>
                    <a:pt x="19" y="55"/>
                    <a:pt x="23" y="60"/>
                  </a:cubicBezTo>
                  <a:cubicBezTo>
                    <a:pt x="25" y="62"/>
                    <a:pt x="34" y="58"/>
                    <a:pt x="40" y="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08">
              <a:extLst>
                <a:ext uri="{FF2B5EF4-FFF2-40B4-BE49-F238E27FC236}">
                  <a16:creationId xmlns:a16="http://schemas.microsoft.com/office/drawing/2014/main" id="{8EB7C206-1DA4-4A01-AD64-76996F031062}"/>
                </a:ext>
              </a:extLst>
            </p:cNvPr>
            <p:cNvSpPr>
              <a:spLocks/>
            </p:cNvSpPr>
            <p:nvPr/>
          </p:nvSpPr>
          <p:spPr bwMode="auto">
            <a:xfrm>
              <a:off x="10172068" y="9634355"/>
              <a:ext cx="177800" cy="201612"/>
            </a:xfrm>
            <a:custGeom>
              <a:avLst/>
              <a:gdLst>
                <a:gd name="T0" fmla="*/ 56 w 74"/>
                <a:gd name="T1" fmla="*/ 13 h 84"/>
                <a:gd name="T2" fmla="*/ 38 w 74"/>
                <a:gd name="T3" fmla="*/ 14 h 84"/>
                <a:gd name="T4" fmla="*/ 15 w 74"/>
                <a:gd name="T5" fmla="*/ 38 h 84"/>
                <a:gd name="T6" fmla="*/ 33 w 74"/>
                <a:gd name="T7" fmla="*/ 68 h 84"/>
                <a:gd name="T8" fmla="*/ 55 w 74"/>
                <a:gd name="T9" fmla="*/ 65 h 84"/>
                <a:gd name="T10" fmla="*/ 56 w 74"/>
                <a:gd name="T11" fmla="*/ 48 h 84"/>
                <a:gd name="T12" fmla="*/ 46 w 74"/>
                <a:gd name="T13" fmla="*/ 48 h 84"/>
                <a:gd name="T14" fmla="*/ 39 w 74"/>
                <a:gd name="T15" fmla="*/ 44 h 84"/>
                <a:gd name="T16" fmla="*/ 44 w 74"/>
                <a:gd name="T17" fmla="*/ 39 h 84"/>
                <a:gd name="T18" fmla="*/ 64 w 74"/>
                <a:gd name="T19" fmla="*/ 41 h 84"/>
                <a:gd name="T20" fmla="*/ 60 w 74"/>
                <a:gd name="T21" fmla="*/ 75 h 84"/>
                <a:gd name="T22" fmla="*/ 15 w 74"/>
                <a:gd name="T23" fmla="*/ 71 h 84"/>
                <a:gd name="T24" fmla="*/ 8 w 74"/>
                <a:gd name="T25" fmla="*/ 24 h 84"/>
                <a:gd name="T26" fmla="*/ 49 w 74"/>
                <a:gd name="T27" fmla="*/ 3 h 84"/>
                <a:gd name="T28" fmla="*/ 58 w 74"/>
                <a:gd name="T29" fmla="*/ 9 h 84"/>
                <a:gd name="T30" fmla="*/ 56 w 74"/>
                <a:gd name="T31" fmla="*/ 1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84">
                  <a:moveTo>
                    <a:pt x="56" y="13"/>
                  </a:moveTo>
                  <a:cubicBezTo>
                    <a:pt x="50" y="13"/>
                    <a:pt x="44" y="13"/>
                    <a:pt x="38" y="14"/>
                  </a:cubicBezTo>
                  <a:cubicBezTo>
                    <a:pt x="24" y="16"/>
                    <a:pt x="16" y="24"/>
                    <a:pt x="15" y="38"/>
                  </a:cubicBezTo>
                  <a:cubicBezTo>
                    <a:pt x="14" y="52"/>
                    <a:pt x="21" y="66"/>
                    <a:pt x="33" y="68"/>
                  </a:cubicBezTo>
                  <a:cubicBezTo>
                    <a:pt x="40" y="70"/>
                    <a:pt x="49" y="68"/>
                    <a:pt x="55" y="65"/>
                  </a:cubicBezTo>
                  <a:cubicBezTo>
                    <a:pt x="57" y="63"/>
                    <a:pt x="56" y="54"/>
                    <a:pt x="56" y="48"/>
                  </a:cubicBezTo>
                  <a:cubicBezTo>
                    <a:pt x="52" y="48"/>
                    <a:pt x="49" y="49"/>
                    <a:pt x="46" y="48"/>
                  </a:cubicBezTo>
                  <a:cubicBezTo>
                    <a:pt x="43" y="47"/>
                    <a:pt x="41" y="46"/>
                    <a:pt x="39" y="44"/>
                  </a:cubicBezTo>
                  <a:cubicBezTo>
                    <a:pt x="41" y="42"/>
                    <a:pt x="42" y="39"/>
                    <a:pt x="44" y="39"/>
                  </a:cubicBezTo>
                  <a:cubicBezTo>
                    <a:pt x="51" y="39"/>
                    <a:pt x="62" y="37"/>
                    <a:pt x="64" y="41"/>
                  </a:cubicBezTo>
                  <a:cubicBezTo>
                    <a:pt x="74" y="56"/>
                    <a:pt x="71" y="70"/>
                    <a:pt x="60" y="75"/>
                  </a:cubicBezTo>
                  <a:cubicBezTo>
                    <a:pt x="43" y="84"/>
                    <a:pt x="27" y="82"/>
                    <a:pt x="15" y="71"/>
                  </a:cubicBezTo>
                  <a:cubicBezTo>
                    <a:pt x="3" y="59"/>
                    <a:pt x="0" y="39"/>
                    <a:pt x="8" y="24"/>
                  </a:cubicBezTo>
                  <a:cubicBezTo>
                    <a:pt x="15" y="9"/>
                    <a:pt x="32" y="0"/>
                    <a:pt x="49" y="3"/>
                  </a:cubicBezTo>
                  <a:cubicBezTo>
                    <a:pt x="52" y="3"/>
                    <a:pt x="55" y="7"/>
                    <a:pt x="58" y="9"/>
                  </a:cubicBezTo>
                  <a:cubicBezTo>
                    <a:pt x="57" y="11"/>
                    <a:pt x="56" y="12"/>
                    <a:pt x="56"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09">
              <a:extLst>
                <a:ext uri="{FF2B5EF4-FFF2-40B4-BE49-F238E27FC236}">
                  <a16:creationId xmlns:a16="http://schemas.microsoft.com/office/drawing/2014/main" id="{DB147A05-91A0-4860-9F08-2B8E7FC3E520}"/>
                </a:ext>
              </a:extLst>
            </p:cNvPr>
            <p:cNvSpPr>
              <a:spLocks noEditPoints="1"/>
            </p:cNvSpPr>
            <p:nvPr/>
          </p:nvSpPr>
          <p:spPr bwMode="auto">
            <a:xfrm>
              <a:off x="11215055" y="8553268"/>
              <a:ext cx="196850" cy="128587"/>
            </a:xfrm>
            <a:custGeom>
              <a:avLst/>
              <a:gdLst>
                <a:gd name="T0" fmla="*/ 47 w 82"/>
                <a:gd name="T1" fmla="*/ 17 h 53"/>
                <a:gd name="T2" fmla="*/ 82 w 82"/>
                <a:gd name="T3" fmla="*/ 0 h 53"/>
                <a:gd name="T4" fmla="*/ 48 w 82"/>
                <a:gd name="T5" fmla="*/ 40 h 53"/>
                <a:gd name="T6" fmla="*/ 70 w 82"/>
                <a:gd name="T7" fmla="*/ 43 h 53"/>
                <a:gd name="T8" fmla="*/ 77 w 82"/>
                <a:gd name="T9" fmla="*/ 49 h 53"/>
                <a:gd name="T10" fmla="*/ 69 w 82"/>
                <a:gd name="T11" fmla="*/ 53 h 53"/>
                <a:gd name="T12" fmla="*/ 11 w 82"/>
                <a:gd name="T13" fmla="*/ 48 h 53"/>
                <a:gd name="T14" fmla="*/ 4 w 82"/>
                <a:gd name="T15" fmla="*/ 42 h 53"/>
                <a:gd name="T16" fmla="*/ 16 w 82"/>
                <a:gd name="T17" fmla="*/ 5 h 53"/>
                <a:gd name="T18" fmla="*/ 47 w 82"/>
                <a:gd name="T19" fmla="*/ 17 h 53"/>
                <a:gd name="T20" fmla="*/ 40 w 82"/>
                <a:gd name="T21" fmla="*/ 39 h 53"/>
                <a:gd name="T22" fmla="*/ 33 w 82"/>
                <a:gd name="T23" fmla="*/ 17 h 53"/>
                <a:gd name="T24" fmla="*/ 21 w 82"/>
                <a:gd name="T25" fmla="*/ 16 h 53"/>
                <a:gd name="T26" fmla="*/ 13 w 82"/>
                <a:gd name="T27" fmla="*/ 36 h 53"/>
                <a:gd name="T28" fmla="*/ 40 w 82"/>
                <a:gd name="T29" fmla="*/ 3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53">
                  <a:moveTo>
                    <a:pt x="47" y="17"/>
                  </a:moveTo>
                  <a:cubicBezTo>
                    <a:pt x="58" y="11"/>
                    <a:pt x="69" y="6"/>
                    <a:pt x="82" y="0"/>
                  </a:cubicBezTo>
                  <a:cubicBezTo>
                    <a:pt x="80" y="24"/>
                    <a:pt x="48" y="16"/>
                    <a:pt x="48" y="40"/>
                  </a:cubicBezTo>
                  <a:cubicBezTo>
                    <a:pt x="56" y="41"/>
                    <a:pt x="63" y="41"/>
                    <a:pt x="70" y="43"/>
                  </a:cubicBezTo>
                  <a:cubicBezTo>
                    <a:pt x="73" y="43"/>
                    <a:pt x="75" y="47"/>
                    <a:pt x="77" y="49"/>
                  </a:cubicBezTo>
                  <a:cubicBezTo>
                    <a:pt x="74" y="50"/>
                    <a:pt x="72" y="53"/>
                    <a:pt x="69" y="53"/>
                  </a:cubicBezTo>
                  <a:cubicBezTo>
                    <a:pt x="50" y="52"/>
                    <a:pt x="30" y="50"/>
                    <a:pt x="11" y="48"/>
                  </a:cubicBezTo>
                  <a:cubicBezTo>
                    <a:pt x="8" y="48"/>
                    <a:pt x="5" y="45"/>
                    <a:pt x="4" y="42"/>
                  </a:cubicBezTo>
                  <a:cubicBezTo>
                    <a:pt x="0" y="31"/>
                    <a:pt x="8" y="9"/>
                    <a:pt x="16" y="5"/>
                  </a:cubicBezTo>
                  <a:cubicBezTo>
                    <a:pt x="26" y="0"/>
                    <a:pt x="36" y="3"/>
                    <a:pt x="47" y="17"/>
                  </a:cubicBezTo>
                  <a:close/>
                  <a:moveTo>
                    <a:pt x="40" y="39"/>
                  </a:moveTo>
                  <a:cubicBezTo>
                    <a:pt x="37" y="30"/>
                    <a:pt x="36" y="23"/>
                    <a:pt x="33" y="17"/>
                  </a:cubicBezTo>
                  <a:cubicBezTo>
                    <a:pt x="32" y="15"/>
                    <a:pt x="23" y="15"/>
                    <a:pt x="21" y="16"/>
                  </a:cubicBezTo>
                  <a:cubicBezTo>
                    <a:pt x="18" y="22"/>
                    <a:pt x="16" y="28"/>
                    <a:pt x="13" y="36"/>
                  </a:cubicBezTo>
                  <a:cubicBezTo>
                    <a:pt x="23" y="37"/>
                    <a:pt x="30" y="38"/>
                    <a:pt x="40" y="3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0">
              <a:extLst>
                <a:ext uri="{FF2B5EF4-FFF2-40B4-BE49-F238E27FC236}">
                  <a16:creationId xmlns:a16="http://schemas.microsoft.com/office/drawing/2014/main" id="{55272400-6F3F-4513-898D-638E574A6F8E}"/>
                </a:ext>
              </a:extLst>
            </p:cNvPr>
            <p:cNvSpPr>
              <a:spLocks/>
            </p:cNvSpPr>
            <p:nvPr/>
          </p:nvSpPr>
          <p:spPr bwMode="auto">
            <a:xfrm>
              <a:off x="8935405" y="9277168"/>
              <a:ext cx="207962" cy="207962"/>
            </a:xfrm>
            <a:custGeom>
              <a:avLst/>
              <a:gdLst>
                <a:gd name="T0" fmla="*/ 25 w 86"/>
                <a:gd name="T1" fmla="*/ 31 h 86"/>
                <a:gd name="T2" fmla="*/ 9 w 86"/>
                <a:gd name="T3" fmla="*/ 51 h 86"/>
                <a:gd name="T4" fmla="*/ 1 w 86"/>
                <a:gd name="T5" fmla="*/ 53 h 86"/>
                <a:gd name="T6" fmla="*/ 2 w 86"/>
                <a:gd name="T7" fmla="*/ 44 h 86"/>
                <a:gd name="T8" fmla="*/ 45 w 86"/>
                <a:gd name="T9" fmla="*/ 2 h 86"/>
                <a:gd name="T10" fmla="*/ 53 w 86"/>
                <a:gd name="T11" fmla="*/ 1 h 86"/>
                <a:gd name="T12" fmla="*/ 51 w 86"/>
                <a:gd name="T13" fmla="*/ 10 h 86"/>
                <a:gd name="T14" fmla="*/ 33 w 86"/>
                <a:gd name="T15" fmla="*/ 25 h 86"/>
                <a:gd name="T16" fmla="*/ 63 w 86"/>
                <a:gd name="T17" fmla="*/ 53 h 86"/>
                <a:gd name="T18" fmla="*/ 76 w 86"/>
                <a:gd name="T19" fmla="*/ 35 h 86"/>
                <a:gd name="T20" fmla="*/ 86 w 86"/>
                <a:gd name="T21" fmla="*/ 34 h 86"/>
                <a:gd name="T22" fmla="*/ 84 w 86"/>
                <a:gd name="T23" fmla="*/ 43 h 86"/>
                <a:gd name="T24" fmla="*/ 42 w 86"/>
                <a:gd name="T25" fmla="*/ 84 h 86"/>
                <a:gd name="T26" fmla="*/ 33 w 86"/>
                <a:gd name="T27" fmla="*/ 86 h 86"/>
                <a:gd name="T28" fmla="*/ 34 w 86"/>
                <a:gd name="T29" fmla="*/ 77 h 86"/>
                <a:gd name="T30" fmla="*/ 52 w 86"/>
                <a:gd name="T31" fmla="*/ 59 h 86"/>
                <a:gd name="T32" fmla="*/ 25 w 86"/>
                <a:gd name="T33" fmla="*/ 3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6">
                  <a:moveTo>
                    <a:pt x="25" y="31"/>
                  </a:moveTo>
                  <a:cubicBezTo>
                    <a:pt x="19" y="39"/>
                    <a:pt x="15" y="46"/>
                    <a:pt x="9" y="51"/>
                  </a:cubicBezTo>
                  <a:cubicBezTo>
                    <a:pt x="8" y="53"/>
                    <a:pt x="4" y="52"/>
                    <a:pt x="1" y="53"/>
                  </a:cubicBezTo>
                  <a:cubicBezTo>
                    <a:pt x="1" y="50"/>
                    <a:pt x="0" y="46"/>
                    <a:pt x="2" y="44"/>
                  </a:cubicBezTo>
                  <a:cubicBezTo>
                    <a:pt x="16" y="30"/>
                    <a:pt x="30" y="16"/>
                    <a:pt x="45" y="2"/>
                  </a:cubicBezTo>
                  <a:cubicBezTo>
                    <a:pt x="46" y="0"/>
                    <a:pt x="50" y="1"/>
                    <a:pt x="53" y="1"/>
                  </a:cubicBezTo>
                  <a:cubicBezTo>
                    <a:pt x="53" y="4"/>
                    <a:pt x="53" y="8"/>
                    <a:pt x="51" y="10"/>
                  </a:cubicBezTo>
                  <a:cubicBezTo>
                    <a:pt x="46" y="15"/>
                    <a:pt x="40" y="19"/>
                    <a:pt x="33" y="25"/>
                  </a:cubicBezTo>
                  <a:cubicBezTo>
                    <a:pt x="44" y="35"/>
                    <a:pt x="52" y="42"/>
                    <a:pt x="63" y="53"/>
                  </a:cubicBezTo>
                  <a:cubicBezTo>
                    <a:pt x="67" y="47"/>
                    <a:pt x="71" y="41"/>
                    <a:pt x="76" y="35"/>
                  </a:cubicBezTo>
                  <a:cubicBezTo>
                    <a:pt x="78" y="34"/>
                    <a:pt x="83" y="34"/>
                    <a:pt x="86" y="34"/>
                  </a:cubicBezTo>
                  <a:cubicBezTo>
                    <a:pt x="86" y="37"/>
                    <a:pt x="86" y="41"/>
                    <a:pt x="84" y="43"/>
                  </a:cubicBezTo>
                  <a:cubicBezTo>
                    <a:pt x="70" y="57"/>
                    <a:pt x="56" y="71"/>
                    <a:pt x="42" y="84"/>
                  </a:cubicBezTo>
                  <a:cubicBezTo>
                    <a:pt x="40" y="86"/>
                    <a:pt x="36" y="85"/>
                    <a:pt x="33" y="86"/>
                  </a:cubicBezTo>
                  <a:cubicBezTo>
                    <a:pt x="33" y="83"/>
                    <a:pt x="32" y="79"/>
                    <a:pt x="34" y="77"/>
                  </a:cubicBezTo>
                  <a:cubicBezTo>
                    <a:pt x="39" y="71"/>
                    <a:pt x="45" y="66"/>
                    <a:pt x="52" y="59"/>
                  </a:cubicBezTo>
                  <a:cubicBezTo>
                    <a:pt x="44" y="51"/>
                    <a:pt x="37" y="43"/>
                    <a:pt x="25" y="3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1">
              <a:extLst>
                <a:ext uri="{FF2B5EF4-FFF2-40B4-BE49-F238E27FC236}">
                  <a16:creationId xmlns:a16="http://schemas.microsoft.com/office/drawing/2014/main" id="{9C1E425A-7839-49B7-909C-65C9852ACFB0}"/>
                </a:ext>
              </a:extLst>
            </p:cNvPr>
            <p:cNvSpPr>
              <a:spLocks/>
            </p:cNvSpPr>
            <p:nvPr/>
          </p:nvSpPr>
          <p:spPr bwMode="auto">
            <a:xfrm>
              <a:off x="8578218" y="8500880"/>
              <a:ext cx="193675" cy="149225"/>
            </a:xfrm>
            <a:custGeom>
              <a:avLst/>
              <a:gdLst>
                <a:gd name="T0" fmla="*/ 33 w 80"/>
                <a:gd name="T1" fmla="*/ 62 h 62"/>
                <a:gd name="T2" fmla="*/ 2 w 80"/>
                <a:gd name="T3" fmla="*/ 36 h 62"/>
                <a:gd name="T4" fmla="*/ 24 w 80"/>
                <a:gd name="T5" fmla="*/ 6 h 62"/>
                <a:gd name="T6" fmla="*/ 64 w 80"/>
                <a:gd name="T7" fmla="*/ 0 h 62"/>
                <a:gd name="T8" fmla="*/ 74 w 80"/>
                <a:gd name="T9" fmla="*/ 4 h 62"/>
                <a:gd name="T10" fmla="*/ 66 w 80"/>
                <a:gd name="T11" fmla="*/ 11 h 62"/>
                <a:gd name="T12" fmla="*/ 30 w 80"/>
                <a:gd name="T13" fmla="*/ 17 h 62"/>
                <a:gd name="T14" fmla="*/ 13 w 80"/>
                <a:gd name="T15" fmla="*/ 36 h 62"/>
                <a:gd name="T16" fmla="*/ 36 w 80"/>
                <a:gd name="T17" fmla="*/ 50 h 62"/>
                <a:gd name="T18" fmla="*/ 69 w 80"/>
                <a:gd name="T19" fmla="*/ 45 h 62"/>
                <a:gd name="T20" fmla="*/ 80 w 80"/>
                <a:gd name="T21" fmla="*/ 49 h 62"/>
                <a:gd name="T22" fmla="*/ 71 w 80"/>
                <a:gd name="T23" fmla="*/ 56 h 62"/>
                <a:gd name="T24" fmla="*/ 33 w 8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2">
                  <a:moveTo>
                    <a:pt x="33" y="62"/>
                  </a:moveTo>
                  <a:cubicBezTo>
                    <a:pt x="15" y="62"/>
                    <a:pt x="4" y="53"/>
                    <a:pt x="2" y="36"/>
                  </a:cubicBezTo>
                  <a:cubicBezTo>
                    <a:pt x="0" y="20"/>
                    <a:pt x="8" y="9"/>
                    <a:pt x="24" y="6"/>
                  </a:cubicBezTo>
                  <a:cubicBezTo>
                    <a:pt x="37" y="3"/>
                    <a:pt x="51" y="1"/>
                    <a:pt x="64" y="0"/>
                  </a:cubicBezTo>
                  <a:cubicBezTo>
                    <a:pt x="67" y="0"/>
                    <a:pt x="70" y="3"/>
                    <a:pt x="74" y="4"/>
                  </a:cubicBezTo>
                  <a:cubicBezTo>
                    <a:pt x="71" y="7"/>
                    <a:pt x="69" y="10"/>
                    <a:pt x="66" y="11"/>
                  </a:cubicBezTo>
                  <a:cubicBezTo>
                    <a:pt x="54" y="13"/>
                    <a:pt x="42" y="15"/>
                    <a:pt x="30" y="17"/>
                  </a:cubicBezTo>
                  <a:cubicBezTo>
                    <a:pt x="19" y="18"/>
                    <a:pt x="11" y="23"/>
                    <a:pt x="13" y="36"/>
                  </a:cubicBezTo>
                  <a:cubicBezTo>
                    <a:pt x="15" y="50"/>
                    <a:pt x="25" y="52"/>
                    <a:pt x="36" y="50"/>
                  </a:cubicBezTo>
                  <a:cubicBezTo>
                    <a:pt x="47" y="48"/>
                    <a:pt x="58" y="46"/>
                    <a:pt x="69" y="45"/>
                  </a:cubicBezTo>
                  <a:cubicBezTo>
                    <a:pt x="72" y="45"/>
                    <a:pt x="76" y="48"/>
                    <a:pt x="80" y="49"/>
                  </a:cubicBezTo>
                  <a:cubicBezTo>
                    <a:pt x="77" y="51"/>
                    <a:pt x="74" y="55"/>
                    <a:pt x="71" y="56"/>
                  </a:cubicBezTo>
                  <a:cubicBezTo>
                    <a:pt x="58" y="59"/>
                    <a:pt x="44" y="60"/>
                    <a:pt x="33" y="6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2">
              <a:extLst>
                <a:ext uri="{FF2B5EF4-FFF2-40B4-BE49-F238E27FC236}">
                  <a16:creationId xmlns:a16="http://schemas.microsoft.com/office/drawing/2014/main" id="{CF25B3B3-40FD-49EA-A07C-3EE10B45B6F7}"/>
                </a:ext>
              </a:extLst>
            </p:cNvPr>
            <p:cNvSpPr>
              <a:spLocks noEditPoints="1"/>
            </p:cNvSpPr>
            <p:nvPr/>
          </p:nvSpPr>
          <p:spPr bwMode="auto">
            <a:xfrm>
              <a:off x="8600443" y="8686618"/>
              <a:ext cx="200025" cy="153987"/>
            </a:xfrm>
            <a:custGeom>
              <a:avLst/>
              <a:gdLst>
                <a:gd name="T0" fmla="*/ 13 w 83"/>
                <a:gd name="T1" fmla="*/ 60 h 64"/>
                <a:gd name="T2" fmla="*/ 21 w 83"/>
                <a:gd name="T3" fmla="*/ 49 h 64"/>
                <a:gd name="T4" fmla="*/ 27 w 83"/>
                <a:gd name="T5" fmla="*/ 27 h 64"/>
                <a:gd name="T6" fmla="*/ 12 w 83"/>
                <a:gd name="T7" fmla="*/ 12 h 64"/>
                <a:gd name="T8" fmla="*/ 0 w 83"/>
                <a:gd name="T9" fmla="*/ 5 h 64"/>
                <a:gd name="T10" fmla="*/ 2 w 83"/>
                <a:gd name="T11" fmla="*/ 0 h 64"/>
                <a:gd name="T12" fmla="*/ 74 w 83"/>
                <a:gd name="T13" fmla="*/ 9 h 64"/>
                <a:gd name="T14" fmla="*/ 77 w 83"/>
                <a:gd name="T15" fmla="*/ 24 h 64"/>
                <a:gd name="T16" fmla="*/ 18 w 83"/>
                <a:gd name="T17" fmla="*/ 64 h 64"/>
                <a:gd name="T18" fmla="*/ 13 w 83"/>
                <a:gd name="T19" fmla="*/ 60 h 64"/>
                <a:gd name="T20" fmla="*/ 63 w 83"/>
                <a:gd name="T21" fmla="*/ 20 h 64"/>
                <a:gd name="T22" fmla="*/ 61 w 83"/>
                <a:gd name="T23" fmla="*/ 17 h 64"/>
                <a:gd name="T24" fmla="*/ 35 w 83"/>
                <a:gd name="T25" fmla="*/ 15 h 64"/>
                <a:gd name="T26" fmla="*/ 40 w 83"/>
                <a:gd name="T27" fmla="*/ 35 h 64"/>
                <a:gd name="T28" fmla="*/ 63 w 83"/>
                <a:gd name="T29"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64">
                  <a:moveTo>
                    <a:pt x="13" y="60"/>
                  </a:moveTo>
                  <a:cubicBezTo>
                    <a:pt x="16" y="56"/>
                    <a:pt x="17" y="51"/>
                    <a:pt x="21" y="49"/>
                  </a:cubicBezTo>
                  <a:cubicBezTo>
                    <a:pt x="31" y="43"/>
                    <a:pt x="29" y="36"/>
                    <a:pt x="27" y="27"/>
                  </a:cubicBezTo>
                  <a:cubicBezTo>
                    <a:pt x="25" y="19"/>
                    <a:pt x="23" y="13"/>
                    <a:pt x="12" y="12"/>
                  </a:cubicBezTo>
                  <a:cubicBezTo>
                    <a:pt x="8" y="12"/>
                    <a:pt x="4" y="8"/>
                    <a:pt x="0" y="5"/>
                  </a:cubicBezTo>
                  <a:cubicBezTo>
                    <a:pt x="1" y="4"/>
                    <a:pt x="1" y="2"/>
                    <a:pt x="2" y="0"/>
                  </a:cubicBezTo>
                  <a:cubicBezTo>
                    <a:pt x="26" y="3"/>
                    <a:pt x="50" y="5"/>
                    <a:pt x="74" y="9"/>
                  </a:cubicBezTo>
                  <a:cubicBezTo>
                    <a:pt x="83" y="11"/>
                    <a:pt x="83" y="18"/>
                    <a:pt x="77" y="24"/>
                  </a:cubicBezTo>
                  <a:cubicBezTo>
                    <a:pt x="57" y="37"/>
                    <a:pt x="38" y="51"/>
                    <a:pt x="18" y="64"/>
                  </a:cubicBezTo>
                  <a:cubicBezTo>
                    <a:pt x="16" y="63"/>
                    <a:pt x="15" y="61"/>
                    <a:pt x="13" y="60"/>
                  </a:cubicBezTo>
                  <a:close/>
                  <a:moveTo>
                    <a:pt x="63" y="20"/>
                  </a:moveTo>
                  <a:cubicBezTo>
                    <a:pt x="62" y="19"/>
                    <a:pt x="62" y="18"/>
                    <a:pt x="61" y="17"/>
                  </a:cubicBezTo>
                  <a:cubicBezTo>
                    <a:pt x="53" y="17"/>
                    <a:pt x="44" y="16"/>
                    <a:pt x="35" y="15"/>
                  </a:cubicBezTo>
                  <a:cubicBezTo>
                    <a:pt x="36" y="23"/>
                    <a:pt x="38" y="28"/>
                    <a:pt x="40" y="35"/>
                  </a:cubicBezTo>
                  <a:cubicBezTo>
                    <a:pt x="48" y="30"/>
                    <a:pt x="56" y="25"/>
                    <a:pt x="63"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3">
              <a:extLst>
                <a:ext uri="{FF2B5EF4-FFF2-40B4-BE49-F238E27FC236}">
                  <a16:creationId xmlns:a16="http://schemas.microsoft.com/office/drawing/2014/main" id="{70D2DAAB-F949-4835-8267-34D4BF785B40}"/>
                </a:ext>
              </a:extLst>
            </p:cNvPr>
            <p:cNvSpPr>
              <a:spLocks/>
            </p:cNvSpPr>
            <p:nvPr/>
          </p:nvSpPr>
          <p:spPr bwMode="auto">
            <a:xfrm>
              <a:off x="9232268" y="9499418"/>
              <a:ext cx="188912" cy="196850"/>
            </a:xfrm>
            <a:custGeom>
              <a:avLst/>
              <a:gdLst>
                <a:gd name="T0" fmla="*/ 41 w 78"/>
                <a:gd name="T1" fmla="*/ 82 h 82"/>
                <a:gd name="T2" fmla="*/ 8 w 78"/>
                <a:gd name="T3" fmla="*/ 42 h 82"/>
                <a:gd name="T4" fmla="*/ 27 w 78"/>
                <a:gd name="T5" fmla="*/ 5 h 82"/>
                <a:gd name="T6" fmla="*/ 35 w 78"/>
                <a:gd name="T7" fmla="*/ 0 h 82"/>
                <a:gd name="T8" fmla="*/ 37 w 78"/>
                <a:gd name="T9" fmla="*/ 10 h 82"/>
                <a:gd name="T10" fmla="*/ 20 w 78"/>
                <a:gd name="T11" fmla="*/ 43 h 82"/>
                <a:gd name="T12" fmla="*/ 26 w 78"/>
                <a:gd name="T13" fmla="*/ 69 h 82"/>
                <a:gd name="T14" fmla="*/ 50 w 78"/>
                <a:gd name="T15" fmla="*/ 58 h 82"/>
                <a:gd name="T16" fmla="*/ 66 w 78"/>
                <a:gd name="T17" fmla="*/ 28 h 82"/>
                <a:gd name="T18" fmla="*/ 76 w 78"/>
                <a:gd name="T19" fmla="*/ 21 h 82"/>
                <a:gd name="T20" fmla="*/ 76 w 78"/>
                <a:gd name="T21" fmla="*/ 32 h 82"/>
                <a:gd name="T22" fmla="*/ 58 w 78"/>
                <a:gd name="T23" fmla="*/ 66 h 82"/>
                <a:gd name="T24" fmla="*/ 41 w 78"/>
                <a:gd name="T25"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82">
                  <a:moveTo>
                    <a:pt x="41" y="82"/>
                  </a:moveTo>
                  <a:cubicBezTo>
                    <a:pt x="14" y="82"/>
                    <a:pt x="0" y="62"/>
                    <a:pt x="8" y="42"/>
                  </a:cubicBezTo>
                  <a:cubicBezTo>
                    <a:pt x="14" y="29"/>
                    <a:pt x="20" y="17"/>
                    <a:pt x="27" y="5"/>
                  </a:cubicBezTo>
                  <a:cubicBezTo>
                    <a:pt x="28" y="3"/>
                    <a:pt x="32" y="2"/>
                    <a:pt x="35" y="0"/>
                  </a:cubicBezTo>
                  <a:cubicBezTo>
                    <a:pt x="36" y="3"/>
                    <a:pt x="38" y="7"/>
                    <a:pt x="37" y="10"/>
                  </a:cubicBezTo>
                  <a:cubicBezTo>
                    <a:pt x="32" y="21"/>
                    <a:pt x="26" y="32"/>
                    <a:pt x="20" y="43"/>
                  </a:cubicBezTo>
                  <a:cubicBezTo>
                    <a:pt x="15" y="53"/>
                    <a:pt x="15" y="63"/>
                    <a:pt x="26" y="69"/>
                  </a:cubicBezTo>
                  <a:cubicBezTo>
                    <a:pt x="38" y="75"/>
                    <a:pt x="45" y="68"/>
                    <a:pt x="50" y="58"/>
                  </a:cubicBezTo>
                  <a:cubicBezTo>
                    <a:pt x="56" y="48"/>
                    <a:pt x="61" y="38"/>
                    <a:pt x="66" y="28"/>
                  </a:cubicBezTo>
                  <a:cubicBezTo>
                    <a:pt x="68" y="25"/>
                    <a:pt x="73" y="23"/>
                    <a:pt x="76" y="21"/>
                  </a:cubicBezTo>
                  <a:cubicBezTo>
                    <a:pt x="76" y="25"/>
                    <a:pt x="78" y="29"/>
                    <a:pt x="76" y="32"/>
                  </a:cubicBezTo>
                  <a:cubicBezTo>
                    <a:pt x="71" y="44"/>
                    <a:pt x="66" y="56"/>
                    <a:pt x="58" y="66"/>
                  </a:cubicBezTo>
                  <a:cubicBezTo>
                    <a:pt x="53" y="74"/>
                    <a:pt x="45" y="79"/>
                    <a:pt x="41" y="8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14">
              <a:extLst>
                <a:ext uri="{FF2B5EF4-FFF2-40B4-BE49-F238E27FC236}">
                  <a16:creationId xmlns:a16="http://schemas.microsoft.com/office/drawing/2014/main" id="{9FB43C78-9139-4D8C-B610-5C80BC65237E}"/>
                </a:ext>
              </a:extLst>
            </p:cNvPr>
            <p:cNvSpPr>
              <a:spLocks/>
            </p:cNvSpPr>
            <p:nvPr/>
          </p:nvSpPr>
          <p:spPr bwMode="auto">
            <a:xfrm>
              <a:off x="10053005" y="9664518"/>
              <a:ext cx="111125" cy="187325"/>
            </a:xfrm>
            <a:custGeom>
              <a:avLst/>
              <a:gdLst>
                <a:gd name="T0" fmla="*/ 12 w 46"/>
                <a:gd name="T1" fmla="*/ 13 h 78"/>
                <a:gd name="T2" fmla="*/ 13 w 46"/>
                <a:gd name="T3" fmla="*/ 34 h 78"/>
                <a:gd name="T4" fmla="*/ 32 w 46"/>
                <a:gd name="T5" fmla="*/ 32 h 78"/>
                <a:gd name="T6" fmla="*/ 39 w 46"/>
                <a:gd name="T7" fmla="*/ 36 h 78"/>
                <a:gd name="T8" fmla="*/ 33 w 46"/>
                <a:gd name="T9" fmla="*/ 42 h 78"/>
                <a:gd name="T10" fmla="*/ 17 w 46"/>
                <a:gd name="T11" fmla="*/ 45 h 78"/>
                <a:gd name="T12" fmla="*/ 17 w 46"/>
                <a:gd name="T13" fmla="*/ 65 h 78"/>
                <a:gd name="T14" fmla="*/ 46 w 46"/>
                <a:gd name="T15" fmla="*/ 66 h 78"/>
                <a:gd name="T16" fmla="*/ 46 w 46"/>
                <a:gd name="T17" fmla="*/ 74 h 78"/>
                <a:gd name="T18" fmla="*/ 6 w 46"/>
                <a:gd name="T19" fmla="*/ 78 h 78"/>
                <a:gd name="T20" fmla="*/ 0 w 46"/>
                <a:gd name="T21" fmla="*/ 11 h 78"/>
                <a:gd name="T22" fmla="*/ 6 w 46"/>
                <a:gd name="T23" fmla="*/ 3 h 78"/>
                <a:gd name="T24" fmla="*/ 32 w 46"/>
                <a:gd name="T25" fmla="*/ 0 h 78"/>
                <a:gd name="T26" fmla="*/ 38 w 46"/>
                <a:gd name="T27" fmla="*/ 5 h 78"/>
                <a:gd name="T28" fmla="*/ 33 w 46"/>
                <a:gd name="T29" fmla="*/ 10 h 78"/>
                <a:gd name="T30" fmla="*/ 12 w 46"/>
                <a:gd name="T31" fmla="*/ 1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78">
                  <a:moveTo>
                    <a:pt x="12" y="13"/>
                  </a:moveTo>
                  <a:cubicBezTo>
                    <a:pt x="13" y="21"/>
                    <a:pt x="13" y="27"/>
                    <a:pt x="13" y="34"/>
                  </a:cubicBezTo>
                  <a:cubicBezTo>
                    <a:pt x="20" y="33"/>
                    <a:pt x="26" y="32"/>
                    <a:pt x="32" y="32"/>
                  </a:cubicBezTo>
                  <a:cubicBezTo>
                    <a:pt x="34" y="32"/>
                    <a:pt x="37" y="35"/>
                    <a:pt x="39" y="36"/>
                  </a:cubicBezTo>
                  <a:cubicBezTo>
                    <a:pt x="37" y="38"/>
                    <a:pt x="35" y="41"/>
                    <a:pt x="33" y="42"/>
                  </a:cubicBezTo>
                  <a:cubicBezTo>
                    <a:pt x="28" y="43"/>
                    <a:pt x="22" y="44"/>
                    <a:pt x="17" y="45"/>
                  </a:cubicBezTo>
                  <a:cubicBezTo>
                    <a:pt x="17" y="52"/>
                    <a:pt x="17" y="58"/>
                    <a:pt x="17" y="65"/>
                  </a:cubicBezTo>
                  <a:cubicBezTo>
                    <a:pt x="27" y="65"/>
                    <a:pt x="37" y="66"/>
                    <a:pt x="46" y="66"/>
                  </a:cubicBezTo>
                  <a:cubicBezTo>
                    <a:pt x="46" y="69"/>
                    <a:pt x="46" y="71"/>
                    <a:pt x="46" y="74"/>
                  </a:cubicBezTo>
                  <a:cubicBezTo>
                    <a:pt x="33" y="75"/>
                    <a:pt x="21" y="77"/>
                    <a:pt x="6" y="78"/>
                  </a:cubicBezTo>
                  <a:cubicBezTo>
                    <a:pt x="4" y="54"/>
                    <a:pt x="2" y="33"/>
                    <a:pt x="0" y="11"/>
                  </a:cubicBezTo>
                  <a:cubicBezTo>
                    <a:pt x="0" y="8"/>
                    <a:pt x="4" y="4"/>
                    <a:pt x="6" y="3"/>
                  </a:cubicBezTo>
                  <a:cubicBezTo>
                    <a:pt x="15" y="1"/>
                    <a:pt x="23" y="1"/>
                    <a:pt x="32" y="0"/>
                  </a:cubicBezTo>
                  <a:cubicBezTo>
                    <a:pt x="34" y="0"/>
                    <a:pt x="36" y="3"/>
                    <a:pt x="38" y="5"/>
                  </a:cubicBezTo>
                  <a:cubicBezTo>
                    <a:pt x="36" y="7"/>
                    <a:pt x="35" y="10"/>
                    <a:pt x="33" y="10"/>
                  </a:cubicBezTo>
                  <a:cubicBezTo>
                    <a:pt x="27" y="12"/>
                    <a:pt x="20" y="12"/>
                    <a:pt x="12"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5">
              <a:extLst>
                <a:ext uri="{FF2B5EF4-FFF2-40B4-BE49-F238E27FC236}">
                  <a16:creationId xmlns:a16="http://schemas.microsoft.com/office/drawing/2014/main" id="{7BC0C4A9-183F-4F6E-9071-201400B76117}"/>
                </a:ext>
              </a:extLst>
            </p:cNvPr>
            <p:cNvSpPr>
              <a:spLocks/>
            </p:cNvSpPr>
            <p:nvPr/>
          </p:nvSpPr>
          <p:spPr bwMode="auto">
            <a:xfrm>
              <a:off x="10345105" y="9599430"/>
              <a:ext cx="138112" cy="190500"/>
            </a:xfrm>
            <a:custGeom>
              <a:avLst/>
              <a:gdLst>
                <a:gd name="T0" fmla="*/ 13 w 57"/>
                <a:gd name="T1" fmla="*/ 16 h 79"/>
                <a:gd name="T2" fmla="*/ 18 w 57"/>
                <a:gd name="T3" fmla="*/ 34 h 79"/>
                <a:gd name="T4" fmla="*/ 46 w 57"/>
                <a:gd name="T5" fmla="*/ 38 h 79"/>
                <a:gd name="T6" fmla="*/ 21 w 57"/>
                <a:gd name="T7" fmla="*/ 47 h 79"/>
                <a:gd name="T8" fmla="*/ 27 w 57"/>
                <a:gd name="T9" fmla="*/ 68 h 79"/>
                <a:gd name="T10" fmla="*/ 50 w 57"/>
                <a:gd name="T11" fmla="*/ 62 h 79"/>
                <a:gd name="T12" fmla="*/ 57 w 57"/>
                <a:gd name="T13" fmla="*/ 66 h 79"/>
                <a:gd name="T14" fmla="*/ 53 w 57"/>
                <a:gd name="T15" fmla="*/ 71 h 79"/>
                <a:gd name="T16" fmla="*/ 25 w 57"/>
                <a:gd name="T17" fmla="*/ 79 h 79"/>
                <a:gd name="T18" fmla="*/ 17 w 57"/>
                <a:gd name="T19" fmla="*/ 73 h 79"/>
                <a:gd name="T20" fmla="*/ 1 w 57"/>
                <a:gd name="T21" fmla="*/ 17 h 79"/>
                <a:gd name="T22" fmla="*/ 5 w 57"/>
                <a:gd name="T23" fmla="*/ 8 h 79"/>
                <a:gd name="T24" fmla="*/ 31 w 57"/>
                <a:gd name="T25" fmla="*/ 0 h 79"/>
                <a:gd name="T26" fmla="*/ 37 w 57"/>
                <a:gd name="T27" fmla="*/ 3 h 79"/>
                <a:gd name="T28" fmla="*/ 34 w 57"/>
                <a:gd name="T29" fmla="*/ 10 h 79"/>
                <a:gd name="T30" fmla="*/ 13 w 57"/>
                <a:gd name="T31"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9">
                  <a:moveTo>
                    <a:pt x="13" y="16"/>
                  </a:moveTo>
                  <a:cubicBezTo>
                    <a:pt x="15" y="23"/>
                    <a:pt x="16" y="29"/>
                    <a:pt x="18" y="34"/>
                  </a:cubicBezTo>
                  <a:cubicBezTo>
                    <a:pt x="27" y="39"/>
                    <a:pt x="37" y="24"/>
                    <a:pt x="46" y="38"/>
                  </a:cubicBezTo>
                  <a:cubicBezTo>
                    <a:pt x="38" y="41"/>
                    <a:pt x="30" y="44"/>
                    <a:pt x="21" y="47"/>
                  </a:cubicBezTo>
                  <a:cubicBezTo>
                    <a:pt x="23" y="54"/>
                    <a:pt x="25" y="60"/>
                    <a:pt x="27" y="68"/>
                  </a:cubicBezTo>
                  <a:cubicBezTo>
                    <a:pt x="36" y="66"/>
                    <a:pt x="43" y="63"/>
                    <a:pt x="50" y="62"/>
                  </a:cubicBezTo>
                  <a:cubicBezTo>
                    <a:pt x="52" y="62"/>
                    <a:pt x="54" y="65"/>
                    <a:pt x="57" y="66"/>
                  </a:cubicBezTo>
                  <a:cubicBezTo>
                    <a:pt x="55" y="68"/>
                    <a:pt x="54" y="71"/>
                    <a:pt x="53" y="71"/>
                  </a:cubicBezTo>
                  <a:cubicBezTo>
                    <a:pt x="44" y="74"/>
                    <a:pt x="34" y="77"/>
                    <a:pt x="25" y="79"/>
                  </a:cubicBezTo>
                  <a:cubicBezTo>
                    <a:pt x="23" y="79"/>
                    <a:pt x="18" y="76"/>
                    <a:pt x="17" y="73"/>
                  </a:cubicBezTo>
                  <a:cubicBezTo>
                    <a:pt x="11" y="55"/>
                    <a:pt x="6" y="36"/>
                    <a:pt x="1" y="17"/>
                  </a:cubicBezTo>
                  <a:cubicBezTo>
                    <a:pt x="0" y="14"/>
                    <a:pt x="3" y="9"/>
                    <a:pt x="5" y="8"/>
                  </a:cubicBezTo>
                  <a:cubicBezTo>
                    <a:pt x="13" y="4"/>
                    <a:pt x="22" y="2"/>
                    <a:pt x="31" y="0"/>
                  </a:cubicBezTo>
                  <a:cubicBezTo>
                    <a:pt x="33" y="0"/>
                    <a:pt x="35" y="2"/>
                    <a:pt x="37" y="3"/>
                  </a:cubicBezTo>
                  <a:cubicBezTo>
                    <a:pt x="36" y="5"/>
                    <a:pt x="35" y="9"/>
                    <a:pt x="34" y="10"/>
                  </a:cubicBezTo>
                  <a:cubicBezTo>
                    <a:pt x="27" y="12"/>
                    <a:pt x="21" y="14"/>
                    <a:pt x="13" y="1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16">
              <a:extLst>
                <a:ext uri="{FF2B5EF4-FFF2-40B4-BE49-F238E27FC236}">
                  <a16:creationId xmlns:a16="http://schemas.microsoft.com/office/drawing/2014/main" id="{19DB1018-F6EF-4906-87A0-94A1DF0EF4CB}"/>
                </a:ext>
              </a:extLst>
            </p:cNvPr>
            <p:cNvSpPr>
              <a:spLocks/>
            </p:cNvSpPr>
            <p:nvPr/>
          </p:nvSpPr>
          <p:spPr bwMode="auto">
            <a:xfrm>
              <a:off x="8797293" y="9131118"/>
              <a:ext cx="227012" cy="190500"/>
            </a:xfrm>
            <a:custGeom>
              <a:avLst/>
              <a:gdLst>
                <a:gd name="T0" fmla="*/ 0 w 94"/>
                <a:gd name="T1" fmla="*/ 33 h 79"/>
                <a:gd name="T2" fmla="*/ 75 w 94"/>
                <a:gd name="T3" fmla="*/ 33 h 79"/>
                <a:gd name="T4" fmla="*/ 62 w 94"/>
                <a:gd name="T5" fmla="*/ 11 h 79"/>
                <a:gd name="T6" fmla="*/ 62 w 94"/>
                <a:gd name="T7" fmla="*/ 0 h 79"/>
                <a:gd name="T8" fmla="*/ 70 w 94"/>
                <a:gd name="T9" fmla="*/ 5 h 79"/>
                <a:gd name="T10" fmla="*/ 94 w 94"/>
                <a:gd name="T11" fmla="*/ 44 h 79"/>
                <a:gd name="T12" fmla="*/ 19 w 94"/>
                <a:gd name="T13" fmla="*/ 44 h 79"/>
                <a:gd name="T14" fmla="*/ 35 w 94"/>
                <a:gd name="T15" fmla="*/ 72 h 79"/>
                <a:gd name="T16" fmla="*/ 34 w 94"/>
                <a:gd name="T17" fmla="*/ 79 h 79"/>
                <a:gd name="T18" fmla="*/ 27 w 94"/>
                <a:gd name="T19" fmla="*/ 77 h 79"/>
                <a:gd name="T20" fmla="*/ 0 w 94"/>
                <a:gd name="T21" fmla="*/ 3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79">
                  <a:moveTo>
                    <a:pt x="0" y="33"/>
                  </a:moveTo>
                  <a:cubicBezTo>
                    <a:pt x="27" y="33"/>
                    <a:pt x="50" y="33"/>
                    <a:pt x="75" y="33"/>
                  </a:cubicBezTo>
                  <a:cubicBezTo>
                    <a:pt x="70" y="25"/>
                    <a:pt x="66" y="18"/>
                    <a:pt x="62" y="11"/>
                  </a:cubicBezTo>
                  <a:cubicBezTo>
                    <a:pt x="61" y="8"/>
                    <a:pt x="62" y="4"/>
                    <a:pt x="62" y="0"/>
                  </a:cubicBezTo>
                  <a:cubicBezTo>
                    <a:pt x="65" y="2"/>
                    <a:pt x="68" y="3"/>
                    <a:pt x="70" y="5"/>
                  </a:cubicBezTo>
                  <a:cubicBezTo>
                    <a:pt x="78" y="17"/>
                    <a:pt x="85" y="29"/>
                    <a:pt x="94" y="44"/>
                  </a:cubicBezTo>
                  <a:cubicBezTo>
                    <a:pt x="68" y="44"/>
                    <a:pt x="45" y="44"/>
                    <a:pt x="19" y="44"/>
                  </a:cubicBezTo>
                  <a:cubicBezTo>
                    <a:pt x="25" y="55"/>
                    <a:pt x="31" y="63"/>
                    <a:pt x="35" y="72"/>
                  </a:cubicBezTo>
                  <a:cubicBezTo>
                    <a:pt x="36" y="74"/>
                    <a:pt x="35" y="77"/>
                    <a:pt x="34" y="79"/>
                  </a:cubicBezTo>
                  <a:cubicBezTo>
                    <a:pt x="32" y="79"/>
                    <a:pt x="28" y="78"/>
                    <a:pt x="27" y="77"/>
                  </a:cubicBezTo>
                  <a:cubicBezTo>
                    <a:pt x="18" y="63"/>
                    <a:pt x="10" y="49"/>
                    <a:pt x="0" y="3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17">
              <a:extLst>
                <a:ext uri="{FF2B5EF4-FFF2-40B4-BE49-F238E27FC236}">
                  <a16:creationId xmlns:a16="http://schemas.microsoft.com/office/drawing/2014/main" id="{A687FE26-3E66-4D69-B366-001522A0FE38}"/>
                </a:ext>
              </a:extLst>
            </p:cNvPr>
            <p:cNvSpPr>
              <a:spLocks/>
            </p:cNvSpPr>
            <p:nvPr/>
          </p:nvSpPr>
          <p:spPr bwMode="auto">
            <a:xfrm>
              <a:off x="11235693" y="8262755"/>
              <a:ext cx="192087" cy="101600"/>
            </a:xfrm>
            <a:custGeom>
              <a:avLst/>
              <a:gdLst>
                <a:gd name="T0" fmla="*/ 31 w 79"/>
                <a:gd name="T1" fmla="*/ 28 h 42"/>
                <a:gd name="T2" fmla="*/ 35 w 79"/>
                <a:gd name="T3" fmla="*/ 3 h 42"/>
                <a:gd name="T4" fmla="*/ 40 w 79"/>
                <a:gd name="T5" fmla="*/ 3 h 42"/>
                <a:gd name="T6" fmla="*/ 44 w 79"/>
                <a:gd name="T7" fmla="*/ 28 h 42"/>
                <a:gd name="T8" fmla="*/ 64 w 79"/>
                <a:gd name="T9" fmla="*/ 29 h 42"/>
                <a:gd name="T10" fmla="*/ 67 w 79"/>
                <a:gd name="T11" fmla="*/ 0 h 42"/>
                <a:gd name="T12" fmla="*/ 71 w 79"/>
                <a:gd name="T13" fmla="*/ 0 h 42"/>
                <a:gd name="T14" fmla="*/ 75 w 79"/>
                <a:gd name="T15" fmla="*/ 35 h 42"/>
                <a:gd name="T16" fmla="*/ 59 w 79"/>
                <a:gd name="T17" fmla="*/ 40 h 42"/>
                <a:gd name="T18" fmla="*/ 14 w 79"/>
                <a:gd name="T19" fmla="*/ 41 h 42"/>
                <a:gd name="T20" fmla="*/ 1 w 79"/>
                <a:gd name="T21" fmla="*/ 28 h 42"/>
                <a:gd name="T22" fmla="*/ 1 w 79"/>
                <a:gd name="T23" fmla="*/ 12 h 42"/>
                <a:gd name="T24" fmla="*/ 6 w 79"/>
                <a:gd name="T25" fmla="*/ 2 h 42"/>
                <a:gd name="T26" fmla="*/ 11 w 79"/>
                <a:gd name="T27" fmla="*/ 11 h 42"/>
                <a:gd name="T28" fmla="*/ 12 w 79"/>
                <a:gd name="T29" fmla="*/ 28 h 42"/>
                <a:gd name="T30" fmla="*/ 31 w 79"/>
                <a:gd name="T3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42">
                  <a:moveTo>
                    <a:pt x="31" y="28"/>
                  </a:moveTo>
                  <a:cubicBezTo>
                    <a:pt x="32" y="19"/>
                    <a:pt x="34" y="11"/>
                    <a:pt x="35" y="3"/>
                  </a:cubicBezTo>
                  <a:cubicBezTo>
                    <a:pt x="36" y="3"/>
                    <a:pt x="38" y="3"/>
                    <a:pt x="40" y="3"/>
                  </a:cubicBezTo>
                  <a:cubicBezTo>
                    <a:pt x="41" y="11"/>
                    <a:pt x="43" y="18"/>
                    <a:pt x="44" y="28"/>
                  </a:cubicBezTo>
                  <a:cubicBezTo>
                    <a:pt x="50" y="28"/>
                    <a:pt x="57" y="29"/>
                    <a:pt x="64" y="29"/>
                  </a:cubicBezTo>
                  <a:cubicBezTo>
                    <a:pt x="65" y="18"/>
                    <a:pt x="66" y="9"/>
                    <a:pt x="67" y="0"/>
                  </a:cubicBezTo>
                  <a:cubicBezTo>
                    <a:pt x="68" y="0"/>
                    <a:pt x="70" y="0"/>
                    <a:pt x="71" y="0"/>
                  </a:cubicBezTo>
                  <a:cubicBezTo>
                    <a:pt x="79" y="10"/>
                    <a:pt x="75" y="23"/>
                    <a:pt x="75" y="35"/>
                  </a:cubicBezTo>
                  <a:cubicBezTo>
                    <a:pt x="74" y="37"/>
                    <a:pt x="64" y="40"/>
                    <a:pt x="59" y="40"/>
                  </a:cubicBezTo>
                  <a:cubicBezTo>
                    <a:pt x="44" y="41"/>
                    <a:pt x="29" y="40"/>
                    <a:pt x="14" y="41"/>
                  </a:cubicBezTo>
                  <a:cubicBezTo>
                    <a:pt x="4" y="42"/>
                    <a:pt x="0" y="38"/>
                    <a:pt x="1" y="28"/>
                  </a:cubicBezTo>
                  <a:cubicBezTo>
                    <a:pt x="1" y="23"/>
                    <a:pt x="0" y="17"/>
                    <a:pt x="1" y="12"/>
                  </a:cubicBezTo>
                  <a:cubicBezTo>
                    <a:pt x="1" y="9"/>
                    <a:pt x="4" y="6"/>
                    <a:pt x="6" y="2"/>
                  </a:cubicBezTo>
                  <a:cubicBezTo>
                    <a:pt x="7" y="5"/>
                    <a:pt x="10" y="8"/>
                    <a:pt x="11" y="11"/>
                  </a:cubicBezTo>
                  <a:cubicBezTo>
                    <a:pt x="12" y="16"/>
                    <a:pt x="12" y="22"/>
                    <a:pt x="12" y="28"/>
                  </a:cubicBezTo>
                  <a:cubicBezTo>
                    <a:pt x="19" y="28"/>
                    <a:pt x="25" y="28"/>
                    <a:pt x="31" y="2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18">
              <a:extLst>
                <a:ext uri="{FF2B5EF4-FFF2-40B4-BE49-F238E27FC236}">
                  <a16:creationId xmlns:a16="http://schemas.microsoft.com/office/drawing/2014/main" id="{A7092BB2-E689-4275-911B-8423D9292295}"/>
                </a:ext>
              </a:extLst>
            </p:cNvPr>
            <p:cNvSpPr>
              <a:spLocks noEditPoints="1"/>
            </p:cNvSpPr>
            <p:nvPr/>
          </p:nvSpPr>
          <p:spPr bwMode="auto">
            <a:xfrm>
              <a:off x="11137268" y="7705543"/>
              <a:ext cx="147637" cy="138112"/>
            </a:xfrm>
            <a:custGeom>
              <a:avLst/>
              <a:gdLst>
                <a:gd name="T0" fmla="*/ 13 w 61"/>
                <a:gd name="T1" fmla="*/ 23 h 58"/>
                <a:gd name="T2" fmla="*/ 2 w 61"/>
                <a:gd name="T3" fmla="*/ 21 h 58"/>
                <a:gd name="T4" fmla="*/ 0 w 61"/>
                <a:gd name="T5" fmla="*/ 16 h 58"/>
                <a:gd name="T6" fmla="*/ 33 w 61"/>
                <a:gd name="T7" fmla="*/ 0 h 58"/>
                <a:gd name="T8" fmla="*/ 43 w 61"/>
                <a:gd name="T9" fmla="*/ 20 h 58"/>
                <a:gd name="T10" fmla="*/ 58 w 61"/>
                <a:gd name="T11" fmla="*/ 0 h 58"/>
                <a:gd name="T12" fmla="*/ 61 w 61"/>
                <a:gd name="T13" fmla="*/ 5 h 58"/>
                <a:gd name="T14" fmla="*/ 55 w 61"/>
                <a:gd name="T15" fmla="*/ 54 h 58"/>
                <a:gd name="T16" fmla="*/ 43 w 61"/>
                <a:gd name="T17" fmla="*/ 57 h 58"/>
                <a:gd name="T18" fmla="*/ 20 w 61"/>
                <a:gd name="T19" fmla="*/ 43 h 58"/>
                <a:gd name="T20" fmla="*/ 13 w 61"/>
                <a:gd name="T21" fmla="*/ 23 h 58"/>
                <a:gd name="T22" fmla="*/ 42 w 61"/>
                <a:gd name="T23" fmla="*/ 46 h 58"/>
                <a:gd name="T24" fmla="*/ 17 w 61"/>
                <a:gd name="T25" fmla="*/ 19 h 58"/>
                <a:gd name="T26" fmla="*/ 42 w 61"/>
                <a:gd name="T27" fmla="*/ 4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58">
                  <a:moveTo>
                    <a:pt x="13" y="23"/>
                  </a:moveTo>
                  <a:cubicBezTo>
                    <a:pt x="8" y="22"/>
                    <a:pt x="5" y="22"/>
                    <a:pt x="2" y="21"/>
                  </a:cubicBezTo>
                  <a:cubicBezTo>
                    <a:pt x="1" y="20"/>
                    <a:pt x="1" y="18"/>
                    <a:pt x="0" y="16"/>
                  </a:cubicBezTo>
                  <a:cubicBezTo>
                    <a:pt x="11" y="11"/>
                    <a:pt x="22" y="5"/>
                    <a:pt x="33" y="0"/>
                  </a:cubicBezTo>
                  <a:cubicBezTo>
                    <a:pt x="37" y="8"/>
                    <a:pt x="40" y="13"/>
                    <a:pt x="43" y="20"/>
                  </a:cubicBezTo>
                  <a:cubicBezTo>
                    <a:pt x="49" y="12"/>
                    <a:pt x="53" y="6"/>
                    <a:pt x="58" y="0"/>
                  </a:cubicBezTo>
                  <a:cubicBezTo>
                    <a:pt x="59" y="2"/>
                    <a:pt x="61" y="4"/>
                    <a:pt x="61" y="5"/>
                  </a:cubicBezTo>
                  <a:cubicBezTo>
                    <a:pt x="59" y="22"/>
                    <a:pt x="58" y="38"/>
                    <a:pt x="55" y="54"/>
                  </a:cubicBezTo>
                  <a:cubicBezTo>
                    <a:pt x="55" y="56"/>
                    <a:pt x="47" y="58"/>
                    <a:pt x="43" y="57"/>
                  </a:cubicBezTo>
                  <a:cubicBezTo>
                    <a:pt x="35" y="53"/>
                    <a:pt x="28" y="48"/>
                    <a:pt x="20" y="43"/>
                  </a:cubicBezTo>
                  <a:cubicBezTo>
                    <a:pt x="13" y="39"/>
                    <a:pt x="5" y="34"/>
                    <a:pt x="13" y="23"/>
                  </a:cubicBezTo>
                  <a:close/>
                  <a:moveTo>
                    <a:pt x="42" y="46"/>
                  </a:moveTo>
                  <a:cubicBezTo>
                    <a:pt x="41" y="25"/>
                    <a:pt x="34" y="19"/>
                    <a:pt x="17" y="19"/>
                  </a:cubicBezTo>
                  <a:cubicBezTo>
                    <a:pt x="26" y="29"/>
                    <a:pt x="34" y="37"/>
                    <a:pt x="42" y="4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19">
              <a:extLst>
                <a:ext uri="{FF2B5EF4-FFF2-40B4-BE49-F238E27FC236}">
                  <a16:creationId xmlns:a16="http://schemas.microsoft.com/office/drawing/2014/main" id="{55A05734-45AA-451E-90CE-D201B346DE22}"/>
                </a:ext>
              </a:extLst>
            </p:cNvPr>
            <p:cNvSpPr>
              <a:spLocks/>
            </p:cNvSpPr>
            <p:nvPr/>
          </p:nvSpPr>
          <p:spPr bwMode="auto">
            <a:xfrm>
              <a:off x="11192830" y="8696143"/>
              <a:ext cx="190500" cy="128587"/>
            </a:xfrm>
            <a:custGeom>
              <a:avLst/>
              <a:gdLst>
                <a:gd name="T0" fmla="*/ 0 w 79"/>
                <a:gd name="T1" fmla="*/ 38 h 54"/>
                <a:gd name="T2" fmla="*/ 6 w 79"/>
                <a:gd name="T3" fmla="*/ 6 h 54"/>
                <a:gd name="T4" fmla="*/ 12 w 79"/>
                <a:gd name="T5" fmla="*/ 0 h 54"/>
                <a:gd name="T6" fmla="*/ 16 w 79"/>
                <a:gd name="T7" fmla="*/ 8 h 54"/>
                <a:gd name="T8" fmla="*/ 13 w 79"/>
                <a:gd name="T9" fmla="*/ 27 h 54"/>
                <a:gd name="T10" fmla="*/ 36 w 79"/>
                <a:gd name="T11" fmla="*/ 17 h 54"/>
                <a:gd name="T12" fmla="*/ 43 w 79"/>
                <a:gd name="T13" fmla="*/ 8 h 54"/>
                <a:gd name="T14" fmla="*/ 47 w 79"/>
                <a:gd name="T15" fmla="*/ 10 h 54"/>
                <a:gd name="T16" fmla="*/ 44 w 79"/>
                <a:gd name="T17" fmla="*/ 33 h 54"/>
                <a:gd name="T18" fmla="*/ 69 w 79"/>
                <a:gd name="T19" fmla="*/ 22 h 54"/>
                <a:gd name="T20" fmla="*/ 76 w 79"/>
                <a:gd name="T21" fmla="*/ 12 h 54"/>
                <a:gd name="T22" fmla="*/ 79 w 79"/>
                <a:gd name="T23" fmla="*/ 23 h 54"/>
                <a:gd name="T24" fmla="*/ 45 w 79"/>
                <a:gd name="T25" fmla="*/ 47 h 54"/>
                <a:gd name="T26" fmla="*/ 0 w 79"/>
                <a:gd name="T27"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54">
                  <a:moveTo>
                    <a:pt x="0" y="38"/>
                  </a:moveTo>
                  <a:cubicBezTo>
                    <a:pt x="2" y="26"/>
                    <a:pt x="4" y="16"/>
                    <a:pt x="6" y="6"/>
                  </a:cubicBezTo>
                  <a:cubicBezTo>
                    <a:pt x="7" y="4"/>
                    <a:pt x="10" y="2"/>
                    <a:pt x="12" y="0"/>
                  </a:cubicBezTo>
                  <a:cubicBezTo>
                    <a:pt x="13" y="3"/>
                    <a:pt x="16" y="6"/>
                    <a:pt x="16" y="8"/>
                  </a:cubicBezTo>
                  <a:cubicBezTo>
                    <a:pt x="16" y="15"/>
                    <a:pt x="14" y="21"/>
                    <a:pt x="13" y="27"/>
                  </a:cubicBezTo>
                  <a:cubicBezTo>
                    <a:pt x="31" y="35"/>
                    <a:pt x="31" y="35"/>
                    <a:pt x="36" y="17"/>
                  </a:cubicBezTo>
                  <a:cubicBezTo>
                    <a:pt x="37" y="14"/>
                    <a:pt x="40" y="11"/>
                    <a:pt x="43" y="8"/>
                  </a:cubicBezTo>
                  <a:cubicBezTo>
                    <a:pt x="44" y="9"/>
                    <a:pt x="45" y="9"/>
                    <a:pt x="47" y="10"/>
                  </a:cubicBezTo>
                  <a:cubicBezTo>
                    <a:pt x="46" y="17"/>
                    <a:pt x="45" y="25"/>
                    <a:pt x="44" y="33"/>
                  </a:cubicBezTo>
                  <a:cubicBezTo>
                    <a:pt x="62" y="43"/>
                    <a:pt x="64" y="42"/>
                    <a:pt x="69" y="22"/>
                  </a:cubicBezTo>
                  <a:cubicBezTo>
                    <a:pt x="70" y="18"/>
                    <a:pt x="73" y="15"/>
                    <a:pt x="76" y="12"/>
                  </a:cubicBezTo>
                  <a:cubicBezTo>
                    <a:pt x="77" y="16"/>
                    <a:pt x="79" y="19"/>
                    <a:pt x="79" y="23"/>
                  </a:cubicBezTo>
                  <a:cubicBezTo>
                    <a:pt x="75" y="54"/>
                    <a:pt x="75" y="54"/>
                    <a:pt x="45" y="47"/>
                  </a:cubicBezTo>
                  <a:cubicBezTo>
                    <a:pt x="30" y="44"/>
                    <a:pt x="16" y="41"/>
                    <a:pt x="0" y="3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0">
              <a:extLst>
                <a:ext uri="{FF2B5EF4-FFF2-40B4-BE49-F238E27FC236}">
                  <a16:creationId xmlns:a16="http://schemas.microsoft.com/office/drawing/2014/main" id="{2D528A6C-8155-49CC-A7B5-F8C7C4AD1D05}"/>
                </a:ext>
              </a:extLst>
            </p:cNvPr>
            <p:cNvSpPr>
              <a:spLocks/>
            </p:cNvSpPr>
            <p:nvPr/>
          </p:nvSpPr>
          <p:spPr bwMode="auto">
            <a:xfrm>
              <a:off x="10807068" y="9305743"/>
              <a:ext cx="200025" cy="204787"/>
            </a:xfrm>
            <a:custGeom>
              <a:avLst/>
              <a:gdLst>
                <a:gd name="T0" fmla="*/ 76 w 83"/>
                <a:gd name="T1" fmla="*/ 48 h 85"/>
                <a:gd name="T2" fmla="*/ 66 w 83"/>
                <a:gd name="T3" fmla="*/ 72 h 85"/>
                <a:gd name="T4" fmla="*/ 19 w 83"/>
                <a:gd name="T5" fmla="*/ 70 h 85"/>
                <a:gd name="T6" fmla="*/ 14 w 83"/>
                <a:gd name="T7" fmla="*/ 17 h 85"/>
                <a:gd name="T8" fmla="*/ 37 w 83"/>
                <a:gd name="T9" fmla="*/ 6 h 85"/>
                <a:gd name="T10" fmla="*/ 17 w 83"/>
                <a:gd name="T11" fmla="*/ 39 h 85"/>
                <a:gd name="T12" fmla="*/ 27 w 83"/>
                <a:gd name="T13" fmla="*/ 60 h 85"/>
                <a:gd name="T14" fmla="*/ 76 w 83"/>
                <a:gd name="T15" fmla="*/ 48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85">
                  <a:moveTo>
                    <a:pt x="76" y="48"/>
                  </a:moveTo>
                  <a:cubicBezTo>
                    <a:pt x="83" y="61"/>
                    <a:pt x="72" y="66"/>
                    <a:pt x="66" y="72"/>
                  </a:cubicBezTo>
                  <a:cubicBezTo>
                    <a:pt x="52" y="85"/>
                    <a:pt x="34" y="84"/>
                    <a:pt x="19" y="70"/>
                  </a:cubicBezTo>
                  <a:cubicBezTo>
                    <a:pt x="3" y="54"/>
                    <a:pt x="0" y="33"/>
                    <a:pt x="14" y="17"/>
                  </a:cubicBezTo>
                  <a:cubicBezTo>
                    <a:pt x="20" y="10"/>
                    <a:pt x="26" y="0"/>
                    <a:pt x="37" y="6"/>
                  </a:cubicBezTo>
                  <a:cubicBezTo>
                    <a:pt x="29" y="18"/>
                    <a:pt x="21" y="28"/>
                    <a:pt x="17" y="39"/>
                  </a:cubicBezTo>
                  <a:cubicBezTo>
                    <a:pt x="15" y="45"/>
                    <a:pt x="22" y="54"/>
                    <a:pt x="27" y="60"/>
                  </a:cubicBezTo>
                  <a:cubicBezTo>
                    <a:pt x="40" y="75"/>
                    <a:pt x="51" y="72"/>
                    <a:pt x="76" y="4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1">
              <a:extLst>
                <a:ext uri="{FF2B5EF4-FFF2-40B4-BE49-F238E27FC236}">
                  <a16:creationId xmlns:a16="http://schemas.microsoft.com/office/drawing/2014/main" id="{F789B848-B670-49D4-ADCB-A52A92D04A10}"/>
                </a:ext>
              </a:extLst>
            </p:cNvPr>
            <p:cNvSpPr>
              <a:spLocks/>
            </p:cNvSpPr>
            <p:nvPr/>
          </p:nvSpPr>
          <p:spPr bwMode="auto">
            <a:xfrm>
              <a:off x="11226168" y="8394518"/>
              <a:ext cx="196850" cy="147637"/>
            </a:xfrm>
            <a:custGeom>
              <a:avLst/>
              <a:gdLst>
                <a:gd name="T0" fmla="*/ 15 w 81"/>
                <a:gd name="T1" fmla="*/ 0 h 61"/>
                <a:gd name="T2" fmla="*/ 45 w 81"/>
                <a:gd name="T3" fmla="*/ 47 h 61"/>
                <a:gd name="T4" fmla="*/ 69 w 81"/>
                <a:gd name="T5" fmla="*/ 4 h 61"/>
                <a:gd name="T6" fmla="*/ 81 w 81"/>
                <a:gd name="T7" fmla="*/ 21 h 61"/>
                <a:gd name="T8" fmla="*/ 51 w 81"/>
                <a:gd name="T9" fmla="*/ 58 h 61"/>
                <a:gd name="T10" fmla="*/ 6 w 81"/>
                <a:gd name="T11" fmla="*/ 31 h 61"/>
                <a:gd name="T12" fmla="*/ 15 w 81"/>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81" h="61">
                  <a:moveTo>
                    <a:pt x="15" y="0"/>
                  </a:moveTo>
                  <a:cubicBezTo>
                    <a:pt x="15" y="37"/>
                    <a:pt x="23" y="48"/>
                    <a:pt x="45" y="47"/>
                  </a:cubicBezTo>
                  <a:cubicBezTo>
                    <a:pt x="66" y="45"/>
                    <a:pt x="72" y="34"/>
                    <a:pt x="69" y="4"/>
                  </a:cubicBezTo>
                  <a:cubicBezTo>
                    <a:pt x="79" y="4"/>
                    <a:pt x="80" y="7"/>
                    <a:pt x="81" y="21"/>
                  </a:cubicBezTo>
                  <a:cubicBezTo>
                    <a:pt x="81" y="42"/>
                    <a:pt x="70" y="55"/>
                    <a:pt x="51" y="58"/>
                  </a:cubicBezTo>
                  <a:cubicBezTo>
                    <a:pt x="29" y="61"/>
                    <a:pt x="10" y="50"/>
                    <a:pt x="6" y="31"/>
                  </a:cubicBezTo>
                  <a:cubicBezTo>
                    <a:pt x="3" y="20"/>
                    <a:pt x="0" y="9"/>
                    <a:pt x="15"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2">
              <a:extLst>
                <a:ext uri="{FF2B5EF4-FFF2-40B4-BE49-F238E27FC236}">
                  <a16:creationId xmlns:a16="http://schemas.microsoft.com/office/drawing/2014/main" id="{0AFA5449-A670-49F2-81CB-99FA99279010}"/>
                </a:ext>
              </a:extLst>
            </p:cNvPr>
            <p:cNvSpPr>
              <a:spLocks/>
            </p:cNvSpPr>
            <p:nvPr/>
          </p:nvSpPr>
          <p:spPr bwMode="auto">
            <a:xfrm>
              <a:off x="9449755" y="9602605"/>
              <a:ext cx="168275" cy="192087"/>
            </a:xfrm>
            <a:custGeom>
              <a:avLst/>
              <a:gdLst>
                <a:gd name="T0" fmla="*/ 70 w 70"/>
                <a:gd name="T1" fmla="*/ 23 h 80"/>
                <a:gd name="T2" fmla="*/ 28 w 70"/>
                <a:gd name="T3" fmla="*/ 20 h 80"/>
                <a:gd name="T4" fmla="*/ 17 w 70"/>
                <a:gd name="T5" fmla="*/ 50 h 80"/>
                <a:gd name="T6" fmla="*/ 49 w 70"/>
                <a:gd name="T7" fmla="*/ 71 h 80"/>
                <a:gd name="T8" fmla="*/ 50 w 70"/>
                <a:gd name="T9" fmla="*/ 75 h 80"/>
                <a:gd name="T10" fmla="*/ 38 w 70"/>
                <a:gd name="T11" fmla="*/ 80 h 80"/>
                <a:gd name="T12" fmla="*/ 6 w 70"/>
                <a:gd name="T13" fmla="*/ 57 h 80"/>
                <a:gd name="T14" fmla="*/ 15 w 70"/>
                <a:gd name="T15" fmla="*/ 15 h 80"/>
                <a:gd name="T16" fmla="*/ 53 w 70"/>
                <a:gd name="T17" fmla="*/ 5 h 80"/>
                <a:gd name="T18" fmla="*/ 67 w 70"/>
                <a:gd name="T19" fmla="*/ 12 h 80"/>
                <a:gd name="T20" fmla="*/ 70 w 70"/>
                <a:gd name="T21"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80">
                  <a:moveTo>
                    <a:pt x="70" y="23"/>
                  </a:moveTo>
                  <a:cubicBezTo>
                    <a:pt x="55" y="16"/>
                    <a:pt x="41" y="7"/>
                    <a:pt x="28" y="20"/>
                  </a:cubicBezTo>
                  <a:cubicBezTo>
                    <a:pt x="21" y="27"/>
                    <a:pt x="16" y="40"/>
                    <a:pt x="17" y="50"/>
                  </a:cubicBezTo>
                  <a:cubicBezTo>
                    <a:pt x="18" y="68"/>
                    <a:pt x="35" y="69"/>
                    <a:pt x="49" y="71"/>
                  </a:cubicBezTo>
                  <a:cubicBezTo>
                    <a:pt x="50" y="73"/>
                    <a:pt x="50" y="74"/>
                    <a:pt x="50" y="75"/>
                  </a:cubicBezTo>
                  <a:cubicBezTo>
                    <a:pt x="46" y="77"/>
                    <a:pt x="42" y="80"/>
                    <a:pt x="38" y="80"/>
                  </a:cubicBezTo>
                  <a:cubicBezTo>
                    <a:pt x="24" y="78"/>
                    <a:pt x="11" y="72"/>
                    <a:pt x="6" y="57"/>
                  </a:cubicBezTo>
                  <a:cubicBezTo>
                    <a:pt x="0" y="42"/>
                    <a:pt x="5" y="27"/>
                    <a:pt x="15" y="15"/>
                  </a:cubicBezTo>
                  <a:cubicBezTo>
                    <a:pt x="26" y="4"/>
                    <a:pt x="39" y="0"/>
                    <a:pt x="53" y="5"/>
                  </a:cubicBezTo>
                  <a:cubicBezTo>
                    <a:pt x="58" y="7"/>
                    <a:pt x="63" y="9"/>
                    <a:pt x="67" y="12"/>
                  </a:cubicBezTo>
                  <a:cubicBezTo>
                    <a:pt x="69" y="14"/>
                    <a:pt x="69" y="19"/>
                    <a:pt x="70" y="2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3">
              <a:extLst>
                <a:ext uri="{FF2B5EF4-FFF2-40B4-BE49-F238E27FC236}">
                  <a16:creationId xmlns:a16="http://schemas.microsoft.com/office/drawing/2014/main" id="{E0A47BCA-F0CE-46DC-95C2-871CB4787EFE}"/>
                </a:ext>
              </a:extLst>
            </p:cNvPr>
            <p:cNvSpPr>
              <a:spLocks/>
            </p:cNvSpPr>
            <p:nvPr/>
          </p:nvSpPr>
          <p:spPr bwMode="auto">
            <a:xfrm>
              <a:off x="10661018" y="9439093"/>
              <a:ext cx="123825" cy="187325"/>
            </a:xfrm>
            <a:custGeom>
              <a:avLst/>
              <a:gdLst>
                <a:gd name="T0" fmla="*/ 0 w 51"/>
                <a:gd name="T1" fmla="*/ 18 h 78"/>
                <a:gd name="T2" fmla="*/ 28 w 51"/>
                <a:gd name="T3" fmla="*/ 1 h 78"/>
                <a:gd name="T4" fmla="*/ 36 w 51"/>
                <a:gd name="T5" fmla="*/ 1 h 78"/>
                <a:gd name="T6" fmla="*/ 33 w 51"/>
                <a:gd name="T7" fmla="*/ 9 h 78"/>
                <a:gd name="T8" fmla="*/ 16 w 51"/>
                <a:gd name="T9" fmla="*/ 21 h 78"/>
                <a:gd name="T10" fmla="*/ 27 w 51"/>
                <a:gd name="T11" fmla="*/ 39 h 78"/>
                <a:gd name="T12" fmla="*/ 44 w 51"/>
                <a:gd name="T13" fmla="*/ 30 h 78"/>
                <a:gd name="T14" fmla="*/ 51 w 51"/>
                <a:gd name="T15" fmla="*/ 31 h 78"/>
                <a:gd name="T16" fmla="*/ 49 w 51"/>
                <a:gd name="T17" fmla="*/ 38 h 78"/>
                <a:gd name="T18" fmla="*/ 33 w 51"/>
                <a:gd name="T19" fmla="*/ 48 h 78"/>
                <a:gd name="T20" fmla="*/ 43 w 51"/>
                <a:gd name="T21" fmla="*/ 67 h 78"/>
                <a:gd name="T22" fmla="*/ 44 w 51"/>
                <a:gd name="T23" fmla="*/ 78 h 78"/>
                <a:gd name="T24" fmla="*/ 34 w 51"/>
                <a:gd name="T25" fmla="*/ 72 h 78"/>
                <a:gd name="T26" fmla="*/ 0 w 51"/>
                <a:gd name="T27"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8">
                  <a:moveTo>
                    <a:pt x="0" y="18"/>
                  </a:moveTo>
                  <a:cubicBezTo>
                    <a:pt x="10" y="11"/>
                    <a:pt x="19" y="6"/>
                    <a:pt x="28" y="1"/>
                  </a:cubicBezTo>
                  <a:cubicBezTo>
                    <a:pt x="30" y="0"/>
                    <a:pt x="33" y="1"/>
                    <a:pt x="36" y="1"/>
                  </a:cubicBezTo>
                  <a:cubicBezTo>
                    <a:pt x="35" y="4"/>
                    <a:pt x="35" y="8"/>
                    <a:pt x="33" y="9"/>
                  </a:cubicBezTo>
                  <a:cubicBezTo>
                    <a:pt x="28" y="13"/>
                    <a:pt x="22" y="16"/>
                    <a:pt x="16" y="21"/>
                  </a:cubicBezTo>
                  <a:cubicBezTo>
                    <a:pt x="20" y="27"/>
                    <a:pt x="23" y="33"/>
                    <a:pt x="27" y="39"/>
                  </a:cubicBezTo>
                  <a:cubicBezTo>
                    <a:pt x="33" y="36"/>
                    <a:pt x="38" y="32"/>
                    <a:pt x="44" y="30"/>
                  </a:cubicBezTo>
                  <a:cubicBezTo>
                    <a:pt x="46" y="29"/>
                    <a:pt x="49" y="30"/>
                    <a:pt x="51" y="31"/>
                  </a:cubicBezTo>
                  <a:cubicBezTo>
                    <a:pt x="50" y="33"/>
                    <a:pt x="50" y="36"/>
                    <a:pt x="49" y="38"/>
                  </a:cubicBezTo>
                  <a:cubicBezTo>
                    <a:pt x="44" y="41"/>
                    <a:pt x="39" y="44"/>
                    <a:pt x="33" y="48"/>
                  </a:cubicBezTo>
                  <a:cubicBezTo>
                    <a:pt x="37" y="55"/>
                    <a:pt x="41" y="61"/>
                    <a:pt x="43" y="67"/>
                  </a:cubicBezTo>
                  <a:cubicBezTo>
                    <a:pt x="45" y="70"/>
                    <a:pt x="43" y="74"/>
                    <a:pt x="44" y="78"/>
                  </a:cubicBezTo>
                  <a:cubicBezTo>
                    <a:pt x="40" y="76"/>
                    <a:pt x="36" y="75"/>
                    <a:pt x="34" y="72"/>
                  </a:cubicBezTo>
                  <a:cubicBezTo>
                    <a:pt x="23" y="55"/>
                    <a:pt x="12" y="37"/>
                    <a:pt x="0" y="1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4">
              <a:extLst>
                <a:ext uri="{FF2B5EF4-FFF2-40B4-BE49-F238E27FC236}">
                  <a16:creationId xmlns:a16="http://schemas.microsoft.com/office/drawing/2014/main" id="{59E3321B-40EE-42A0-A4F7-A3DE31847D7D}"/>
                </a:ext>
              </a:extLst>
            </p:cNvPr>
            <p:cNvSpPr>
              <a:spLocks/>
            </p:cNvSpPr>
            <p:nvPr/>
          </p:nvSpPr>
          <p:spPr bwMode="auto">
            <a:xfrm>
              <a:off x="9932355" y="9677218"/>
              <a:ext cx="98425" cy="177800"/>
            </a:xfrm>
            <a:custGeom>
              <a:avLst/>
              <a:gdLst>
                <a:gd name="T0" fmla="*/ 41 w 41"/>
                <a:gd name="T1" fmla="*/ 73 h 74"/>
                <a:gd name="T2" fmla="*/ 6 w 41"/>
                <a:gd name="T3" fmla="*/ 73 h 74"/>
                <a:gd name="T4" fmla="*/ 1 w 41"/>
                <a:gd name="T5" fmla="*/ 64 h 74"/>
                <a:gd name="T6" fmla="*/ 1 w 41"/>
                <a:gd name="T7" fmla="*/ 9 h 74"/>
                <a:gd name="T8" fmla="*/ 6 w 41"/>
                <a:gd name="T9" fmla="*/ 0 h 74"/>
                <a:gd name="T10" fmla="*/ 12 w 41"/>
                <a:gd name="T11" fmla="*/ 10 h 74"/>
                <a:gd name="T12" fmla="*/ 12 w 41"/>
                <a:gd name="T13" fmla="*/ 50 h 74"/>
                <a:gd name="T14" fmla="*/ 26 w 41"/>
                <a:gd name="T15" fmla="*/ 64 h 74"/>
                <a:gd name="T16" fmla="*/ 41 w 41"/>
                <a:gd name="T17" fmla="*/ 66 h 74"/>
                <a:gd name="T18" fmla="*/ 41 w 41"/>
                <a:gd name="T19"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74">
                  <a:moveTo>
                    <a:pt x="41" y="73"/>
                  </a:moveTo>
                  <a:cubicBezTo>
                    <a:pt x="29" y="73"/>
                    <a:pt x="17" y="74"/>
                    <a:pt x="6" y="73"/>
                  </a:cubicBezTo>
                  <a:cubicBezTo>
                    <a:pt x="4" y="73"/>
                    <a:pt x="1" y="67"/>
                    <a:pt x="1" y="64"/>
                  </a:cubicBezTo>
                  <a:cubicBezTo>
                    <a:pt x="0" y="46"/>
                    <a:pt x="0" y="27"/>
                    <a:pt x="1" y="9"/>
                  </a:cubicBezTo>
                  <a:cubicBezTo>
                    <a:pt x="1" y="6"/>
                    <a:pt x="4" y="3"/>
                    <a:pt x="6" y="0"/>
                  </a:cubicBezTo>
                  <a:cubicBezTo>
                    <a:pt x="8" y="3"/>
                    <a:pt x="12" y="6"/>
                    <a:pt x="12" y="10"/>
                  </a:cubicBezTo>
                  <a:cubicBezTo>
                    <a:pt x="12" y="23"/>
                    <a:pt x="13" y="37"/>
                    <a:pt x="12" y="50"/>
                  </a:cubicBezTo>
                  <a:cubicBezTo>
                    <a:pt x="12" y="60"/>
                    <a:pt x="15" y="65"/>
                    <a:pt x="26" y="64"/>
                  </a:cubicBezTo>
                  <a:cubicBezTo>
                    <a:pt x="31" y="63"/>
                    <a:pt x="36" y="65"/>
                    <a:pt x="41" y="66"/>
                  </a:cubicBezTo>
                  <a:cubicBezTo>
                    <a:pt x="41" y="69"/>
                    <a:pt x="41" y="71"/>
                    <a:pt x="41" y="7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5">
              <a:extLst>
                <a:ext uri="{FF2B5EF4-FFF2-40B4-BE49-F238E27FC236}">
                  <a16:creationId xmlns:a16="http://schemas.microsoft.com/office/drawing/2014/main" id="{D1216542-95E1-44AF-A93A-2BFA1F97E3AA}"/>
                </a:ext>
              </a:extLst>
            </p:cNvPr>
            <p:cNvSpPr>
              <a:spLocks/>
            </p:cNvSpPr>
            <p:nvPr/>
          </p:nvSpPr>
          <p:spPr bwMode="auto">
            <a:xfrm>
              <a:off x="9805355" y="9669280"/>
              <a:ext cx="95250" cy="182562"/>
            </a:xfrm>
            <a:custGeom>
              <a:avLst/>
              <a:gdLst>
                <a:gd name="T0" fmla="*/ 12 w 40"/>
                <a:gd name="T1" fmla="*/ 62 h 76"/>
                <a:gd name="T2" fmla="*/ 40 w 40"/>
                <a:gd name="T3" fmla="*/ 69 h 76"/>
                <a:gd name="T4" fmla="*/ 38 w 40"/>
                <a:gd name="T5" fmla="*/ 76 h 76"/>
                <a:gd name="T6" fmla="*/ 7 w 40"/>
                <a:gd name="T7" fmla="*/ 74 h 76"/>
                <a:gd name="T8" fmla="*/ 0 w 40"/>
                <a:gd name="T9" fmla="*/ 63 h 76"/>
                <a:gd name="T10" fmla="*/ 5 w 40"/>
                <a:gd name="T11" fmla="*/ 8 h 76"/>
                <a:gd name="T12" fmla="*/ 11 w 40"/>
                <a:gd name="T13" fmla="*/ 0 h 76"/>
                <a:gd name="T14" fmla="*/ 16 w 40"/>
                <a:gd name="T15" fmla="*/ 9 h 76"/>
                <a:gd name="T16" fmla="*/ 12 w 40"/>
                <a:gd name="T17"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6">
                  <a:moveTo>
                    <a:pt x="12" y="62"/>
                  </a:moveTo>
                  <a:cubicBezTo>
                    <a:pt x="22" y="65"/>
                    <a:pt x="31" y="67"/>
                    <a:pt x="40" y="69"/>
                  </a:cubicBezTo>
                  <a:cubicBezTo>
                    <a:pt x="39" y="72"/>
                    <a:pt x="39" y="74"/>
                    <a:pt x="38" y="76"/>
                  </a:cubicBezTo>
                  <a:cubicBezTo>
                    <a:pt x="28" y="75"/>
                    <a:pt x="17" y="75"/>
                    <a:pt x="7" y="74"/>
                  </a:cubicBezTo>
                  <a:cubicBezTo>
                    <a:pt x="4" y="73"/>
                    <a:pt x="0" y="67"/>
                    <a:pt x="0" y="63"/>
                  </a:cubicBezTo>
                  <a:cubicBezTo>
                    <a:pt x="1" y="45"/>
                    <a:pt x="3" y="26"/>
                    <a:pt x="5" y="8"/>
                  </a:cubicBezTo>
                  <a:cubicBezTo>
                    <a:pt x="5" y="5"/>
                    <a:pt x="9" y="3"/>
                    <a:pt x="11" y="0"/>
                  </a:cubicBezTo>
                  <a:cubicBezTo>
                    <a:pt x="13" y="3"/>
                    <a:pt x="16" y="6"/>
                    <a:pt x="16" y="9"/>
                  </a:cubicBezTo>
                  <a:cubicBezTo>
                    <a:pt x="15" y="27"/>
                    <a:pt x="13" y="45"/>
                    <a:pt x="12" y="6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26">
              <a:extLst>
                <a:ext uri="{FF2B5EF4-FFF2-40B4-BE49-F238E27FC236}">
                  <a16:creationId xmlns:a16="http://schemas.microsoft.com/office/drawing/2014/main" id="{9C8E03BC-673D-430E-B73C-2ACB5B909AC4}"/>
                </a:ext>
              </a:extLst>
            </p:cNvPr>
            <p:cNvSpPr>
              <a:spLocks/>
            </p:cNvSpPr>
            <p:nvPr/>
          </p:nvSpPr>
          <p:spPr bwMode="auto">
            <a:xfrm>
              <a:off x="8705218" y="7675380"/>
              <a:ext cx="82550" cy="44450"/>
            </a:xfrm>
            <a:custGeom>
              <a:avLst/>
              <a:gdLst>
                <a:gd name="T0" fmla="*/ 0 w 34"/>
                <a:gd name="T1" fmla="*/ 13 h 18"/>
                <a:gd name="T2" fmla="*/ 20 w 34"/>
                <a:gd name="T3" fmla="*/ 2 h 18"/>
                <a:gd name="T4" fmla="*/ 33 w 34"/>
                <a:gd name="T5" fmla="*/ 6 h 18"/>
                <a:gd name="T6" fmla="*/ 31 w 34"/>
                <a:gd name="T7" fmla="*/ 14 h 18"/>
                <a:gd name="T8" fmla="*/ 19 w 34"/>
                <a:gd name="T9" fmla="*/ 18 h 18"/>
                <a:gd name="T10" fmla="*/ 3 w 34"/>
                <a:gd name="T11" fmla="*/ 18 h 18"/>
                <a:gd name="T12" fmla="*/ 0 w 34"/>
                <a:gd name="T13" fmla="*/ 13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0" y="13"/>
                  </a:moveTo>
                  <a:cubicBezTo>
                    <a:pt x="7" y="9"/>
                    <a:pt x="13" y="4"/>
                    <a:pt x="20" y="2"/>
                  </a:cubicBezTo>
                  <a:cubicBezTo>
                    <a:pt x="24" y="0"/>
                    <a:pt x="29" y="4"/>
                    <a:pt x="33" y="6"/>
                  </a:cubicBezTo>
                  <a:cubicBezTo>
                    <a:pt x="34" y="6"/>
                    <a:pt x="33" y="13"/>
                    <a:pt x="31" y="14"/>
                  </a:cubicBezTo>
                  <a:cubicBezTo>
                    <a:pt x="28" y="16"/>
                    <a:pt x="23" y="17"/>
                    <a:pt x="19" y="18"/>
                  </a:cubicBezTo>
                  <a:cubicBezTo>
                    <a:pt x="14" y="18"/>
                    <a:pt x="8" y="18"/>
                    <a:pt x="3" y="18"/>
                  </a:cubicBezTo>
                  <a:cubicBezTo>
                    <a:pt x="2" y="16"/>
                    <a:pt x="1" y="15"/>
                    <a:pt x="0"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27">
              <a:extLst>
                <a:ext uri="{FF2B5EF4-FFF2-40B4-BE49-F238E27FC236}">
                  <a16:creationId xmlns:a16="http://schemas.microsoft.com/office/drawing/2014/main" id="{953F84E7-228A-48E9-97BD-3BEF60DA2B12}"/>
                </a:ext>
              </a:extLst>
            </p:cNvPr>
            <p:cNvSpPr>
              <a:spLocks noEditPoints="1"/>
            </p:cNvSpPr>
            <p:nvPr/>
          </p:nvSpPr>
          <p:spPr bwMode="auto">
            <a:xfrm>
              <a:off x="9389430" y="7553143"/>
              <a:ext cx="1211262" cy="1593850"/>
            </a:xfrm>
            <a:custGeom>
              <a:avLst/>
              <a:gdLst>
                <a:gd name="T0" fmla="*/ 93 w 502"/>
                <a:gd name="T1" fmla="*/ 37 h 663"/>
                <a:gd name="T2" fmla="*/ 94 w 502"/>
                <a:gd name="T3" fmla="*/ 26 h 663"/>
                <a:gd name="T4" fmla="*/ 1 w 502"/>
                <a:gd name="T5" fmla="*/ 0 h 663"/>
                <a:gd name="T6" fmla="*/ 500 w 502"/>
                <a:gd name="T7" fmla="*/ 26 h 663"/>
                <a:gd name="T8" fmla="*/ 408 w 502"/>
                <a:gd name="T9" fmla="*/ 26 h 663"/>
                <a:gd name="T10" fmla="*/ 408 w 502"/>
                <a:gd name="T11" fmla="*/ 37 h 663"/>
                <a:gd name="T12" fmla="*/ 500 w 502"/>
                <a:gd name="T13" fmla="*/ 54 h 663"/>
                <a:gd name="T14" fmla="*/ 405 w 502"/>
                <a:gd name="T15" fmla="*/ 570 h 663"/>
                <a:gd name="T16" fmla="*/ 243 w 502"/>
                <a:gd name="T17" fmla="*/ 661 h 663"/>
                <a:gd name="T18" fmla="*/ 6 w 502"/>
                <a:gd name="T19" fmla="*/ 445 h 663"/>
                <a:gd name="T20" fmla="*/ 1 w 502"/>
                <a:gd name="T21" fmla="*/ 51 h 663"/>
                <a:gd name="T22" fmla="*/ 9 w 502"/>
                <a:gd name="T23" fmla="*/ 237 h 663"/>
                <a:gd name="T24" fmla="*/ 120 w 502"/>
                <a:gd name="T25" fmla="*/ 225 h 663"/>
                <a:gd name="T26" fmla="*/ 288 w 502"/>
                <a:gd name="T27" fmla="*/ 226 h 663"/>
                <a:gd name="T28" fmla="*/ 450 w 502"/>
                <a:gd name="T29" fmla="*/ 223 h 663"/>
                <a:gd name="T30" fmla="*/ 492 w 502"/>
                <a:gd name="T31" fmla="*/ 46 h 663"/>
                <a:gd name="T32" fmla="*/ 395 w 502"/>
                <a:gd name="T33" fmla="*/ 49 h 663"/>
                <a:gd name="T34" fmla="*/ 118 w 502"/>
                <a:gd name="T35" fmla="*/ 55 h 663"/>
                <a:gd name="T36" fmla="*/ 94 w 502"/>
                <a:gd name="T37" fmla="*/ 46 h 663"/>
                <a:gd name="T38" fmla="*/ 9 w 502"/>
                <a:gd name="T39" fmla="*/ 45 h 663"/>
                <a:gd name="T40" fmla="*/ 227 w 502"/>
                <a:gd name="T41" fmla="*/ 363 h 663"/>
                <a:gd name="T42" fmla="*/ 158 w 502"/>
                <a:gd name="T43" fmla="*/ 352 h 663"/>
                <a:gd name="T44" fmla="*/ 150 w 502"/>
                <a:gd name="T45" fmla="*/ 364 h 663"/>
                <a:gd name="T46" fmla="*/ 222 w 502"/>
                <a:gd name="T47" fmla="*/ 379 h 663"/>
                <a:gd name="T48" fmla="*/ 221 w 502"/>
                <a:gd name="T49" fmla="*/ 392 h 663"/>
                <a:gd name="T50" fmla="*/ 117 w 502"/>
                <a:gd name="T51" fmla="*/ 448 h 663"/>
                <a:gd name="T52" fmla="*/ 114 w 502"/>
                <a:gd name="T53" fmla="*/ 520 h 663"/>
                <a:gd name="T54" fmla="*/ 130 w 502"/>
                <a:gd name="T55" fmla="*/ 490 h 663"/>
                <a:gd name="T56" fmla="*/ 291 w 502"/>
                <a:gd name="T57" fmla="*/ 444 h 663"/>
                <a:gd name="T58" fmla="*/ 365 w 502"/>
                <a:gd name="T59" fmla="*/ 504 h 663"/>
                <a:gd name="T60" fmla="*/ 371 w 502"/>
                <a:gd name="T61" fmla="*/ 423 h 663"/>
                <a:gd name="T62" fmla="*/ 270 w 502"/>
                <a:gd name="T63" fmla="*/ 392 h 663"/>
                <a:gd name="T64" fmla="*/ 270 w 502"/>
                <a:gd name="T65" fmla="*/ 379 h 663"/>
                <a:gd name="T66" fmla="*/ 336 w 502"/>
                <a:gd name="T67" fmla="*/ 371 h 663"/>
                <a:gd name="T68" fmla="*/ 328 w 502"/>
                <a:gd name="T69" fmla="*/ 354 h 663"/>
                <a:gd name="T70" fmla="*/ 265 w 502"/>
                <a:gd name="T71" fmla="*/ 362 h 663"/>
                <a:gd name="T72" fmla="*/ 353 w 502"/>
                <a:gd name="T73" fmla="*/ 331 h 663"/>
                <a:gd name="T74" fmla="*/ 371 w 502"/>
                <a:gd name="T75" fmla="*/ 316 h 663"/>
                <a:gd name="T76" fmla="*/ 140 w 502"/>
                <a:gd name="T77" fmla="*/ 331 h 663"/>
                <a:gd name="T78" fmla="*/ 227 w 502"/>
                <a:gd name="T79" fmla="*/ 363 h 663"/>
                <a:gd name="T80" fmla="*/ 8 w 502"/>
                <a:gd name="T81" fmla="*/ 294 h 663"/>
                <a:gd name="T82" fmla="*/ 15 w 502"/>
                <a:gd name="T83" fmla="*/ 257 h 663"/>
                <a:gd name="T84" fmla="*/ 207 w 502"/>
                <a:gd name="T85" fmla="*/ 250 h 663"/>
                <a:gd name="T86" fmla="*/ 372 w 502"/>
                <a:gd name="T87" fmla="*/ 250 h 663"/>
                <a:gd name="T88" fmla="*/ 492 w 502"/>
                <a:gd name="T89" fmla="*/ 258 h 663"/>
                <a:gd name="T90" fmla="*/ 377 w 502"/>
                <a:gd name="T91" fmla="*/ 237 h 663"/>
                <a:gd name="T92" fmla="*/ 209 w 502"/>
                <a:gd name="T93" fmla="*/ 238 h 663"/>
                <a:gd name="T94" fmla="*/ 43 w 502"/>
                <a:gd name="T95" fmla="*/ 236 h 663"/>
                <a:gd name="T96" fmla="*/ 7 w 502"/>
                <a:gd name="T97" fmla="*/ 294 h 663"/>
                <a:gd name="T98" fmla="*/ 314 w 502"/>
                <a:gd name="T99" fmla="*/ 483 h 663"/>
                <a:gd name="T100" fmla="*/ 303 w 502"/>
                <a:gd name="T101" fmla="*/ 469 h 663"/>
                <a:gd name="T102" fmla="*/ 177 w 502"/>
                <a:gd name="T103" fmla="*/ 471 h 663"/>
                <a:gd name="T104" fmla="*/ 229 w 502"/>
                <a:gd name="T105" fmla="*/ 52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2" h="663">
                  <a:moveTo>
                    <a:pt x="2" y="38"/>
                  </a:moveTo>
                  <a:cubicBezTo>
                    <a:pt x="33" y="38"/>
                    <a:pt x="63" y="38"/>
                    <a:pt x="93" y="37"/>
                  </a:cubicBezTo>
                  <a:cubicBezTo>
                    <a:pt x="97" y="37"/>
                    <a:pt x="102" y="33"/>
                    <a:pt x="106" y="31"/>
                  </a:cubicBezTo>
                  <a:cubicBezTo>
                    <a:pt x="102" y="30"/>
                    <a:pt x="98" y="27"/>
                    <a:pt x="94" y="26"/>
                  </a:cubicBezTo>
                  <a:cubicBezTo>
                    <a:pt x="63" y="26"/>
                    <a:pt x="33" y="26"/>
                    <a:pt x="1" y="26"/>
                  </a:cubicBezTo>
                  <a:cubicBezTo>
                    <a:pt x="1" y="17"/>
                    <a:pt x="1" y="9"/>
                    <a:pt x="1" y="0"/>
                  </a:cubicBezTo>
                  <a:cubicBezTo>
                    <a:pt x="167" y="0"/>
                    <a:pt x="333" y="0"/>
                    <a:pt x="500" y="0"/>
                  </a:cubicBezTo>
                  <a:cubicBezTo>
                    <a:pt x="500" y="9"/>
                    <a:pt x="500" y="16"/>
                    <a:pt x="500" y="26"/>
                  </a:cubicBezTo>
                  <a:cubicBezTo>
                    <a:pt x="486" y="26"/>
                    <a:pt x="472" y="26"/>
                    <a:pt x="459" y="26"/>
                  </a:cubicBezTo>
                  <a:cubicBezTo>
                    <a:pt x="442" y="26"/>
                    <a:pt x="425" y="26"/>
                    <a:pt x="408" y="26"/>
                  </a:cubicBezTo>
                  <a:cubicBezTo>
                    <a:pt x="404" y="27"/>
                    <a:pt x="399" y="30"/>
                    <a:pt x="395" y="32"/>
                  </a:cubicBezTo>
                  <a:cubicBezTo>
                    <a:pt x="399" y="34"/>
                    <a:pt x="403" y="37"/>
                    <a:pt x="408" y="37"/>
                  </a:cubicBezTo>
                  <a:cubicBezTo>
                    <a:pt x="438" y="38"/>
                    <a:pt x="468" y="38"/>
                    <a:pt x="499" y="38"/>
                  </a:cubicBezTo>
                  <a:cubicBezTo>
                    <a:pt x="499" y="44"/>
                    <a:pt x="500" y="49"/>
                    <a:pt x="500" y="54"/>
                  </a:cubicBezTo>
                  <a:cubicBezTo>
                    <a:pt x="500" y="163"/>
                    <a:pt x="498" y="271"/>
                    <a:pt x="501" y="380"/>
                  </a:cubicBezTo>
                  <a:cubicBezTo>
                    <a:pt x="502" y="461"/>
                    <a:pt x="470" y="525"/>
                    <a:pt x="405" y="570"/>
                  </a:cubicBezTo>
                  <a:cubicBezTo>
                    <a:pt x="358" y="604"/>
                    <a:pt x="307" y="631"/>
                    <a:pt x="257" y="661"/>
                  </a:cubicBezTo>
                  <a:cubicBezTo>
                    <a:pt x="253" y="663"/>
                    <a:pt x="247" y="663"/>
                    <a:pt x="243" y="661"/>
                  </a:cubicBezTo>
                  <a:cubicBezTo>
                    <a:pt x="196" y="633"/>
                    <a:pt x="149" y="607"/>
                    <a:pt x="103" y="577"/>
                  </a:cubicBezTo>
                  <a:cubicBezTo>
                    <a:pt x="56" y="545"/>
                    <a:pt x="20" y="502"/>
                    <a:pt x="6" y="445"/>
                  </a:cubicBezTo>
                  <a:cubicBezTo>
                    <a:pt x="3" y="432"/>
                    <a:pt x="1" y="418"/>
                    <a:pt x="1" y="405"/>
                  </a:cubicBezTo>
                  <a:cubicBezTo>
                    <a:pt x="0" y="287"/>
                    <a:pt x="0" y="169"/>
                    <a:pt x="1" y="51"/>
                  </a:cubicBezTo>
                  <a:cubicBezTo>
                    <a:pt x="1" y="47"/>
                    <a:pt x="1" y="43"/>
                    <a:pt x="2" y="38"/>
                  </a:cubicBezTo>
                  <a:close/>
                  <a:moveTo>
                    <a:pt x="9" y="237"/>
                  </a:moveTo>
                  <a:cubicBezTo>
                    <a:pt x="23" y="232"/>
                    <a:pt x="35" y="228"/>
                    <a:pt x="46" y="224"/>
                  </a:cubicBezTo>
                  <a:cubicBezTo>
                    <a:pt x="71" y="216"/>
                    <a:pt x="96" y="214"/>
                    <a:pt x="120" y="225"/>
                  </a:cubicBezTo>
                  <a:cubicBezTo>
                    <a:pt x="151" y="240"/>
                    <a:pt x="182" y="239"/>
                    <a:pt x="214" y="226"/>
                  </a:cubicBezTo>
                  <a:cubicBezTo>
                    <a:pt x="238" y="215"/>
                    <a:pt x="264" y="215"/>
                    <a:pt x="288" y="226"/>
                  </a:cubicBezTo>
                  <a:cubicBezTo>
                    <a:pt x="319" y="240"/>
                    <a:pt x="350" y="239"/>
                    <a:pt x="381" y="225"/>
                  </a:cubicBezTo>
                  <a:cubicBezTo>
                    <a:pt x="403" y="215"/>
                    <a:pt x="426" y="216"/>
                    <a:pt x="450" y="223"/>
                  </a:cubicBezTo>
                  <a:cubicBezTo>
                    <a:pt x="463" y="227"/>
                    <a:pt x="477" y="232"/>
                    <a:pt x="492" y="236"/>
                  </a:cubicBezTo>
                  <a:cubicBezTo>
                    <a:pt x="492" y="172"/>
                    <a:pt x="492" y="110"/>
                    <a:pt x="492" y="46"/>
                  </a:cubicBezTo>
                  <a:cubicBezTo>
                    <a:pt x="461" y="46"/>
                    <a:pt x="431" y="46"/>
                    <a:pt x="401" y="46"/>
                  </a:cubicBezTo>
                  <a:cubicBezTo>
                    <a:pt x="399" y="46"/>
                    <a:pt x="397" y="48"/>
                    <a:pt x="395" y="49"/>
                  </a:cubicBezTo>
                  <a:cubicBezTo>
                    <a:pt x="391" y="51"/>
                    <a:pt x="387" y="54"/>
                    <a:pt x="383" y="54"/>
                  </a:cubicBezTo>
                  <a:cubicBezTo>
                    <a:pt x="295" y="55"/>
                    <a:pt x="206" y="55"/>
                    <a:pt x="118" y="55"/>
                  </a:cubicBezTo>
                  <a:cubicBezTo>
                    <a:pt x="114" y="54"/>
                    <a:pt x="111" y="53"/>
                    <a:pt x="107" y="52"/>
                  </a:cubicBezTo>
                  <a:cubicBezTo>
                    <a:pt x="103" y="50"/>
                    <a:pt x="98" y="46"/>
                    <a:pt x="94" y="46"/>
                  </a:cubicBezTo>
                  <a:cubicBezTo>
                    <a:pt x="83" y="45"/>
                    <a:pt x="73" y="45"/>
                    <a:pt x="62" y="45"/>
                  </a:cubicBezTo>
                  <a:cubicBezTo>
                    <a:pt x="44" y="45"/>
                    <a:pt x="27" y="45"/>
                    <a:pt x="9" y="45"/>
                  </a:cubicBezTo>
                  <a:cubicBezTo>
                    <a:pt x="9" y="110"/>
                    <a:pt x="9" y="172"/>
                    <a:pt x="9" y="237"/>
                  </a:cubicBezTo>
                  <a:close/>
                  <a:moveTo>
                    <a:pt x="227" y="363"/>
                  </a:moveTo>
                  <a:cubicBezTo>
                    <a:pt x="213" y="362"/>
                    <a:pt x="199" y="361"/>
                    <a:pt x="185" y="359"/>
                  </a:cubicBezTo>
                  <a:cubicBezTo>
                    <a:pt x="176" y="358"/>
                    <a:pt x="167" y="354"/>
                    <a:pt x="158" y="352"/>
                  </a:cubicBezTo>
                  <a:cubicBezTo>
                    <a:pt x="155" y="352"/>
                    <a:pt x="150" y="353"/>
                    <a:pt x="149" y="355"/>
                  </a:cubicBezTo>
                  <a:cubicBezTo>
                    <a:pt x="147" y="357"/>
                    <a:pt x="148" y="363"/>
                    <a:pt x="150" y="364"/>
                  </a:cubicBezTo>
                  <a:cubicBezTo>
                    <a:pt x="158" y="369"/>
                    <a:pt x="166" y="375"/>
                    <a:pt x="175" y="376"/>
                  </a:cubicBezTo>
                  <a:cubicBezTo>
                    <a:pt x="191" y="379"/>
                    <a:pt x="206" y="378"/>
                    <a:pt x="222" y="379"/>
                  </a:cubicBezTo>
                  <a:cubicBezTo>
                    <a:pt x="225" y="380"/>
                    <a:pt x="228" y="384"/>
                    <a:pt x="231" y="386"/>
                  </a:cubicBezTo>
                  <a:cubicBezTo>
                    <a:pt x="228" y="388"/>
                    <a:pt x="225" y="392"/>
                    <a:pt x="221" y="392"/>
                  </a:cubicBezTo>
                  <a:cubicBezTo>
                    <a:pt x="205" y="394"/>
                    <a:pt x="188" y="394"/>
                    <a:pt x="172" y="396"/>
                  </a:cubicBezTo>
                  <a:cubicBezTo>
                    <a:pt x="121" y="400"/>
                    <a:pt x="127" y="392"/>
                    <a:pt x="117" y="448"/>
                  </a:cubicBezTo>
                  <a:cubicBezTo>
                    <a:pt x="113" y="471"/>
                    <a:pt x="112" y="494"/>
                    <a:pt x="109" y="517"/>
                  </a:cubicBezTo>
                  <a:cubicBezTo>
                    <a:pt x="111" y="518"/>
                    <a:pt x="113" y="519"/>
                    <a:pt x="114" y="520"/>
                  </a:cubicBezTo>
                  <a:cubicBezTo>
                    <a:pt x="118" y="516"/>
                    <a:pt x="123" y="512"/>
                    <a:pt x="126" y="508"/>
                  </a:cubicBezTo>
                  <a:cubicBezTo>
                    <a:pt x="128" y="502"/>
                    <a:pt x="128" y="496"/>
                    <a:pt x="130" y="490"/>
                  </a:cubicBezTo>
                  <a:cubicBezTo>
                    <a:pt x="134" y="477"/>
                    <a:pt x="136" y="459"/>
                    <a:pt x="152" y="455"/>
                  </a:cubicBezTo>
                  <a:cubicBezTo>
                    <a:pt x="198" y="445"/>
                    <a:pt x="243" y="426"/>
                    <a:pt x="291" y="444"/>
                  </a:cubicBezTo>
                  <a:cubicBezTo>
                    <a:pt x="294" y="445"/>
                    <a:pt x="298" y="446"/>
                    <a:pt x="301" y="446"/>
                  </a:cubicBezTo>
                  <a:cubicBezTo>
                    <a:pt x="338" y="448"/>
                    <a:pt x="363" y="463"/>
                    <a:pt x="365" y="504"/>
                  </a:cubicBezTo>
                  <a:cubicBezTo>
                    <a:pt x="366" y="512"/>
                    <a:pt x="370" y="519"/>
                    <a:pt x="384" y="517"/>
                  </a:cubicBezTo>
                  <a:cubicBezTo>
                    <a:pt x="380" y="485"/>
                    <a:pt x="376" y="454"/>
                    <a:pt x="371" y="423"/>
                  </a:cubicBezTo>
                  <a:cubicBezTo>
                    <a:pt x="367" y="401"/>
                    <a:pt x="364" y="398"/>
                    <a:pt x="340" y="397"/>
                  </a:cubicBezTo>
                  <a:cubicBezTo>
                    <a:pt x="317" y="395"/>
                    <a:pt x="293" y="394"/>
                    <a:pt x="270" y="392"/>
                  </a:cubicBezTo>
                  <a:cubicBezTo>
                    <a:pt x="267" y="392"/>
                    <a:pt x="264" y="389"/>
                    <a:pt x="261" y="387"/>
                  </a:cubicBezTo>
                  <a:cubicBezTo>
                    <a:pt x="264" y="384"/>
                    <a:pt x="267" y="380"/>
                    <a:pt x="270" y="379"/>
                  </a:cubicBezTo>
                  <a:cubicBezTo>
                    <a:pt x="286" y="378"/>
                    <a:pt x="301" y="378"/>
                    <a:pt x="316" y="377"/>
                  </a:cubicBezTo>
                  <a:cubicBezTo>
                    <a:pt x="323" y="376"/>
                    <a:pt x="331" y="375"/>
                    <a:pt x="336" y="371"/>
                  </a:cubicBezTo>
                  <a:cubicBezTo>
                    <a:pt x="340" y="367"/>
                    <a:pt x="341" y="360"/>
                    <a:pt x="344" y="355"/>
                  </a:cubicBezTo>
                  <a:cubicBezTo>
                    <a:pt x="339" y="355"/>
                    <a:pt x="333" y="353"/>
                    <a:pt x="328" y="354"/>
                  </a:cubicBezTo>
                  <a:cubicBezTo>
                    <a:pt x="319" y="355"/>
                    <a:pt x="311" y="359"/>
                    <a:pt x="303" y="360"/>
                  </a:cubicBezTo>
                  <a:cubicBezTo>
                    <a:pt x="290" y="361"/>
                    <a:pt x="278" y="361"/>
                    <a:pt x="265" y="362"/>
                  </a:cubicBezTo>
                  <a:cubicBezTo>
                    <a:pt x="267" y="346"/>
                    <a:pt x="270" y="342"/>
                    <a:pt x="288" y="339"/>
                  </a:cubicBezTo>
                  <a:cubicBezTo>
                    <a:pt x="310" y="335"/>
                    <a:pt x="332" y="334"/>
                    <a:pt x="353" y="331"/>
                  </a:cubicBezTo>
                  <a:cubicBezTo>
                    <a:pt x="360" y="330"/>
                    <a:pt x="366" y="326"/>
                    <a:pt x="373" y="324"/>
                  </a:cubicBezTo>
                  <a:cubicBezTo>
                    <a:pt x="372" y="321"/>
                    <a:pt x="372" y="319"/>
                    <a:pt x="371" y="316"/>
                  </a:cubicBezTo>
                  <a:cubicBezTo>
                    <a:pt x="288" y="311"/>
                    <a:pt x="204" y="311"/>
                    <a:pt x="119" y="316"/>
                  </a:cubicBezTo>
                  <a:cubicBezTo>
                    <a:pt x="123" y="331"/>
                    <a:pt x="132" y="330"/>
                    <a:pt x="140" y="331"/>
                  </a:cubicBezTo>
                  <a:cubicBezTo>
                    <a:pt x="164" y="334"/>
                    <a:pt x="188" y="337"/>
                    <a:pt x="211" y="341"/>
                  </a:cubicBezTo>
                  <a:cubicBezTo>
                    <a:pt x="220" y="342"/>
                    <a:pt x="229" y="346"/>
                    <a:pt x="227" y="363"/>
                  </a:cubicBezTo>
                  <a:close/>
                  <a:moveTo>
                    <a:pt x="7" y="294"/>
                  </a:moveTo>
                  <a:cubicBezTo>
                    <a:pt x="8" y="294"/>
                    <a:pt x="8" y="294"/>
                    <a:pt x="8" y="294"/>
                  </a:cubicBezTo>
                  <a:cubicBezTo>
                    <a:pt x="8" y="286"/>
                    <a:pt x="8" y="277"/>
                    <a:pt x="9" y="269"/>
                  </a:cubicBezTo>
                  <a:cubicBezTo>
                    <a:pt x="9" y="265"/>
                    <a:pt x="12" y="258"/>
                    <a:pt x="15" y="257"/>
                  </a:cubicBezTo>
                  <a:cubicBezTo>
                    <a:pt x="51" y="244"/>
                    <a:pt x="87" y="232"/>
                    <a:pt x="125" y="249"/>
                  </a:cubicBezTo>
                  <a:cubicBezTo>
                    <a:pt x="152" y="262"/>
                    <a:pt x="180" y="262"/>
                    <a:pt x="207" y="250"/>
                  </a:cubicBezTo>
                  <a:cubicBezTo>
                    <a:pt x="236" y="237"/>
                    <a:pt x="266" y="238"/>
                    <a:pt x="295" y="251"/>
                  </a:cubicBezTo>
                  <a:cubicBezTo>
                    <a:pt x="321" y="261"/>
                    <a:pt x="347" y="262"/>
                    <a:pt x="372" y="250"/>
                  </a:cubicBezTo>
                  <a:cubicBezTo>
                    <a:pt x="403" y="237"/>
                    <a:pt x="434" y="238"/>
                    <a:pt x="464" y="250"/>
                  </a:cubicBezTo>
                  <a:cubicBezTo>
                    <a:pt x="473" y="253"/>
                    <a:pt x="483" y="255"/>
                    <a:pt x="492" y="258"/>
                  </a:cubicBezTo>
                  <a:cubicBezTo>
                    <a:pt x="493" y="252"/>
                    <a:pt x="492" y="247"/>
                    <a:pt x="489" y="247"/>
                  </a:cubicBezTo>
                  <a:cubicBezTo>
                    <a:pt x="453" y="234"/>
                    <a:pt x="416" y="219"/>
                    <a:pt x="377" y="237"/>
                  </a:cubicBezTo>
                  <a:cubicBezTo>
                    <a:pt x="349" y="250"/>
                    <a:pt x="320" y="250"/>
                    <a:pt x="292" y="238"/>
                  </a:cubicBezTo>
                  <a:cubicBezTo>
                    <a:pt x="264" y="226"/>
                    <a:pt x="236" y="226"/>
                    <a:pt x="209" y="238"/>
                  </a:cubicBezTo>
                  <a:cubicBezTo>
                    <a:pt x="181" y="250"/>
                    <a:pt x="153" y="250"/>
                    <a:pt x="124" y="237"/>
                  </a:cubicBezTo>
                  <a:cubicBezTo>
                    <a:pt x="97" y="225"/>
                    <a:pt x="70" y="227"/>
                    <a:pt x="43" y="236"/>
                  </a:cubicBezTo>
                  <a:cubicBezTo>
                    <a:pt x="7" y="247"/>
                    <a:pt x="7" y="247"/>
                    <a:pt x="7" y="285"/>
                  </a:cubicBezTo>
                  <a:cubicBezTo>
                    <a:pt x="7" y="288"/>
                    <a:pt x="7" y="291"/>
                    <a:pt x="7" y="294"/>
                  </a:cubicBezTo>
                  <a:close/>
                  <a:moveTo>
                    <a:pt x="247" y="531"/>
                  </a:moveTo>
                  <a:cubicBezTo>
                    <a:pt x="273" y="520"/>
                    <a:pt x="298" y="508"/>
                    <a:pt x="314" y="483"/>
                  </a:cubicBezTo>
                  <a:cubicBezTo>
                    <a:pt x="317" y="480"/>
                    <a:pt x="316" y="474"/>
                    <a:pt x="314" y="470"/>
                  </a:cubicBezTo>
                  <a:cubicBezTo>
                    <a:pt x="314" y="468"/>
                    <a:pt x="306" y="468"/>
                    <a:pt x="303" y="469"/>
                  </a:cubicBezTo>
                  <a:cubicBezTo>
                    <a:pt x="266" y="477"/>
                    <a:pt x="229" y="476"/>
                    <a:pt x="193" y="470"/>
                  </a:cubicBezTo>
                  <a:cubicBezTo>
                    <a:pt x="188" y="469"/>
                    <a:pt x="182" y="470"/>
                    <a:pt x="177" y="471"/>
                  </a:cubicBezTo>
                  <a:cubicBezTo>
                    <a:pt x="178" y="477"/>
                    <a:pt x="177" y="485"/>
                    <a:pt x="181" y="488"/>
                  </a:cubicBezTo>
                  <a:cubicBezTo>
                    <a:pt x="196" y="501"/>
                    <a:pt x="212" y="512"/>
                    <a:pt x="229" y="523"/>
                  </a:cubicBezTo>
                  <a:cubicBezTo>
                    <a:pt x="234" y="527"/>
                    <a:pt x="241" y="528"/>
                    <a:pt x="247" y="5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0" name="Freeform 228">
              <a:extLst>
                <a:ext uri="{FF2B5EF4-FFF2-40B4-BE49-F238E27FC236}">
                  <a16:creationId xmlns:a16="http://schemas.microsoft.com/office/drawing/2014/main" id="{7FF5088B-DB19-4B37-A6E4-3B381905CEDB}"/>
                </a:ext>
              </a:extLst>
            </p:cNvPr>
            <p:cNvSpPr>
              <a:spLocks noEditPoints="1"/>
            </p:cNvSpPr>
            <p:nvPr/>
          </p:nvSpPr>
          <p:spPr bwMode="auto">
            <a:xfrm>
              <a:off x="9125905" y="8477068"/>
              <a:ext cx="1738312" cy="973137"/>
            </a:xfrm>
            <a:custGeom>
              <a:avLst/>
              <a:gdLst>
                <a:gd name="T0" fmla="*/ 549 w 720"/>
                <a:gd name="T1" fmla="*/ 210 h 405"/>
                <a:gd name="T2" fmla="*/ 655 w 720"/>
                <a:gd name="T3" fmla="*/ 9 h 405"/>
                <a:gd name="T4" fmla="*/ 712 w 720"/>
                <a:gd name="T5" fmla="*/ 89 h 405"/>
                <a:gd name="T6" fmla="*/ 690 w 720"/>
                <a:gd name="T7" fmla="*/ 199 h 405"/>
                <a:gd name="T8" fmla="*/ 36 w 720"/>
                <a:gd name="T9" fmla="*/ 285 h 405"/>
                <a:gd name="T10" fmla="*/ 28 w 720"/>
                <a:gd name="T11" fmla="*/ 175 h 405"/>
                <a:gd name="T12" fmla="*/ 51 w 720"/>
                <a:gd name="T13" fmla="*/ 6 h 405"/>
                <a:gd name="T14" fmla="*/ 142 w 720"/>
                <a:gd name="T15" fmla="*/ 148 h 405"/>
                <a:gd name="T16" fmla="*/ 155 w 720"/>
                <a:gd name="T17" fmla="*/ 236 h 405"/>
                <a:gd name="T18" fmla="*/ 512 w 720"/>
                <a:gd name="T19" fmla="*/ 310 h 405"/>
                <a:gd name="T20" fmla="*/ 539 w 720"/>
                <a:gd name="T21" fmla="*/ 331 h 405"/>
                <a:gd name="T22" fmla="*/ 568 w 720"/>
                <a:gd name="T23" fmla="*/ 332 h 405"/>
                <a:gd name="T24" fmla="*/ 537 w 720"/>
                <a:gd name="T25" fmla="*/ 273 h 405"/>
                <a:gd name="T26" fmla="*/ 197 w 720"/>
                <a:gd name="T27" fmla="*/ 287 h 405"/>
                <a:gd name="T28" fmla="*/ 170 w 720"/>
                <a:gd name="T29" fmla="*/ 286 h 405"/>
                <a:gd name="T30" fmla="*/ 130 w 720"/>
                <a:gd name="T31" fmla="*/ 313 h 405"/>
                <a:gd name="T32" fmla="*/ 142 w 720"/>
                <a:gd name="T33" fmla="*/ 335 h 405"/>
                <a:gd name="T34" fmla="*/ 175 w 720"/>
                <a:gd name="T35" fmla="*/ 348 h 405"/>
                <a:gd name="T36" fmla="*/ 197 w 720"/>
                <a:gd name="T37" fmla="*/ 333 h 405"/>
                <a:gd name="T38" fmla="*/ 93 w 720"/>
                <a:gd name="T39" fmla="*/ 289 h 405"/>
                <a:gd name="T40" fmla="*/ 110 w 720"/>
                <a:gd name="T41" fmla="*/ 261 h 405"/>
                <a:gd name="T42" fmla="*/ 88 w 720"/>
                <a:gd name="T43" fmla="*/ 258 h 405"/>
                <a:gd name="T44" fmla="*/ 73 w 720"/>
                <a:gd name="T45" fmla="*/ 236 h 405"/>
                <a:gd name="T46" fmla="*/ 74 w 720"/>
                <a:gd name="T47" fmla="*/ 239 h 405"/>
                <a:gd name="T48" fmla="*/ 52 w 720"/>
                <a:gd name="T49" fmla="*/ 265 h 405"/>
                <a:gd name="T50" fmla="*/ 56 w 720"/>
                <a:gd name="T51" fmla="*/ 274 h 405"/>
                <a:gd name="T52" fmla="*/ 82 w 720"/>
                <a:gd name="T53" fmla="*/ 272 h 405"/>
                <a:gd name="T54" fmla="*/ 392 w 720"/>
                <a:gd name="T55" fmla="*/ 384 h 405"/>
                <a:gd name="T56" fmla="*/ 435 w 720"/>
                <a:gd name="T57" fmla="*/ 320 h 405"/>
                <a:gd name="T58" fmla="*/ 371 w 720"/>
                <a:gd name="T59" fmla="*/ 343 h 405"/>
                <a:gd name="T60" fmla="*/ 300 w 720"/>
                <a:gd name="T61" fmla="*/ 365 h 405"/>
                <a:gd name="T62" fmla="*/ 286 w 720"/>
                <a:gd name="T63" fmla="*/ 365 h 405"/>
                <a:gd name="T64" fmla="*/ 332 w 720"/>
                <a:gd name="T65" fmla="*/ 375 h 405"/>
                <a:gd name="T66" fmla="*/ 625 w 720"/>
                <a:gd name="T67" fmla="*/ 299 h 405"/>
                <a:gd name="T68" fmla="*/ 596 w 720"/>
                <a:gd name="T69" fmla="*/ 235 h 405"/>
                <a:gd name="T70" fmla="*/ 625 w 720"/>
                <a:gd name="T71" fmla="*/ 299 h 405"/>
                <a:gd name="T72" fmla="*/ 660 w 720"/>
                <a:gd name="T73" fmla="*/ 287 h 405"/>
                <a:gd name="T74" fmla="*/ 643 w 720"/>
                <a:gd name="T75" fmla="*/ 230 h 405"/>
                <a:gd name="T76" fmla="*/ 633 w 720"/>
                <a:gd name="T77" fmla="*/ 254 h 405"/>
                <a:gd name="T78" fmla="*/ 413 w 720"/>
                <a:gd name="T79" fmla="*/ 374 h 405"/>
                <a:gd name="T80" fmla="*/ 325 w 720"/>
                <a:gd name="T81" fmla="*/ 335 h 405"/>
                <a:gd name="T82" fmla="*/ 303 w 720"/>
                <a:gd name="T83" fmla="*/ 312 h 405"/>
                <a:gd name="T84" fmla="*/ 286 w 720"/>
                <a:gd name="T85" fmla="*/ 3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0" h="405">
                  <a:moveTo>
                    <a:pt x="155" y="236"/>
                  </a:moveTo>
                  <a:cubicBezTo>
                    <a:pt x="273" y="317"/>
                    <a:pt x="464" y="308"/>
                    <a:pt x="563" y="238"/>
                  </a:cubicBezTo>
                  <a:cubicBezTo>
                    <a:pt x="558" y="229"/>
                    <a:pt x="554" y="219"/>
                    <a:pt x="549" y="210"/>
                  </a:cubicBezTo>
                  <a:cubicBezTo>
                    <a:pt x="541" y="197"/>
                    <a:pt x="542" y="184"/>
                    <a:pt x="551" y="173"/>
                  </a:cubicBezTo>
                  <a:cubicBezTo>
                    <a:pt x="557" y="164"/>
                    <a:pt x="565" y="157"/>
                    <a:pt x="573" y="150"/>
                  </a:cubicBezTo>
                  <a:cubicBezTo>
                    <a:pt x="617" y="113"/>
                    <a:pt x="649" y="68"/>
                    <a:pt x="655" y="9"/>
                  </a:cubicBezTo>
                  <a:cubicBezTo>
                    <a:pt x="655" y="5"/>
                    <a:pt x="658" y="3"/>
                    <a:pt x="660" y="0"/>
                  </a:cubicBezTo>
                  <a:cubicBezTo>
                    <a:pt x="663" y="2"/>
                    <a:pt x="667" y="3"/>
                    <a:pt x="669" y="6"/>
                  </a:cubicBezTo>
                  <a:cubicBezTo>
                    <a:pt x="684" y="33"/>
                    <a:pt x="699" y="60"/>
                    <a:pt x="712" y="89"/>
                  </a:cubicBezTo>
                  <a:cubicBezTo>
                    <a:pt x="716" y="97"/>
                    <a:pt x="716" y="110"/>
                    <a:pt x="713" y="119"/>
                  </a:cubicBezTo>
                  <a:cubicBezTo>
                    <a:pt x="707" y="139"/>
                    <a:pt x="697" y="159"/>
                    <a:pt x="690" y="179"/>
                  </a:cubicBezTo>
                  <a:cubicBezTo>
                    <a:pt x="688" y="185"/>
                    <a:pt x="687" y="194"/>
                    <a:pt x="690" y="199"/>
                  </a:cubicBezTo>
                  <a:cubicBezTo>
                    <a:pt x="720" y="244"/>
                    <a:pt x="707" y="273"/>
                    <a:pt x="666" y="302"/>
                  </a:cubicBezTo>
                  <a:cubicBezTo>
                    <a:pt x="564" y="373"/>
                    <a:pt x="452" y="405"/>
                    <a:pt x="329" y="398"/>
                  </a:cubicBezTo>
                  <a:cubicBezTo>
                    <a:pt x="219" y="391"/>
                    <a:pt x="121" y="354"/>
                    <a:pt x="36" y="285"/>
                  </a:cubicBezTo>
                  <a:cubicBezTo>
                    <a:pt x="11" y="265"/>
                    <a:pt x="6" y="241"/>
                    <a:pt x="21" y="212"/>
                  </a:cubicBezTo>
                  <a:cubicBezTo>
                    <a:pt x="24" y="208"/>
                    <a:pt x="25" y="204"/>
                    <a:pt x="28" y="200"/>
                  </a:cubicBezTo>
                  <a:cubicBezTo>
                    <a:pt x="34" y="192"/>
                    <a:pt x="34" y="184"/>
                    <a:pt x="28" y="175"/>
                  </a:cubicBezTo>
                  <a:cubicBezTo>
                    <a:pt x="22" y="166"/>
                    <a:pt x="18" y="156"/>
                    <a:pt x="14" y="146"/>
                  </a:cubicBezTo>
                  <a:cubicBezTo>
                    <a:pt x="3" y="119"/>
                    <a:pt x="0" y="93"/>
                    <a:pt x="18" y="67"/>
                  </a:cubicBezTo>
                  <a:cubicBezTo>
                    <a:pt x="31" y="48"/>
                    <a:pt x="40" y="26"/>
                    <a:pt x="51" y="6"/>
                  </a:cubicBezTo>
                  <a:cubicBezTo>
                    <a:pt x="53" y="4"/>
                    <a:pt x="56" y="2"/>
                    <a:pt x="58" y="0"/>
                  </a:cubicBezTo>
                  <a:cubicBezTo>
                    <a:pt x="60" y="3"/>
                    <a:pt x="63" y="6"/>
                    <a:pt x="63" y="8"/>
                  </a:cubicBezTo>
                  <a:cubicBezTo>
                    <a:pt x="68" y="67"/>
                    <a:pt x="99" y="111"/>
                    <a:pt x="142" y="148"/>
                  </a:cubicBezTo>
                  <a:cubicBezTo>
                    <a:pt x="150" y="155"/>
                    <a:pt x="158" y="162"/>
                    <a:pt x="165" y="170"/>
                  </a:cubicBezTo>
                  <a:cubicBezTo>
                    <a:pt x="176" y="183"/>
                    <a:pt x="178" y="196"/>
                    <a:pt x="168" y="211"/>
                  </a:cubicBezTo>
                  <a:cubicBezTo>
                    <a:pt x="163" y="219"/>
                    <a:pt x="160" y="227"/>
                    <a:pt x="155" y="236"/>
                  </a:cubicBezTo>
                  <a:close/>
                  <a:moveTo>
                    <a:pt x="532" y="301"/>
                  </a:moveTo>
                  <a:cubicBezTo>
                    <a:pt x="535" y="285"/>
                    <a:pt x="522" y="290"/>
                    <a:pt x="514" y="287"/>
                  </a:cubicBezTo>
                  <a:cubicBezTo>
                    <a:pt x="513" y="296"/>
                    <a:pt x="513" y="303"/>
                    <a:pt x="512" y="310"/>
                  </a:cubicBezTo>
                  <a:cubicBezTo>
                    <a:pt x="520" y="308"/>
                    <a:pt x="526" y="306"/>
                    <a:pt x="532" y="304"/>
                  </a:cubicBezTo>
                  <a:cubicBezTo>
                    <a:pt x="530" y="307"/>
                    <a:pt x="527" y="311"/>
                    <a:pt x="526" y="312"/>
                  </a:cubicBezTo>
                  <a:cubicBezTo>
                    <a:pt x="531" y="319"/>
                    <a:pt x="535" y="325"/>
                    <a:pt x="539" y="331"/>
                  </a:cubicBezTo>
                  <a:cubicBezTo>
                    <a:pt x="546" y="327"/>
                    <a:pt x="551" y="323"/>
                    <a:pt x="560" y="317"/>
                  </a:cubicBezTo>
                  <a:cubicBezTo>
                    <a:pt x="559" y="329"/>
                    <a:pt x="558" y="336"/>
                    <a:pt x="557" y="343"/>
                  </a:cubicBezTo>
                  <a:cubicBezTo>
                    <a:pt x="568" y="342"/>
                    <a:pt x="569" y="341"/>
                    <a:pt x="568" y="332"/>
                  </a:cubicBezTo>
                  <a:cubicBezTo>
                    <a:pt x="567" y="321"/>
                    <a:pt x="567" y="310"/>
                    <a:pt x="550" y="314"/>
                  </a:cubicBezTo>
                  <a:cubicBezTo>
                    <a:pt x="548" y="306"/>
                    <a:pt x="548" y="298"/>
                    <a:pt x="546" y="290"/>
                  </a:cubicBezTo>
                  <a:cubicBezTo>
                    <a:pt x="544" y="284"/>
                    <a:pt x="540" y="278"/>
                    <a:pt x="537" y="273"/>
                  </a:cubicBezTo>
                  <a:cubicBezTo>
                    <a:pt x="537" y="273"/>
                    <a:pt x="536" y="274"/>
                    <a:pt x="535" y="275"/>
                  </a:cubicBezTo>
                  <a:cubicBezTo>
                    <a:pt x="534" y="283"/>
                    <a:pt x="533" y="292"/>
                    <a:pt x="532" y="301"/>
                  </a:cubicBezTo>
                  <a:close/>
                  <a:moveTo>
                    <a:pt x="197" y="287"/>
                  </a:moveTo>
                  <a:cubicBezTo>
                    <a:pt x="194" y="284"/>
                    <a:pt x="191" y="279"/>
                    <a:pt x="189" y="276"/>
                  </a:cubicBezTo>
                  <a:cubicBezTo>
                    <a:pt x="180" y="277"/>
                    <a:pt x="172" y="278"/>
                    <a:pt x="164" y="279"/>
                  </a:cubicBezTo>
                  <a:cubicBezTo>
                    <a:pt x="167" y="282"/>
                    <a:pt x="169" y="285"/>
                    <a:pt x="170" y="286"/>
                  </a:cubicBezTo>
                  <a:cubicBezTo>
                    <a:pt x="165" y="296"/>
                    <a:pt x="160" y="306"/>
                    <a:pt x="155" y="315"/>
                  </a:cubicBezTo>
                  <a:cubicBezTo>
                    <a:pt x="147" y="313"/>
                    <a:pt x="139" y="311"/>
                    <a:pt x="130" y="309"/>
                  </a:cubicBezTo>
                  <a:cubicBezTo>
                    <a:pt x="130" y="311"/>
                    <a:pt x="130" y="312"/>
                    <a:pt x="130" y="313"/>
                  </a:cubicBezTo>
                  <a:cubicBezTo>
                    <a:pt x="138" y="316"/>
                    <a:pt x="147" y="319"/>
                    <a:pt x="159" y="323"/>
                  </a:cubicBezTo>
                  <a:cubicBezTo>
                    <a:pt x="151" y="327"/>
                    <a:pt x="146" y="329"/>
                    <a:pt x="141" y="331"/>
                  </a:cubicBezTo>
                  <a:cubicBezTo>
                    <a:pt x="141" y="332"/>
                    <a:pt x="142" y="334"/>
                    <a:pt x="142" y="335"/>
                  </a:cubicBezTo>
                  <a:cubicBezTo>
                    <a:pt x="150" y="333"/>
                    <a:pt x="157" y="331"/>
                    <a:pt x="162" y="329"/>
                  </a:cubicBezTo>
                  <a:cubicBezTo>
                    <a:pt x="165" y="336"/>
                    <a:pt x="167" y="343"/>
                    <a:pt x="169" y="349"/>
                  </a:cubicBezTo>
                  <a:cubicBezTo>
                    <a:pt x="171" y="349"/>
                    <a:pt x="173" y="348"/>
                    <a:pt x="175" y="348"/>
                  </a:cubicBezTo>
                  <a:cubicBezTo>
                    <a:pt x="174" y="343"/>
                    <a:pt x="172" y="338"/>
                    <a:pt x="170" y="329"/>
                  </a:cubicBezTo>
                  <a:cubicBezTo>
                    <a:pt x="180" y="332"/>
                    <a:pt x="188" y="333"/>
                    <a:pt x="196" y="335"/>
                  </a:cubicBezTo>
                  <a:cubicBezTo>
                    <a:pt x="196" y="334"/>
                    <a:pt x="196" y="334"/>
                    <a:pt x="197" y="333"/>
                  </a:cubicBezTo>
                  <a:cubicBezTo>
                    <a:pt x="192" y="329"/>
                    <a:pt x="186" y="325"/>
                    <a:pt x="180" y="321"/>
                  </a:cubicBezTo>
                  <a:cubicBezTo>
                    <a:pt x="186" y="310"/>
                    <a:pt x="191" y="299"/>
                    <a:pt x="197" y="287"/>
                  </a:cubicBezTo>
                  <a:close/>
                  <a:moveTo>
                    <a:pt x="93" y="289"/>
                  </a:moveTo>
                  <a:cubicBezTo>
                    <a:pt x="94" y="288"/>
                    <a:pt x="96" y="288"/>
                    <a:pt x="97" y="287"/>
                  </a:cubicBezTo>
                  <a:cubicBezTo>
                    <a:pt x="95" y="281"/>
                    <a:pt x="92" y="274"/>
                    <a:pt x="90" y="268"/>
                  </a:cubicBezTo>
                  <a:cubicBezTo>
                    <a:pt x="97" y="266"/>
                    <a:pt x="104" y="263"/>
                    <a:pt x="110" y="261"/>
                  </a:cubicBezTo>
                  <a:cubicBezTo>
                    <a:pt x="109" y="259"/>
                    <a:pt x="109" y="258"/>
                    <a:pt x="108" y="256"/>
                  </a:cubicBezTo>
                  <a:cubicBezTo>
                    <a:pt x="102" y="258"/>
                    <a:pt x="96" y="259"/>
                    <a:pt x="89" y="261"/>
                  </a:cubicBezTo>
                  <a:cubicBezTo>
                    <a:pt x="89" y="260"/>
                    <a:pt x="88" y="259"/>
                    <a:pt x="88" y="258"/>
                  </a:cubicBezTo>
                  <a:cubicBezTo>
                    <a:pt x="94" y="253"/>
                    <a:pt x="100" y="248"/>
                    <a:pt x="107" y="243"/>
                  </a:cubicBezTo>
                  <a:cubicBezTo>
                    <a:pt x="107" y="239"/>
                    <a:pt x="107" y="233"/>
                    <a:pt x="107" y="229"/>
                  </a:cubicBezTo>
                  <a:cubicBezTo>
                    <a:pt x="97" y="231"/>
                    <a:pt x="88" y="233"/>
                    <a:pt x="73" y="236"/>
                  </a:cubicBezTo>
                  <a:cubicBezTo>
                    <a:pt x="81" y="240"/>
                    <a:pt x="86" y="242"/>
                    <a:pt x="91" y="244"/>
                  </a:cubicBezTo>
                  <a:cubicBezTo>
                    <a:pt x="87" y="249"/>
                    <a:pt x="85" y="251"/>
                    <a:pt x="83" y="253"/>
                  </a:cubicBezTo>
                  <a:cubicBezTo>
                    <a:pt x="80" y="249"/>
                    <a:pt x="78" y="245"/>
                    <a:pt x="74" y="239"/>
                  </a:cubicBezTo>
                  <a:cubicBezTo>
                    <a:pt x="73" y="246"/>
                    <a:pt x="72" y="250"/>
                    <a:pt x="71" y="254"/>
                  </a:cubicBezTo>
                  <a:cubicBezTo>
                    <a:pt x="64" y="256"/>
                    <a:pt x="58" y="258"/>
                    <a:pt x="51" y="260"/>
                  </a:cubicBezTo>
                  <a:cubicBezTo>
                    <a:pt x="52" y="262"/>
                    <a:pt x="52" y="263"/>
                    <a:pt x="52" y="265"/>
                  </a:cubicBezTo>
                  <a:cubicBezTo>
                    <a:pt x="59" y="264"/>
                    <a:pt x="66" y="264"/>
                    <a:pt x="76" y="264"/>
                  </a:cubicBezTo>
                  <a:cubicBezTo>
                    <a:pt x="72" y="270"/>
                    <a:pt x="69" y="274"/>
                    <a:pt x="66" y="278"/>
                  </a:cubicBezTo>
                  <a:cubicBezTo>
                    <a:pt x="62" y="276"/>
                    <a:pt x="59" y="275"/>
                    <a:pt x="56" y="274"/>
                  </a:cubicBezTo>
                  <a:cubicBezTo>
                    <a:pt x="55" y="274"/>
                    <a:pt x="55" y="275"/>
                    <a:pt x="54" y="276"/>
                  </a:cubicBezTo>
                  <a:cubicBezTo>
                    <a:pt x="57" y="280"/>
                    <a:pt x="60" y="284"/>
                    <a:pt x="64" y="288"/>
                  </a:cubicBezTo>
                  <a:cubicBezTo>
                    <a:pt x="69" y="283"/>
                    <a:pt x="75" y="278"/>
                    <a:pt x="82" y="272"/>
                  </a:cubicBezTo>
                  <a:cubicBezTo>
                    <a:pt x="86" y="278"/>
                    <a:pt x="89" y="283"/>
                    <a:pt x="93" y="289"/>
                  </a:cubicBezTo>
                  <a:close/>
                  <a:moveTo>
                    <a:pt x="371" y="343"/>
                  </a:moveTo>
                  <a:cubicBezTo>
                    <a:pt x="393" y="350"/>
                    <a:pt x="375" y="372"/>
                    <a:pt x="392" y="384"/>
                  </a:cubicBezTo>
                  <a:cubicBezTo>
                    <a:pt x="391" y="366"/>
                    <a:pt x="390" y="351"/>
                    <a:pt x="389" y="336"/>
                  </a:cubicBezTo>
                  <a:cubicBezTo>
                    <a:pt x="405" y="332"/>
                    <a:pt x="421" y="328"/>
                    <a:pt x="436" y="325"/>
                  </a:cubicBezTo>
                  <a:cubicBezTo>
                    <a:pt x="436" y="323"/>
                    <a:pt x="435" y="322"/>
                    <a:pt x="435" y="320"/>
                  </a:cubicBezTo>
                  <a:cubicBezTo>
                    <a:pt x="421" y="323"/>
                    <a:pt x="407" y="326"/>
                    <a:pt x="393" y="328"/>
                  </a:cubicBezTo>
                  <a:cubicBezTo>
                    <a:pt x="391" y="323"/>
                    <a:pt x="390" y="319"/>
                    <a:pt x="388" y="311"/>
                  </a:cubicBezTo>
                  <a:cubicBezTo>
                    <a:pt x="381" y="324"/>
                    <a:pt x="377" y="333"/>
                    <a:pt x="371" y="343"/>
                  </a:cubicBezTo>
                  <a:close/>
                  <a:moveTo>
                    <a:pt x="311" y="365"/>
                  </a:moveTo>
                  <a:cubicBezTo>
                    <a:pt x="313" y="357"/>
                    <a:pt x="327" y="351"/>
                    <a:pt x="320" y="338"/>
                  </a:cubicBezTo>
                  <a:cubicBezTo>
                    <a:pt x="312" y="349"/>
                    <a:pt x="306" y="357"/>
                    <a:pt x="300" y="365"/>
                  </a:cubicBezTo>
                  <a:cubicBezTo>
                    <a:pt x="299" y="356"/>
                    <a:pt x="298" y="349"/>
                    <a:pt x="298" y="341"/>
                  </a:cubicBezTo>
                  <a:cubicBezTo>
                    <a:pt x="296" y="341"/>
                    <a:pt x="294" y="341"/>
                    <a:pt x="292" y="341"/>
                  </a:cubicBezTo>
                  <a:cubicBezTo>
                    <a:pt x="290" y="349"/>
                    <a:pt x="288" y="357"/>
                    <a:pt x="286" y="365"/>
                  </a:cubicBezTo>
                  <a:cubicBezTo>
                    <a:pt x="282" y="366"/>
                    <a:pt x="277" y="367"/>
                    <a:pt x="271" y="368"/>
                  </a:cubicBezTo>
                  <a:cubicBezTo>
                    <a:pt x="271" y="369"/>
                    <a:pt x="272" y="370"/>
                    <a:pt x="272" y="371"/>
                  </a:cubicBezTo>
                  <a:cubicBezTo>
                    <a:pt x="292" y="373"/>
                    <a:pt x="312" y="374"/>
                    <a:pt x="332" y="375"/>
                  </a:cubicBezTo>
                  <a:cubicBezTo>
                    <a:pt x="333" y="374"/>
                    <a:pt x="333" y="372"/>
                    <a:pt x="333" y="371"/>
                  </a:cubicBezTo>
                  <a:cubicBezTo>
                    <a:pt x="326" y="369"/>
                    <a:pt x="319" y="367"/>
                    <a:pt x="311" y="365"/>
                  </a:cubicBezTo>
                  <a:close/>
                  <a:moveTo>
                    <a:pt x="625" y="299"/>
                  </a:moveTo>
                  <a:cubicBezTo>
                    <a:pt x="627" y="298"/>
                    <a:pt x="628" y="297"/>
                    <a:pt x="630" y="296"/>
                  </a:cubicBezTo>
                  <a:cubicBezTo>
                    <a:pt x="620" y="275"/>
                    <a:pt x="610" y="254"/>
                    <a:pt x="601" y="233"/>
                  </a:cubicBezTo>
                  <a:cubicBezTo>
                    <a:pt x="599" y="234"/>
                    <a:pt x="597" y="234"/>
                    <a:pt x="596" y="235"/>
                  </a:cubicBezTo>
                  <a:cubicBezTo>
                    <a:pt x="597" y="245"/>
                    <a:pt x="585" y="258"/>
                    <a:pt x="603" y="262"/>
                  </a:cubicBezTo>
                  <a:cubicBezTo>
                    <a:pt x="599" y="286"/>
                    <a:pt x="599" y="287"/>
                    <a:pt x="613" y="284"/>
                  </a:cubicBezTo>
                  <a:cubicBezTo>
                    <a:pt x="617" y="289"/>
                    <a:pt x="621" y="294"/>
                    <a:pt x="625" y="299"/>
                  </a:cubicBezTo>
                  <a:close/>
                  <a:moveTo>
                    <a:pt x="633" y="254"/>
                  </a:moveTo>
                  <a:cubicBezTo>
                    <a:pt x="640" y="266"/>
                    <a:pt x="647" y="278"/>
                    <a:pt x="654" y="290"/>
                  </a:cubicBezTo>
                  <a:cubicBezTo>
                    <a:pt x="656" y="289"/>
                    <a:pt x="658" y="288"/>
                    <a:pt x="660" y="287"/>
                  </a:cubicBezTo>
                  <a:cubicBezTo>
                    <a:pt x="652" y="273"/>
                    <a:pt x="645" y="260"/>
                    <a:pt x="637" y="247"/>
                  </a:cubicBezTo>
                  <a:cubicBezTo>
                    <a:pt x="641" y="242"/>
                    <a:pt x="644" y="238"/>
                    <a:pt x="647" y="234"/>
                  </a:cubicBezTo>
                  <a:cubicBezTo>
                    <a:pt x="646" y="233"/>
                    <a:pt x="644" y="231"/>
                    <a:pt x="643" y="230"/>
                  </a:cubicBezTo>
                  <a:cubicBezTo>
                    <a:pt x="634" y="239"/>
                    <a:pt x="625" y="249"/>
                    <a:pt x="617" y="258"/>
                  </a:cubicBezTo>
                  <a:cubicBezTo>
                    <a:pt x="618" y="259"/>
                    <a:pt x="619" y="260"/>
                    <a:pt x="620" y="262"/>
                  </a:cubicBezTo>
                  <a:cubicBezTo>
                    <a:pt x="624" y="259"/>
                    <a:pt x="628" y="257"/>
                    <a:pt x="633" y="254"/>
                  </a:cubicBezTo>
                  <a:close/>
                  <a:moveTo>
                    <a:pt x="402" y="357"/>
                  </a:moveTo>
                  <a:cubicBezTo>
                    <a:pt x="401" y="359"/>
                    <a:pt x="400" y="361"/>
                    <a:pt x="399" y="362"/>
                  </a:cubicBezTo>
                  <a:cubicBezTo>
                    <a:pt x="404" y="367"/>
                    <a:pt x="408" y="374"/>
                    <a:pt x="413" y="374"/>
                  </a:cubicBezTo>
                  <a:cubicBezTo>
                    <a:pt x="426" y="375"/>
                    <a:pt x="430" y="366"/>
                    <a:pt x="431" y="351"/>
                  </a:cubicBezTo>
                  <a:cubicBezTo>
                    <a:pt x="420" y="353"/>
                    <a:pt x="411" y="355"/>
                    <a:pt x="402" y="357"/>
                  </a:cubicBezTo>
                  <a:close/>
                  <a:moveTo>
                    <a:pt x="325" y="335"/>
                  </a:moveTo>
                  <a:cubicBezTo>
                    <a:pt x="325" y="333"/>
                    <a:pt x="326" y="332"/>
                    <a:pt x="326" y="331"/>
                  </a:cubicBezTo>
                  <a:cubicBezTo>
                    <a:pt x="319" y="324"/>
                    <a:pt x="312" y="317"/>
                    <a:pt x="305" y="309"/>
                  </a:cubicBezTo>
                  <a:cubicBezTo>
                    <a:pt x="304" y="310"/>
                    <a:pt x="304" y="311"/>
                    <a:pt x="303" y="312"/>
                  </a:cubicBezTo>
                  <a:cubicBezTo>
                    <a:pt x="303" y="317"/>
                    <a:pt x="304" y="322"/>
                    <a:pt x="305" y="327"/>
                  </a:cubicBezTo>
                  <a:cubicBezTo>
                    <a:pt x="298" y="328"/>
                    <a:pt x="292" y="329"/>
                    <a:pt x="286" y="330"/>
                  </a:cubicBezTo>
                  <a:cubicBezTo>
                    <a:pt x="286" y="332"/>
                    <a:pt x="286" y="333"/>
                    <a:pt x="286" y="335"/>
                  </a:cubicBezTo>
                  <a:cubicBezTo>
                    <a:pt x="299" y="335"/>
                    <a:pt x="312" y="335"/>
                    <a:pt x="325" y="3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51" name="Freeform 237">
              <a:extLst>
                <a:ext uri="{FF2B5EF4-FFF2-40B4-BE49-F238E27FC236}">
                  <a16:creationId xmlns:a16="http://schemas.microsoft.com/office/drawing/2014/main" id="{B5CA66A9-2853-4471-8577-A8366ED62087}"/>
                </a:ext>
              </a:extLst>
            </p:cNvPr>
            <p:cNvSpPr>
              <a:spLocks noEditPoints="1"/>
            </p:cNvSpPr>
            <p:nvPr/>
          </p:nvSpPr>
          <p:spPr bwMode="auto">
            <a:xfrm>
              <a:off x="9411655" y="7661093"/>
              <a:ext cx="1165225" cy="469900"/>
            </a:xfrm>
            <a:custGeom>
              <a:avLst/>
              <a:gdLst>
                <a:gd name="T0" fmla="*/ 0 w 483"/>
                <a:gd name="T1" fmla="*/ 192 h 195"/>
                <a:gd name="T2" fmla="*/ 0 w 483"/>
                <a:gd name="T3" fmla="*/ 0 h 195"/>
                <a:gd name="T4" fmla="*/ 53 w 483"/>
                <a:gd name="T5" fmla="*/ 0 h 195"/>
                <a:gd name="T6" fmla="*/ 85 w 483"/>
                <a:gd name="T7" fmla="*/ 1 h 195"/>
                <a:gd name="T8" fmla="*/ 98 w 483"/>
                <a:gd name="T9" fmla="*/ 7 h 195"/>
                <a:gd name="T10" fmla="*/ 109 w 483"/>
                <a:gd name="T11" fmla="*/ 10 h 195"/>
                <a:gd name="T12" fmla="*/ 374 w 483"/>
                <a:gd name="T13" fmla="*/ 9 h 195"/>
                <a:gd name="T14" fmla="*/ 386 w 483"/>
                <a:gd name="T15" fmla="*/ 4 h 195"/>
                <a:gd name="T16" fmla="*/ 392 w 483"/>
                <a:gd name="T17" fmla="*/ 1 h 195"/>
                <a:gd name="T18" fmla="*/ 483 w 483"/>
                <a:gd name="T19" fmla="*/ 1 h 195"/>
                <a:gd name="T20" fmla="*/ 483 w 483"/>
                <a:gd name="T21" fmla="*/ 191 h 195"/>
                <a:gd name="T22" fmla="*/ 441 w 483"/>
                <a:gd name="T23" fmla="*/ 178 h 195"/>
                <a:gd name="T24" fmla="*/ 372 w 483"/>
                <a:gd name="T25" fmla="*/ 180 h 195"/>
                <a:gd name="T26" fmla="*/ 279 w 483"/>
                <a:gd name="T27" fmla="*/ 181 h 195"/>
                <a:gd name="T28" fmla="*/ 205 w 483"/>
                <a:gd name="T29" fmla="*/ 181 h 195"/>
                <a:gd name="T30" fmla="*/ 111 w 483"/>
                <a:gd name="T31" fmla="*/ 180 h 195"/>
                <a:gd name="T32" fmla="*/ 37 w 483"/>
                <a:gd name="T33" fmla="*/ 179 h 195"/>
                <a:gd name="T34" fmla="*/ 0 w 483"/>
                <a:gd name="T35" fmla="*/ 192 h 195"/>
                <a:gd name="T36" fmla="*/ 140 w 483"/>
                <a:gd name="T37" fmla="*/ 109 h 195"/>
                <a:gd name="T38" fmla="*/ 137 w 483"/>
                <a:gd name="T39" fmla="*/ 125 h 195"/>
                <a:gd name="T40" fmla="*/ 107 w 483"/>
                <a:gd name="T41" fmla="*/ 143 h 195"/>
                <a:gd name="T42" fmla="*/ 78 w 483"/>
                <a:gd name="T43" fmla="*/ 100 h 195"/>
                <a:gd name="T44" fmla="*/ 105 w 483"/>
                <a:gd name="T45" fmla="*/ 53 h 195"/>
                <a:gd name="T46" fmla="*/ 137 w 483"/>
                <a:gd name="T47" fmla="*/ 56 h 195"/>
                <a:gd name="T48" fmla="*/ 145 w 483"/>
                <a:gd name="T49" fmla="*/ 61 h 195"/>
                <a:gd name="T50" fmla="*/ 138 w 483"/>
                <a:gd name="T51" fmla="*/ 45 h 195"/>
                <a:gd name="T52" fmla="*/ 100 w 483"/>
                <a:gd name="T53" fmla="*/ 43 h 195"/>
                <a:gd name="T54" fmla="*/ 52 w 483"/>
                <a:gd name="T55" fmla="*/ 95 h 195"/>
                <a:gd name="T56" fmla="*/ 91 w 483"/>
                <a:gd name="T57" fmla="*/ 148 h 195"/>
                <a:gd name="T58" fmla="*/ 137 w 483"/>
                <a:gd name="T59" fmla="*/ 148 h 195"/>
                <a:gd name="T60" fmla="*/ 146 w 483"/>
                <a:gd name="T61" fmla="*/ 140 h 195"/>
                <a:gd name="T62" fmla="*/ 156 w 483"/>
                <a:gd name="T63" fmla="*/ 97 h 195"/>
                <a:gd name="T64" fmla="*/ 113 w 483"/>
                <a:gd name="T65" fmla="*/ 109 h 195"/>
                <a:gd name="T66" fmla="*/ 140 w 483"/>
                <a:gd name="T67" fmla="*/ 109 h 195"/>
                <a:gd name="T68" fmla="*/ 290 w 483"/>
                <a:gd name="T69" fmla="*/ 61 h 195"/>
                <a:gd name="T70" fmla="*/ 283 w 483"/>
                <a:gd name="T71" fmla="*/ 45 h 195"/>
                <a:gd name="T72" fmla="*/ 246 w 483"/>
                <a:gd name="T73" fmla="*/ 43 h 195"/>
                <a:gd name="T74" fmla="*/ 197 w 483"/>
                <a:gd name="T75" fmla="*/ 98 h 195"/>
                <a:gd name="T76" fmla="*/ 224 w 483"/>
                <a:gd name="T77" fmla="*/ 144 h 195"/>
                <a:gd name="T78" fmla="*/ 288 w 483"/>
                <a:gd name="T79" fmla="*/ 145 h 195"/>
                <a:gd name="T80" fmla="*/ 293 w 483"/>
                <a:gd name="T81" fmla="*/ 134 h 195"/>
                <a:gd name="T82" fmla="*/ 231 w 483"/>
                <a:gd name="T83" fmla="*/ 127 h 195"/>
                <a:gd name="T84" fmla="*/ 234 w 483"/>
                <a:gd name="T85" fmla="*/ 63 h 195"/>
                <a:gd name="T86" fmla="*/ 290 w 483"/>
                <a:gd name="T87" fmla="*/ 61 h 195"/>
                <a:gd name="T88" fmla="*/ 430 w 483"/>
                <a:gd name="T89" fmla="*/ 139 h 195"/>
                <a:gd name="T90" fmla="*/ 368 w 483"/>
                <a:gd name="T91" fmla="*/ 127 h 195"/>
                <a:gd name="T92" fmla="*/ 371 w 483"/>
                <a:gd name="T93" fmla="*/ 64 h 195"/>
                <a:gd name="T94" fmla="*/ 428 w 483"/>
                <a:gd name="T95" fmla="*/ 61 h 195"/>
                <a:gd name="T96" fmla="*/ 420 w 483"/>
                <a:gd name="T97" fmla="*/ 45 h 195"/>
                <a:gd name="T98" fmla="*/ 384 w 483"/>
                <a:gd name="T99" fmla="*/ 43 h 195"/>
                <a:gd name="T100" fmla="*/ 334 w 483"/>
                <a:gd name="T101" fmla="*/ 96 h 195"/>
                <a:gd name="T102" fmla="*/ 377 w 483"/>
                <a:gd name="T103" fmla="*/ 149 h 195"/>
                <a:gd name="T104" fmla="*/ 419 w 483"/>
                <a:gd name="T105" fmla="*/ 148 h 195"/>
                <a:gd name="T106" fmla="*/ 430 w 483"/>
                <a:gd name="T107" fmla="*/ 13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3" h="195">
                  <a:moveTo>
                    <a:pt x="0" y="192"/>
                  </a:moveTo>
                  <a:cubicBezTo>
                    <a:pt x="0" y="127"/>
                    <a:pt x="0" y="65"/>
                    <a:pt x="0" y="0"/>
                  </a:cubicBezTo>
                  <a:cubicBezTo>
                    <a:pt x="18" y="0"/>
                    <a:pt x="35" y="0"/>
                    <a:pt x="53" y="0"/>
                  </a:cubicBezTo>
                  <a:cubicBezTo>
                    <a:pt x="64" y="0"/>
                    <a:pt x="74" y="0"/>
                    <a:pt x="85" y="1"/>
                  </a:cubicBezTo>
                  <a:cubicBezTo>
                    <a:pt x="89" y="1"/>
                    <a:pt x="94" y="5"/>
                    <a:pt x="98" y="7"/>
                  </a:cubicBezTo>
                  <a:cubicBezTo>
                    <a:pt x="102" y="8"/>
                    <a:pt x="105" y="9"/>
                    <a:pt x="109" y="10"/>
                  </a:cubicBezTo>
                  <a:cubicBezTo>
                    <a:pt x="197" y="10"/>
                    <a:pt x="286" y="10"/>
                    <a:pt x="374" y="9"/>
                  </a:cubicBezTo>
                  <a:cubicBezTo>
                    <a:pt x="378" y="9"/>
                    <a:pt x="382" y="6"/>
                    <a:pt x="386" y="4"/>
                  </a:cubicBezTo>
                  <a:cubicBezTo>
                    <a:pt x="388" y="3"/>
                    <a:pt x="390" y="1"/>
                    <a:pt x="392" y="1"/>
                  </a:cubicBezTo>
                  <a:cubicBezTo>
                    <a:pt x="422" y="1"/>
                    <a:pt x="452" y="1"/>
                    <a:pt x="483" y="1"/>
                  </a:cubicBezTo>
                  <a:cubicBezTo>
                    <a:pt x="483" y="65"/>
                    <a:pt x="483" y="127"/>
                    <a:pt x="483" y="191"/>
                  </a:cubicBezTo>
                  <a:cubicBezTo>
                    <a:pt x="468" y="187"/>
                    <a:pt x="454" y="182"/>
                    <a:pt x="441" y="178"/>
                  </a:cubicBezTo>
                  <a:cubicBezTo>
                    <a:pt x="417" y="171"/>
                    <a:pt x="394" y="170"/>
                    <a:pt x="372" y="180"/>
                  </a:cubicBezTo>
                  <a:cubicBezTo>
                    <a:pt x="341" y="194"/>
                    <a:pt x="310" y="195"/>
                    <a:pt x="279" y="181"/>
                  </a:cubicBezTo>
                  <a:cubicBezTo>
                    <a:pt x="255" y="170"/>
                    <a:pt x="229" y="170"/>
                    <a:pt x="205" y="181"/>
                  </a:cubicBezTo>
                  <a:cubicBezTo>
                    <a:pt x="173" y="194"/>
                    <a:pt x="142" y="195"/>
                    <a:pt x="111" y="180"/>
                  </a:cubicBezTo>
                  <a:cubicBezTo>
                    <a:pt x="87" y="169"/>
                    <a:pt x="62" y="171"/>
                    <a:pt x="37" y="179"/>
                  </a:cubicBezTo>
                  <a:cubicBezTo>
                    <a:pt x="26" y="183"/>
                    <a:pt x="14" y="187"/>
                    <a:pt x="0" y="192"/>
                  </a:cubicBezTo>
                  <a:close/>
                  <a:moveTo>
                    <a:pt x="140" y="109"/>
                  </a:moveTo>
                  <a:cubicBezTo>
                    <a:pt x="138" y="116"/>
                    <a:pt x="138" y="120"/>
                    <a:pt x="137" y="125"/>
                  </a:cubicBezTo>
                  <a:cubicBezTo>
                    <a:pt x="133" y="143"/>
                    <a:pt x="125" y="148"/>
                    <a:pt x="107" y="143"/>
                  </a:cubicBezTo>
                  <a:cubicBezTo>
                    <a:pt x="90" y="138"/>
                    <a:pt x="78" y="121"/>
                    <a:pt x="78" y="100"/>
                  </a:cubicBezTo>
                  <a:cubicBezTo>
                    <a:pt x="77" y="77"/>
                    <a:pt x="88" y="57"/>
                    <a:pt x="105" y="53"/>
                  </a:cubicBezTo>
                  <a:cubicBezTo>
                    <a:pt x="115" y="51"/>
                    <a:pt x="126" y="55"/>
                    <a:pt x="137" y="56"/>
                  </a:cubicBezTo>
                  <a:cubicBezTo>
                    <a:pt x="140" y="57"/>
                    <a:pt x="142" y="59"/>
                    <a:pt x="145" y="61"/>
                  </a:cubicBezTo>
                  <a:cubicBezTo>
                    <a:pt x="151" y="51"/>
                    <a:pt x="147" y="46"/>
                    <a:pt x="138" y="45"/>
                  </a:cubicBezTo>
                  <a:cubicBezTo>
                    <a:pt x="126" y="44"/>
                    <a:pt x="113" y="42"/>
                    <a:pt x="100" y="43"/>
                  </a:cubicBezTo>
                  <a:cubicBezTo>
                    <a:pt x="74" y="46"/>
                    <a:pt x="54" y="69"/>
                    <a:pt x="52" y="95"/>
                  </a:cubicBezTo>
                  <a:cubicBezTo>
                    <a:pt x="50" y="120"/>
                    <a:pt x="64" y="142"/>
                    <a:pt x="91" y="148"/>
                  </a:cubicBezTo>
                  <a:cubicBezTo>
                    <a:pt x="105" y="152"/>
                    <a:pt x="121" y="149"/>
                    <a:pt x="137" y="148"/>
                  </a:cubicBezTo>
                  <a:cubicBezTo>
                    <a:pt x="140" y="148"/>
                    <a:pt x="145" y="144"/>
                    <a:pt x="146" y="140"/>
                  </a:cubicBezTo>
                  <a:cubicBezTo>
                    <a:pt x="150" y="126"/>
                    <a:pt x="153" y="111"/>
                    <a:pt x="156" y="97"/>
                  </a:cubicBezTo>
                  <a:cubicBezTo>
                    <a:pt x="123" y="91"/>
                    <a:pt x="113" y="93"/>
                    <a:pt x="113" y="109"/>
                  </a:cubicBezTo>
                  <a:cubicBezTo>
                    <a:pt x="121" y="109"/>
                    <a:pt x="130" y="109"/>
                    <a:pt x="140" y="109"/>
                  </a:cubicBezTo>
                  <a:close/>
                  <a:moveTo>
                    <a:pt x="290" y="61"/>
                  </a:moveTo>
                  <a:cubicBezTo>
                    <a:pt x="296" y="52"/>
                    <a:pt x="294" y="47"/>
                    <a:pt x="283" y="45"/>
                  </a:cubicBezTo>
                  <a:cubicBezTo>
                    <a:pt x="271" y="44"/>
                    <a:pt x="259" y="42"/>
                    <a:pt x="246" y="43"/>
                  </a:cubicBezTo>
                  <a:cubicBezTo>
                    <a:pt x="218" y="46"/>
                    <a:pt x="197" y="69"/>
                    <a:pt x="197" y="98"/>
                  </a:cubicBezTo>
                  <a:cubicBezTo>
                    <a:pt x="196" y="119"/>
                    <a:pt x="206" y="134"/>
                    <a:pt x="224" y="144"/>
                  </a:cubicBezTo>
                  <a:cubicBezTo>
                    <a:pt x="245" y="155"/>
                    <a:pt x="266" y="155"/>
                    <a:pt x="288" y="145"/>
                  </a:cubicBezTo>
                  <a:cubicBezTo>
                    <a:pt x="290" y="144"/>
                    <a:pt x="290" y="140"/>
                    <a:pt x="293" y="134"/>
                  </a:cubicBezTo>
                  <a:cubicBezTo>
                    <a:pt x="260" y="148"/>
                    <a:pt x="244" y="146"/>
                    <a:pt x="231" y="127"/>
                  </a:cubicBezTo>
                  <a:cubicBezTo>
                    <a:pt x="218" y="109"/>
                    <a:pt x="220" y="80"/>
                    <a:pt x="234" y="63"/>
                  </a:cubicBezTo>
                  <a:cubicBezTo>
                    <a:pt x="248" y="48"/>
                    <a:pt x="266" y="47"/>
                    <a:pt x="290" y="61"/>
                  </a:cubicBezTo>
                  <a:close/>
                  <a:moveTo>
                    <a:pt x="430" y="139"/>
                  </a:moveTo>
                  <a:cubicBezTo>
                    <a:pt x="395" y="147"/>
                    <a:pt x="381" y="145"/>
                    <a:pt x="368" y="127"/>
                  </a:cubicBezTo>
                  <a:cubicBezTo>
                    <a:pt x="356" y="109"/>
                    <a:pt x="357" y="80"/>
                    <a:pt x="371" y="64"/>
                  </a:cubicBezTo>
                  <a:cubicBezTo>
                    <a:pt x="385" y="48"/>
                    <a:pt x="401" y="48"/>
                    <a:pt x="428" y="61"/>
                  </a:cubicBezTo>
                  <a:cubicBezTo>
                    <a:pt x="433" y="51"/>
                    <a:pt x="429" y="46"/>
                    <a:pt x="420" y="45"/>
                  </a:cubicBezTo>
                  <a:cubicBezTo>
                    <a:pt x="408" y="43"/>
                    <a:pt x="396" y="42"/>
                    <a:pt x="384" y="43"/>
                  </a:cubicBezTo>
                  <a:cubicBezTo>
                    <a:pt x="357" y="46"/>
                    <a:pt x="336" y="69"/>
                    <a:pt x="334" y="96"/>
                  </a:cubicBezTo>
                  <a:cubicBezTo>
                    <a:pt x="332" y="121"/>
                    <a:pt x="349" y="144"/>
                    <a:pt x="377" y="149"/>
                  </a:cubicBezTo>
                  <a:cubicBezTo>
                    <a:pt x="390" y="152"/>
                    <a:pt x="405" y="149"/>
                    <a:pt x="419" y="148"/>
                  </a:cubicBezTo>
                  <a:cubicBezTo>
                    <a:pt x="423" y="147"/>
                    <a:pt x="427" y="142"/>
                    <a:pt x="430" y="1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54">
              <a:extLst>
                <a:ext uri="{FF2B5EF4-FFF2-40B4-BE49-F238E27FC236}">
                  <a16:creationId xmlns:a16="http://schemas.microsoft.com/office/drawing/2014/main" id="{3CB2EED6-955B-4794-AB4B-14D153CD6DEC}"/>
                </a:ext>
              </a:extLst>
            </p:cNvPr>
            <p:cNvSpPr>
              <a:spLocks/>
            </p:cNvSpPr>
            <p:nvPr/>
          </p:nvSpPr>
          <p:spPr bwMode="auto">
            <a:xfrm>
              <a:off x="10024269" y="8546735"/>
              <a:ext cx="203200" cy="60325"/>
            </a:xfrm>
            <a:custGeom>
              <a:avLst/>
              <a:gdLst>
                <a:gd name="T0" fmla="*/ 1 w 84"/>
                <a:gd name="T1" fmla="*/ 0 h 25"/>
                <a:gd name="T2" fmla="*/ 76 w 84"/>
                <a:gd name="T3" fmla="*/ 5 h 25"/>
                <a:gd name="T4" fmla="*/ 84 w 84"/>
                <a:gd name="T5" fmla="*/ 16 h 25"/>
                <a:gd name="T6" fmla="*/ 76 w 84"/>
                <a:gd name="T7" fmla="*/ 23 h 25"/>
                <a:gd name="T8" fmla="*/ 0 w 84"/>
                <a:gd name="T9" fmla="*/ 7 h 25"/>
                <a:gd name="T10" fmla="*/ 1 w 84"/>
                <a:gd name="T11" fmla="*/ 0 h 25"/>
              </a:gdLst>
              <a:ahLst/>
              <a:cxnLst>
                <a:cxn ang="0">
                  <a:pos x="T0" y="T1"/>
                </a:cxn>
                <a:cxn ang="0">
                  <a:pos x="T2" y="T3"/>
                </a:cxn>
                <a:cxn ang="0">
                  <a:pos x="T4" y="T5"/>
                </a:cxn>
                <a:cxn ang="0">
                  <a:pos x="T6" y="T7"/>
                </a:cxn>
                <a:cxn ang="0">
                  <a:pos x="T8" y="T9"/>
                </a:cxn>
                <a:cxn ang="0">
                  <a:pos x="T10" y="T11"/>
                </a:cxn>
              </a:cxnLst>
              <a:rect l="0" t="0" r="r" b="b"/>
              <a:pathLst>
                <a:path w="84" h="25">
                  <a:moveTo>
                    <a:pt x="1" y="0"/>
                  </a:moveTo>
                  <a:cubicBezTo>
                    <a:pt x="26" y="2"/>
                    <a:pt x="51" y="3"/>
                    <a:pt x="76" y="5"/>
                  </a:cubicBezTo>
                  <a:cubicBezTo>
                    <a:pt x="79" y="5"/>
                    <a:pt x="83" y="12"/>
                    <a:pt x="84" y="16"/>
                  </a:cubicBezTo>
                  <a:cubicBezTo>
                    <a:pt x="84" y="18"/>
                    <a:pt x="79" y="23"/>
                    <a:pt x="76" y="23"/>
                  </a:cubicBezTo>
                  <a:cubicBezTo>
                    <a:pt x="49" y="25"/>
                    <a:pt x="24" y="18"/>
                    <a:pt x="0" y="7"/>
                  </a:cubicBezTo>
                  <a:cubicBezTo>
                    <a:pt x="0" y="5"/>
                    <a:pt x="0" y="3"/>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55">
              <a:extLst>
                <a:ext uri="{FF2B5EF4-FFF2-40B4-BE49-F238E27FC236}">
                  <a16:creationId xmlns:a16="http://schemas.microsoft.com/office/drawing/2014/main" id="{70D9AD3D-99E6-4DF0-B9EA-01A480EE4D3F}"/>
                </a:ext>
              </a:extLst>
            </p:cNvPr>
            <p:cNvSpPr>
              <a:spLocks/>
            </p:cNvSpPr>
            <p:nvPr/>
          </p:nvSpPr>
          <p:spPr bwMode="auto">
            <a:xfrm>
              <a:off x="9741063" y="8543563"/>
              <a:ext cx="203200" cy="58737"/>
            </a:xfrm>
            <a:custGeom>
              <a:avLst/>
              <a:gdLst>
                <a:gd name="T0" fmla="*/ 84 w 84"/>
                <a:gd name="T1" fmla="*/ 7 h 24"/>
                <a:gd name="T2" fmla="*/ 10 w 84"/>
                <a:gd name="T3" fmla="*/ 23 h 24"/>
                <a:gd name="T4" fmla="*/ 1 w 84"/>
                <a:gd name="T5" fmla="*/ 16 h 24"/>
                <a:gd name="T6" fmla="*/ 10 w 84"/>
                <a:gd name="T7" fmla="*/ 4 h 24"/>
                <a:gd name="T8" fmla="*/ 84 w 84"/>
                <a:gd name="T9" fmla="*/ 0 h 24"/>
                <a:gd name="T10" fmla="*/ 84 w 84"/>
                <a:gd name="T11" fmla="*/ 7 h 24"/>
              </a:gdLst>
              <a:ahLst/>
              <a:cxnLst>
                <a:cxn ang="0">
                  <a:pos x="T0" y="T1"/>
                </a:cxn>
                <a:cxn ang="0">
                  <a:pos x="T2" y="T3"/>
                </a:cxn>
                <a:cxn ang="0">
                  <a:pos x="T4" y="T5"/>
                </a:cxn>
                <a:cxn ang="0">
                  <a:pos x="T6" y="T7"/>
                </a:cxn>
                <a:cxn ang="0">
                  <a:pos x="T8" y="T9"/>
                </a:cxn>
                <a:cxn ang="0">
                  <a:pos x="T10" y="T11"/>
                </a:cxn>
              </a:cxnLst>
              <a:rect l="0" t="0" r="r" b="b"/>
              <a:pathLst>
                <a:path w="84" h="24">
                  <a:moveTo>
                    <a:pt x="84" y="7"/>
                  </a:moveTo>
                  <a:cubicBezTo>
                    <a:pt x="61" y="18"/>
                    <a:pt x="36" y="24"/>
                    <a:pt x="10" y="23"/>
                  </a:cubicBezTo>
                  <a:cubicBezTo>
                    <a:pt x="7" y="23"/>
                    <a:pt x="0" y="17"/>
                    <a:pt x="1" y="16"/>
                  </a:cubicBezTo>
                  <a:cubicBezTo>
                    <a:pt x="3" y="11"/>
                    <a:pt x="6" y="5"/>
                    <a:pt x="10" y="4"/>
                  </a:cubicBezTo>
                  <a:cubicBezTo>
                    <a:pt x="34" y="2"/>
                    <a:pt x="59" y="2"/>
                    <a:pt x="84" y="0"/>
                  </a:cubicBezTo>
                  <a:cubicBezTo>
                    <a:pt x="84" y="3"/>
                    <a:pt x="84" y="5"/>
                    <a:pt x="84"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56">
              <a:extLst>
                <a:ext uri="{FF2B5EF4-FFF2-40B4-BE49-F238E27FC236}">
                  <a16:creationId xmlns:a16="http://schemas.microsoft.com/office/drawing/2014/main" id="{5AD3C396-4D7B-4783-9201-FA0F6E670945}"/>
                </a:ext>
              </a:extLst>
            </p:cNvPr>
            <p:cNvSpPr>
              <a:spLocks/>
            </p:cNvSpPr>
            <p:nvPr/>
          </p:nvSpPr>
          <p:spPr bwMode="auto">
            <a:xfrm>
              <a:off x="9895843" y="8726305"/>
              <a:ext cx="179387" cy="63500"/>
            </a:xfrm>
            <a:custGeom>
              <a:avLst/>
              <a:gdLst>
                <a:gd name="T0" fmla="*/ 1 w 74"/>
                <a:gd name="T1" fmla="*/ 0 h 26"/>
                <a:gd name="T2" fmla="*/ 74 w 74"/>
                <a:gd name="T3" fmla="*/ 0 h 26"/>
                <a:gd name="T4" fmla="*/ 39 w 74"/>
                <a:gd name="T5" fmla="*/ 24 h 26"/>
                <a:gd name="T6" fmla="*/ 0 w 74"/>
                <a:gd name="T7" fmla="*/ 4 h 26"/>
                <a:gd name="T8" fmla="*/ 1 w 74"/>
                <a:gd name="T9" fmla="*/ 0 h 26"/>
              </a:gdLst>
              <a:ahLst/>
              <a:cxnLst>
                <a:cxn ang="0">
                  <a:pos x="T0" y="T1"/>
                </a:cxn>
                <a:cxn ang="0">
                  <a:pos x="T2" y="T3"/>
                </a:cxn>
                <a:cxn ang="0">
                  <a:pos x="T4" y="T5"/>
                </a:cxn>
                <a:cxn ang="0">
                  <a:pos x="T6" y="T7"/>
                </a:cxn>
                <a:cxn ang="0">
                  <a:pos x="T8" y="T9"/>
                </a:cxn>
              </a:cxnLst>
              <a:rect l="0" t="0" r="r" b="b"/>
              <a:pathLst>
                <a:path w="74" h="26">
                  <a:moveTo>
                    <a:pt x="1" y="0"/>
                  </a:moveTo>
                  <a:cubicBezTo>
                    <a:pt x="24" y="0"/>
                    <a:pt x="47" y="0"/>
                    <a:pt x="74" y="0"/>
                  </a:cubicBezTo>
                  <a:cubicBezTo>
                    <a:pt x="64" y="14"/>
                    <a:pt x="53" y="22"/>
                    <a:pt x="39" y="24"/>
                  </a:cubicBezTo>
                  <a:cubicBezTo>
                    <a:pt x="23" y="26"/>
                    <a:pt x="12" y="14"/>
                    <a:pt x="0" y="4"/>
                  </a:cubicBezTo>
                  <a:cubicBezTo>
                    <a:pt x="1" y="3"/>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55" name="图片 54">
            <a:extLst>
              <a:ext uri="{FF2B5EF4-FFF2-40B4-BE49-F238E27FC236}">
                <a16:creationId xmlns:a16="http://schemas.microsoft.com/office/drawing/2014/main" id="{A17BED14-6F8F-4E0F-B14E-FEC700C941EF}"/>
              </a:ext>
            </a:extLst>
          </p:cNvPr>
          <p:cNvPicPr>
            <a:picLocks noChangeAspect="1"/>
          </p:cNvPicPr>
          <p:nvPr/>
        </p:nvPicPr>
        <p:blipFill>
          <a:blip r:embed="rId5"/>
          <a:stretch>
            <a:fillRect/>
          </a:stretch>
        </p:blipFill>
        <p:spPr>
          <a:xfrm>
            <a:off x="978000" y="4302918"/>
            <a:ext cx="2680892" cy="724382"/>
          </a:xfrm>
          <a:prstGeom prst="rect">
            <a:avLst/>
          </a:prstGeom>
        </p:spPr>
      </p:pic>
      <p:sp>
        <p:nvSpPr>
          <p:cNvPr id="59" name="文本框 58">
            <a:extLst>
              <a:ext uri="{FF2B5EF4-FFF2-40B4-BE49-F238E27FC236}">
                <a16:creationId xmlns:a16="http://schemas.microsoft.com/office/drawing/2014/main" id="{0B31B4AA-2BA2-41B2-A536-8160C57F2A8C}"/>
              </a:ext>
            </a:extLst>
          </p:cNvPr>
          <p:cNvSpPr txBox="1"/>
          <p:nvPr/>
        </p:nvSpPr>
        <p:spPr>
          <a:xfrm>
            <a:off x="672399" y="2620174"/>
            <a:ext cx="3096576" cy="1025217"/>
          </a:xfrm>
          <a:prstGeom prst="rect">
            <a:avLst/>
          </a:prstGeom>
          <a:noFill/>
        </p:spPr>
        <p:txBody>
          <a:bodyPr vert="horz" wrap="square" rtlCol="0">
            <a:spAutoFit/>
          </a:bodyPr>
          <a:lstStyle/>
          <a:p>
            <a:pPr algn="ctr">
              <a:lnSpc>
                <a:spcPct val="150000"/>
              </a:lnSpc>
            </a:pPr>
            <a:r>
              <a:rPr lang="zh-CN" altLang="en-US"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这个校徽的颜色可替换，</a:t>
            </a:r>
            <a:endParaRPr lang="en-US" altLang="zh-CN"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endParaRPr>
          </a:p>
          <a:p>
            <a:pPr algn="ctr">
              <a:lnSpc>
                <a:spcPct val="150000"/>
              </a:lnSpc>
            </a:pPr>
            <a:r>
              <a:rPr lang="en-US" altLang="zh-CN"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a:t>
            </a:r>
            <a:r>
              <a:rPr lang="zh-CN" altLang="en-US"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右键</a:t>
            </a:r>
            <a:r>
              <a:rPr lang="en-US" altLang="zh-CN"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a:t>
            </a:r>
            <a:r>
              <a:rPr lang="zh-CN" altLang="en-US"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设置形状格式</a:t>
            </a:r>
            <a:r>
              <a:rPr lang="en-US" altLang="zh-CN"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a:t>
            </a:r>
            <a:r>
              <a:rPr lang="zh-CN" altLang="en-US"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填充</a:t>
            </a:r>
            <a:r>
              <a:rPr lang="en-US" altLang="zh-CN"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a:t>
            </a:r>
          </a:p>
          <a:p>
            <a:pPr algn="ctr">
              <a:lnSpc>
                <a:spcPct val="150000"/>
              </a:lnSpc>
            </a:pPr>
            <a:r>
              <a:rPr lang="zh-CN" altLang="en-US"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便可变成你需要的其它颜色</a:t>
            </a:r>
          </a:p>
        </p:txBody>
      </p:sp>
      <p:sp>
        <p:nvSpPr>
          <p:cNvPr id="60" name="文本框 59">
            <a:extLst>
              <a:ext uri="{FF2B5EF4-FFF2-40B4-BE49-F238E27FC236}">
                <a16:creationId xmlns:a16="http://schemas.microsoft.com/office/drawing/2014/main" id="{C8DA165C-92BA-4AEC-A5FE-0ED3900AE189}"/>
              </a:ext>
            </a:extLst>
          </p:cNvPr>
          <p:cNvSpPr txBox="1"/>
          <p:nvPr/>
        </p:nvSpPr>
        <p:spPr>
          <a:xfrm>
            <a:off x="941061" y="5072596"/>
            <a:ext cx="2754770" cy="702052"/>
          </a:xfrm>
          <a:prstGeom prst="rect">
            <a:avLst/>
          </a:prstGeom>
          <a:noFill/>
        </p:spPr>
        <p:txBody>
          <a:bodyPr vert="horz" wrap="square" rtlCol="0">
            <a:spAutoFit/>
          </a:bodyPr>
          <a:lstStyle/>
          <a:p>
            <a:pPr algn="ctr">
              <a:lnSpc>
                <a:spcPct val="150000"/>
              </a:lnSpc>
            </a:pPr>
            <a:r>
              <a:rPr lang="zh-CN" altLang="en-US"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白色带</a:t>
            </a:r>
            <a:r>
              <a:rPr lang="en-US" altLang="zh-CN"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logo</a:t>
            </a:r>
            <a:r>
              <a:rPr lang="zh-CN" altLang="en-US"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的校徽，</a:t>
            </a:r>
            <a:endParaRPr lang="en-US" altLang="zh-CN"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endParaRPr>
          </a:p>
          <a:p>
            <a:pPr algn="ctr">
              <a:lnSpc>
                <a:spcPct val="150000"/>
              </a:lnSpc>
            </a:pPr>
            <a:r>
              <a:rPr lang="zh-CN" altLang="en-US" sz="1400" spc="300" dirty="0">
                <a:solidFill>
                  <a:schemeClr val="bg1">
                    <a:lumMod val="95000"/>
                  </a:schemeClr>
                </a:solidFill>
                <a:latin typeface="微软雅黑 Light" panose="020B0502040204020203" pitchFamily="34" charset="-122"/>
                <a:ea typeface="微软雅黑 Light" panose="020B0502040204020203" pitchFamily="34" charset="-122"/>
                <a:cs typeface="+mn-ea"/>
                <a:sym typeface="+mn-lt"/>
              </a:rPr>
              <a:t>可应用于非白底的地方</a:t>
            </a:r>
          </a:p>
        </p:txBody>
      </p:sp>
      <p:sp>
        <p:nvSpPr>
          <p:cNvPr id="61" name="矩形 60">
            <a:extLst>
              <a:ext uri="{FF2B5EF4-FFF2-40B4-BE49-F238E27FC236}">
                <a16:creationId xmlns:a16="http://schemas.microsoft.com/office/drawing/2014/main" id="{BA2C9AB6-3F92-448F-976E-FA47B15E39A3}"/>
              </a:ext>
            </a:extLst>
          </p:cNvPr>
          <p:cNvSpPr/>
          <p:nvPr/>
        </p:nvSpPr>
        <p:spPr>
          <a:xfrm>
            <a:off x="9449908" y="1657740"/>
            <a:ext cx="453132" cy="453132"/>
          </a:xfrm>
          <a:prstGeom prst="rect">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矩形 61">
            <a:extLst>
              <a:ext uri="{FF2B5EF4-FFF2-40B4-BE49-F238E27FC236}">
                <a16:creationId xmlns:a16="http://schemas.microsoft.com/office/drawing/2014/main" id="{8A8B9308-8073-4B4F-8E8D-D6BD7217C9E9}"/>
              </a:ext>
            </a:extLst>
          </p:cNvPr>
          <p:cNvSpPr/>
          <p:nvPr/>
        </p:nvSpPr>
        <p:spPr>
          <a:xfrm>
            <a:off x="7841592" y="1661983"/>
            <a:ext cx="453132" cy="453132"/>
          </a:xfrm>
          <a:prstGeom prst="rect">
            <a:avLst/>
          </a:prstGeom>
          <a:solidFill>
            <a:srgbClr val="79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文本框 62">
            <a:extLst>
              <a:ext uri="{FF2B5EF4-FFF2-40B4-BE49-F238E27FC236}">
                <a16:creationId xmlns:a16="http://schemas.microsoft.com/office/drawing/2014/main" id="{69B8C2FF-9C56-4556-9FED-F6015D6D7937}"/>
              </a:ext>
            </a:extLst>
          </p:cNvPr>
          <p:cNvSpPr txBox="1"/>
          <p:nvPr/>
        </p:nvSpPr>
        <p:spPr>
          <a:xfrm>
            <a:off x="7841592" y="994773"/>
            <a:ext cx="3096576" cy="460704"/>
          </a:xfrm>
          <a:prstGeom prst="rect">
            <a:avLst/>
          </a:prstGeom>
          <a:noFill/>
        </p:spPr>
        <p:txBody>
          <a:bodyPr vert="horz" wrap="square" rtlCol="0">
            <a:spAutoFit/>
          </a:bodyPr>
          <a:lstStyle/>
          <a:p>
            <a:pPr>
              <a:lnSpc>
                <a:spcPct val="150000"/>
              </a:lnSpc>
            </a:pPr>
            <a:r>
              <a:rPr lang="zh-CN" altLang="en-US" spc="3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rPr>
              <a:t>从校徽提取模板主题色</a:t>
            </a:r>
            <a:endParaRPr lang="en-US" altLang="zh-CN" spc="3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endParaRPr>
          </a:p>
        </p:txBody>
      </p:sp>
      <p:sp>
        <p:nvSpPr>
          <p:cNvPr id="64" name="文本框 63">
            <a:extLst>
              <a:ext uri="{FF2B5EF4-FFF2-40B4-BE49-F238E27FC236}">
                <a16:creationId xmlns:a16="http://schemas.microsoft.com/office/drawing/2014/main" id="{88EE5A2B-940B-4155-9D53-3AECA0BDB4FA}"/>
              </a:ext>
            </a:extLst>
          </p:cNvPr>
          <p:cNvSpPr txBox="1"/>
          <p:nvPr/>
        </p:nvSpPr>
        <p:spPr>
          <a:xfrm>
            <a:off x="8345017" y="1657740"/>
            <a:ext cx="938901" cy="1200778"/>
          </a:xfrm>
          <a:prstGeom prst="rect">
            <a:avLst/>
          </a:prstGeom>
          <a:noFill/>
        </p:spPr>
        <p:txBody>
          <a:bodyPr vert="horz" wrap="square" rtlCol="0">
            <a:spAutoFit/>
          </a:bodyPr>
          <a:lstStyle>
            <a:defPPr>
              <a:defRPr lang="zh-CN"/>
            </a:defPPr>
            <a:lvl1pPr>
              <a:lnSpc>
                <a:spcPts val="2200"/>
              </a:lnSpc>
              <a:defRPr sz="1600" spc="300">
                <a:solidFill>
                  <a:schemeClr val="tx1">
                    <a:lumMod val="75000"/>
                    <a:lumOff val="25000"/>
                  </a:schemeClr>
                </a:solidFill>
                <a:latin typeface="微软雅黑 Light" panose="020B0502040204020203" pitchFamily="34" charset="-122"/>
                <a:ea typeface="微软雅黑 Light" panose="020B0502040204020203" pitchFamily="34" charset="-122"/>
                <a:cs typeface="+mn-ea"/>
              </a:defRPr>
            </a:lvl1pPr>
          </a:lstStyle>
          <a:p>
            <a:r>
              <a:rPr lang="en-US" altLang="zh-CN" dirty="0">
                <a:sym typeface="+mn-lt"/>
              </a:rPr>
              <a:t>RGB:</a:t>
            </a:r>
          </a:p>
          <a:p>
            <a:r>
              <a:rPr lang="en-US" altLang="zh-CN" dirty="0">
                <a:sym typeface="+mn-lt"/>
              </a:rPr>
              <a:t>121</a:t>
            </a:r>
          </a:p>
          <a:p>
            <a:r>
              <a:rPr lang="en-US" altLang="zh-CN" dirty="0">
                <a:sym typeface="+mn-lt"/>
              </a:rPr>
              <a:t>51</a:t>
            </a:r>
          </a:p>
          <a:p>
            <a:r>
              <a:rPr lang="en-US" altLang="zh-CN" dirty="0">
                <a:sym typeface="+mn-lt"/>
              </a:rPr>
              <a:t>51</a:t>
            </a:r>
          </a:p>
        </p:txBody>
      </p:sp>
      <p:sp>
        <p:nvSpPr>
          <p:cNvPr id="65" name="文本框 64">
            <a:extLst>
              <a:ext uri="{FF2B5EF4-FFF2-40B4-BE49-F238E27FC236}">
                <a16:creationId xmlns:a16="http://schemas.microsoft.com/office/drawing/2014/main" id="{A7452BF2-28C8-461B-8B39-96A95B78D602}"/>
              </a:ext>
            </a:extLst>
          </p:cNvPr>
          <p:cNvSpPr txBox="1"/>
          <p:nvPr/>
        </p:nvSpPr>
        <p:spPr>
          <a:xfrm>
            <a:off x="10003369" y="1659783"/>
            <a:ext cx="917161" cy="1200778"/>
          </a:xfrm>
          <a:prstGeom prst="rect">
            <a:avLst/>
          </a:prstGeom>
          <a:noFill/>
        </p:spPr>
        <p:txBody>
          <a:bodyPr vert="horz" wrap="square" rtlCol="0">
            <a:spAutoFit/>
          </a:bodyPr>
          <a:lstStyle/>
          <a:p>
            <a:pPr>
              <a:lnSpc>
                <a:spcPts val="2200"/>
              </a:lnSpc>
            </a:pPr>
            <a:r>
              <a:rPr lang="en-US" altLang="zh-CN" sz="1600" spc="3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rPr>
              <a:t>RGB:</a:t>
            </a:r>
          </a:p>
          <a:p>
            <a:pPr>
              <a:lnSpc>
                <a:spcPts val="2200"/>
              </a:lnSpc>
            </a:pPr>
            <a:r>
              <a:rPr lang="en-US" altLang="zh-CN" sz="1600" spc="3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rPr>
              <a:t>75</a:t>
            </a:r>
          </a:p>
          <a:p>
            <a:pPr>
              <a:lnSpc>
                <a:spcPts val="2200"/>
              </a:lnSpc>
            </a:pPr>
            <a:r>
              <a:rPr lang="en-US" altLang="zh-CN" sz="1600" spc="3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rPr>
              <a:t>81</a:t>
            </a:r>
          </a:p>
          <a:p>
            <a:pPr>
              <a:lnSpc>
                <a:spcPts val="2200"/>
              </a:lnSpc>
            </a:pPr>
            <a:r>
              <a:rPr lang="en-US" altLang="zh-CN" sz="1600" spc="3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rPr>
              <a:t>97</a:t>
            </a:r>
          </a:p>
        </p:txBody>
      </p:sp>
      <p:sp>
        <p:nvSpPr>
          <p:cNvPr id="66" name="文本框 65">
            <a:extLst>
              <a:ext uri="{FF2B5EF4-FFF2-40B4-BE49-F238E27FC236}">
                <a16:creationId xmlns:a16="http://schemas.microsoft.com/office/drawing/2014/main" id="{1E3723C6-58CA-47B4-BEE2-9FE13600F75F}"/>
              </a:ext>
            </a:extLst>
          </p:cNvPr>
          <p:cNvSpPr txBox="1"/>
          <p:nvPr/>
        </p:nvSpPr>
        <p:spPr>
          <a:xfrm>
            <a:off x="7860345" y="3649945"/>
            <a:ext cx="3096576" cy="460704"/>
          </a:xfrm>
          <a:prstGeom prst="rect">
            <a:avLst/>
          </a:prstGeom>
          <a:noFill/>
        </p:spPr>
        <p:txBody>
          <a:bodyPr vert="horz" wrap="square" rtlCol="0">
            <a:spAutoFit/>
          </a:bodyPr>
          <a:lstStyle/>
          <a:p>
            <a:pPr>
              <a:lnSpc>
                <a:spcPct val="150000"/>
              </a:lnSpc>
            </a:pPr>
            <a:r>
              <a:rPr lang="zh-CN" altLang="en-US" spc="3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rPr>
              <a:t>其它可用校徽</a:t>
            </a:r>
            <a:endParaRPr lang="en-US" altLang="zh-CN" spc="3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37070619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487AF5C-EA29-4E49-859B-EE0102BF2E9E}"/>
              </a:ext>
            </a:extLst>
          </p:cNvPr>
          <p:cNvPicPr>
            <a:picLocks noChangeAspect="1"/>
          </p:cNvPicPr>
          <p:nvPr/>
        </p:nvPicPr>
        <p:blipFill>
          <a:blip r:embed="rId3"/>
          <a:stretch>
            <a:fillRect/>
          </a:stretch>
        </p:blipFill>
        <p:spPr>
          <a:xfrm>
            <a:off x="0" y="5196840"/>
            <a:ext cx="12192000" cy="1341120"/>
          </a:xfrm>
          <a:prstGeom prst="rect">
            <a:avLst/>
          </a:prstGeom>
        </p:spPr>
      </p:pic>
      <p:sp>
        <p:nvSpPr>
          <p:cNvPr id="5" name="文本框 4">
            <a:extLst>
              <a:ext uri="{FF2B5EF4-FFF2-40B4-BE49-F238E27FC236}">
                <a16:creationId xmlns:a16="http://schemas.microsoft.com/office/drawing/2014/main" id="{94C3BDA9-7776-4D7E-B51A-6F78428A1761}"/>
              </a:ext>
            </a:extLst>
          </p:cNvPr>
          <p:cNvSpPr txBox="1"/>
          <p:nvPr/>
        </p:nvSpPr>
        <p:spPr>
          <a:xfrm>
            <a:off x="206248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cs typeface="+mn-ea"/>
                <a:sym typeface="+mn-lt"/>
              </a:rPr>
              <a:t>方奕曼</a:t>
            </a:r>
          </a:p>
        </p:txBody>
      </p:sp>
      <p:sp>
        <p:nvSpPr>
          <p:cNvPr id="6" name="文本框 5">
            <a:extLst>
              <a:ext uri="{FF2B5EF4-FFF2-40B4-BE49-F238E27FC236}">
                <a16:creationId xmlns:a16="http://schemas.microsoft.com/office/drawing/2014/main" id="{C66785E7-45F6-4A24-9F51-332244CC3AFD}"/>
              </a:ext>
            </a:extLst>
          </p:cNvPr>
          <p:cNvSpPr txBox="1"/>
          <p:nvPr/>
        </p:nvSpPr>
        <p:spPr>
          <a:xfrm>
            <a:off x="789432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cs typeface="+mn-ea"/>
                <a:sym typeface="+mn-lt"/>
              </a:rPr>
              <a:t>广州商学院</a:t>
            </a:r>
          </a:p>
        </p:txBody>
      </p:sp>
      <p:pic>
        <p:nvPicPr>
          <p:cNvPr id="8" name="图片 7" descr="图片包含 黑色, 文字&#10;&#10;描述已自动生成">
            <a:extLst>
              <a:ext uri="{FF2B5EF4-FFF2-40B4-BE49-F238E27FC236}">
                <a16:creationId xmlns:a16="http://schemas.microsoft.com/office/drawing/2014/main" id="{A24B4540-D9A8-4D57-A65D-7A3CCAA8C1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1050928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701C454-ED31-47E4-B04C-D7403341DC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3801" y="3628737"/>
            <a:ext cx="2057400" cy="20574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a:extLst>
              <a:ext uri="{FF2B5EF4-FFF2-40B4-BE49-F238E27FC236}">
                <a16:creationId xmlns:a16="http://schemas.microsoft.com/office/drawing/2014/main" id="{B0C12D2B-5C49-40E3-A73C-D430958AE1AA}"/>
              </a:ext>
            </a:extLst>
          </p:cNvPr>
          <p:cNvCxnSpPr>
            <a:cxnSpLocks/>
          </p:cNvCxnSpPr>
          <p:nvPr/>
        </p:nvCxnSpPr>
        <p:spPr>
          <a:xfrm flipV="1">
            <a:off x="6013450" y="-14514"/>
            <a:ext cx="0" cy="1746250"/>
          </a:xfrm>
          <a:prstGeom prst="line">
            <a:avLst/>
          </a:prstGeom>
          <a:ln w="57150" cap="rnd">
            <a:solidFill>
              <a:srgbClr val="722A2A"/>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85A89B3-A2E9-4313-9BFF-86F0970B4316}"/>
              </a:ext>
            </a:extLst>
          </p:cNvPr>
          <p:cNvCxnSpPr>
            <a:cxnSpLocks/>
          </p:cNvCxnSpPr>
          <p:nvPr/>
        </p:nvCxnSpPr>
        <p:spPr>
          <a:xfrm flipV="1">
            <a:off x="6013450" y="5155634"/>
            <a:ext cx="0" cy="1746250"/>
          </a:xfrm>
          <a:prstGeom prst="line">
            <a:avLst/>
          </a:prstGeom>
          <a:ln w="57150" cap="rnd">
            <a:solidFill>
              <a:srgbClr val="722A2A"/>
            </a:solidFill>
            <a:round/>
          </a:ln>
        </p:spPr>
        <p:style>
          <a:lnRef idx="1">
            <a:schemeClr val="accent1"/>
          </a:lnRef>
          <a:fillRef idx="0">
            <a:schemeClr val="accent1"/>
          </a:fillRef>
          <a:effectRef idx="0">
            <a:schemeClr val="accent1"/>
          </a:effectRef>
          <a:fontRef idx="minor">
            <a:schemeClr val="tx1"/>
          </a:fontRef>
        </p:style>
      </p:cxnSp>
      <p:sp>
        <p:nvSpPr>
          <p:cNvPr id="10" name="标题 1">
            <a:extLst>
              <a:ext uri="{FF2B5EF4-FFF2-40B4-BE49-F238E27FC236}">
                <a16:creationId xmlns:a16="http://schemas.microsoft.com/office/drawing/2014/main" id="{28760CC1-520E-4D7F-9C6F-DC924AD867D9}"/>
              </a:ext>
            </a:extLst>
          </p:cNvPr>
          <p:cNvSpPr txBox="1">
            <a:spLocks/>
          </p:cNvSpPr>
          <p:nvPr/>
        </p:nvSpPr>
        <p:spPr>
          <a:xfrm>
            <a:off x="666751" y="2501779"/>
            <a:ext cx="10871200" cy="9272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5000"/>
              </a:lnSpc>
            </a:pPr>
            <a:r>
              <a:rPr lang="zh-CN" altLang="en-US" b="1" spc="300" dirty="0">
                <a:solidFill>
                  <a:srgbClr val="3C4560"/>
                </a:solidFill>
                <a:latin typeface="+mn-ea"/>
                <a:cs typeface="+mn-ea"/>
                <a:sym typeface="+mn-lt"/>
              </a:rPr>
              <a:t>毕业论文答辩</a:t>
            </a:r>
            <a:r>
              <a:rPr lang="en-US" altLang="zh-CN" b="1" spc="300" dirty="0">
                <a:solidFill>
                  <a:srgbClr val="3C4560"/>
                </a:solidFill>
                <a:latin typeface="+mn-ea"/>
                <a:cs typeface="+mn-ea"/>
                <a:sym typeface="+mn-lt"/>
              </a:rPr>
              <a:t>PPT</a:t>
            </a:r>
            <a:r>
              <a:rPr lang="zh-CN" altLang="en-US" b="1" spc="300" dirty="0">
                <a:solidFill>
                  <a:srgbClr val="3C4560"/>
                </a:solidFill>
                <a:latin typeface="+mn-ea"/>
                <a:cs typeface="+mn-ea"/>
                <a:sym typeface="+mn-lt"/>
              </a:rPr>
              <a:t>模板 </a:t>
            </a:r>
          </a:p>
        </p:txBody>
      </p:sp>
      <p:grpSp>
        <p:nvGrpSpPr>
          <p:cNvPr id="4" name="组合 3">
            <a:extLst>
              <a:ext uri="{FF2B5EF4-FFF2-40B4-BE49-F238E27FC236}">
                <a16:creationId xmlns:a16="http://schemas.microsoft.com/office/drawing/2014/main" id="{4F375E63-EE77-4CC2-8692-2B00743F0D52}"/>
              </a:ext>
            </a:extLst>
          </p:cNvPr>
          <p:cNvGrpSpPr/>
          <p:nvPr/>
        </p:nvGrpSpPr>
        <p:grpSpPr>
          <a:xfrm>
            <a:off x="9779676" y="6143445"/>
            <a:ext cx="2064824" cy="533400"/>
            <a:chOff x="8364944" y="5731301"/>
            <a:chExt cx="3660258" cy="945544"/>
          </a:xfrm>
        </p:grpSpPr>
        <p:pic>
          <p:nvPicPr>
            <p:cNvPr id="12" name="图片 11">
              <a:extLst>
                <a:ext uri="{FF2B5EF4-FFF2-40B4-BE49-F238E27FC236}">
                  <a16:creationId xmlns:a16="http://schemas.microsoft.com/office/drawing/2014/main" id="{F8762C60-71E8-496B-A615-3CE58E966BCC}"/>
                </a:ext>
              </a:extLst>
            </p:cNvPr>
            <p:cNvPicPr>
              <a:picLocks noChangeAspect="1"/>
            </p:cNvPicPr>
            <p:nvPr/>
          </p:nvPicPr>
          <p:blipFill rotWithShape="1">
            <a:blip r:embed="rId3">
              <a:extLst>
                <a:ext uri="{28A0092B-C50C-407E-A947-70E740481C1C}">
                  <a14:useLocalDpi xmlns:a14="http://schemas.microsoft.com/office/drawing/2010/main" val="0"/>
                </a:ext>
              </a:extLst>
            </a:blip>
            <a:srcRect l="42199" t="15400" r="3538" b="18834"/>
            <a:stretch/>
          </p:blipFill>
          <p:spPr>
            <a:xfrm>
              <a:off x="9385544" y="5731301"/>
              <a:ext cx="2639658" cy="945544"/>
            </a:xfrm>
            <a:prstGeom prst="rect">
              <a:avLst/>
            </a:prstGeom>
          </p:spPr>
        </p:pic>
        <p:pic>
          <p:nvPicPr>
            <p:cNvPr id="14" name="图片 13">
              <a:extLst>
                <a:ext uri="{FF2B5EF4-FFF2-40B4-BE49-F238E27FC236}">
                  <a16:creationId xmlns:a16="http://schemas.microsoft.com/office/drawing/2014/main" id="{09BF1A36-6CD5-44DC-9202-3899178C49C9}"/>
                </a:ext>
              </a:extLst>
            </p:cNvPr>
            <p:cNvPicPr>
              <a:picLocks noChangeAspect="1"/>
            </p:cNvPicPr>
            <p:nvPr/>
          </p:nvPicPr>
          <p:blipFill rotWithShape="1">
            <a:blip r:embed="rId3">
              <a:extLst>
                <a:ext uri="{28A0092B-C50C-407E-A947-70E740481C1C}">
                  <a14:useLocalDpi xmlns:a14="http://schemas.microsoft.com/office/drawing/2010/main" val="0"/>
                </a:ext>
              </a:extLst>
            </a:blip>
            <a:srcRect l="1059" t="15400" r="77961" b="18834"/>
            <a:stretch/>
          </p:blipFill>
          <p:spPr>
            <a:xfrm>
              <a:off x="8364944" y="5731301"/>
              <a:ext cx="1020600" cy="945544"/>
            </a:xfrm>
            <a:prstGeom prst="rect">
              <a:avLst/>
            </a:prstGeom>
          </p:spPr>
        </p:pic>
      </p:grpSp>
      <p:sp>
        <p:nvSpPr>
          <p:cNvPr id="13" name="副标题 2">
            <a:extLst>
              <a:ext uri="{FF2B5EF4-FFF2-40B4-BE49-F238E27FC236}">
                <a16:creationId xmlns:a16="http://schemas.microsoft.com/office/drawing/2014/main" id="{B79071A7-D73D-4680-9DD5-EF12620A9C02}"/>
              </a:ext>
            </a:extLst>
          </p:cNvPr>
          <p:cNvSpPr txBox="1">
            <a:spLocks/>
          </p:cNvSpPr>
          <p:nvPr/>
        </p:nvSpPr>
        <p:spPr>
          <a:xfrm>
            <a:off x="4629151" y="3639929"/>
            <a:ext cx="2946400" cy="3687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pc="600" dirty="0">
                <a:solidFill>
                  <a:srgbClr val="4B5161"/>
                </a:solidFill>
                <a:latin typeface="+mj-ea"/>
                <a:ea typeface="+mj-ea"/>
                <a:cs typeface="+mn-ea"/>
                <a:sym typeface="+mn-lt"/>
              </a:rPr>
              <a:t>主讲人：</a:t>
            </a:r>
            <a:r>
              <a:rPr lang="en-US" altLang="zh-CN" spc="600" dirty="0">
                <a:solidFill>
                  <a:srgbClr val="4B5161"/>
                </a:solidFill>
                <a:latin typeface="+mj-ea"/>
                <a:ea typeface="+mj-ea"/>
                <a:cs typeface="+mn-ea"/>
                <a:sym typeface="+mn-lt"/>
              </a:rPr>
              <a:t>XXX</a:t>
            </a:r>
            <a:endParaRPr lang="zh-CN" altLang="en-US" spc="600" dirty="0">
              <a:solidFill>
                <a:srgbClr val="4B5161"/>
              </a:solidFill>
              <a:latin typeface="+mj-ea"/>
              <a:ea typeface="+mj-ea"/>
              <a:cs typeface="+mn-ea"/>
              <a:sym typeface="+mn-lt"/>
            </a:endParaRPr>
          </a:p>
        </p:txBody>
      </p:sp>
      <p:sp>
        <p:nvSpPr>
          <p:cNvPr id="16" name="标题 1">
            <a:extLst>
              <a:ext uri="{FF2B5EF4-FFF2-40B4-BE49-F238E27FC236}">
                <a16:creationId xmlns:a16="http://schemas.microsoft.com/office/drawing/2014/main" id="{CE14968C-2986-4763-88F2-F3B4369EC2D6}"/>
              </a:ext>
            </a:extLst>
          </p:cNvPr>
          <p:cNvSpPr txBox="1">
            <a:spLocks/>
          </p:cNvSpPr>
          <p:nvPr/>
        </p:nvSpPr>
        <p:spPr>
          <a:xfrm>
            <a:off x="10865627" y="-173589"/>
            <a:ext cx="2110146" cy="298941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5400" spc="600" dirty="0">
                <a:solidFill>
                  <a:srgbClr val="E2E2E2"/>
                </a:solidFill>
                <a:latin typeface="汉仪尚巍手书W" panose="00020600040101010101" pitchFamily="18" charset="-122"/>
                <a:ea typeface="汉仪尚巍手书W" panose="00020600040101010101" pitchFamily="18" charset="-122"/>
                <a:cs typeface="+mn-ea"/>
                <a:sym typeface="+mn-lt"/>
              </a:rPr>
              <a:t>求真立信笃行</a:t>
            </a:r>
          </a:p>
        </p:txBody>
      </p:sp>
      <p:sp>
        <p:nvSpPr>
          <p:cNvPr id="17" name="副标题 2">
            <a:extLst>
              <a:ext uri="{FF2B5EF4-FFF2-40B4-BE49-F238E27FC236}">
                <a16:creationId xmlns:a16="http://schemas.microsoft.com/office/drawing/2014/main" id="{90F3F7ED-2CFF-4F19-B6C4-085791E49B00}"/>
              </a:ext>
            </a:extLst>
          </p:cNvPr>
          <p:cNvSpPr txBox="1">
            <a:spLocks/>
          </p:cNvSpPr>
          <p:nvPr/>
        </p:nvSpPr>
        <p:spPr>
          <a:xfrm>
            <a:off x="4629151" y="4199043"/>
            <a:ext cx="2946400" cy="3687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pc="600" dirty="0">
                <a:solidFill>
                  <a:srgbClr val="4B5161"/>
                </a:solidFill>
                <a:latin typeface="+mj-ea"/>
                <a:ea typeface="+mj-ea"/>
                <a:cs typeface="+mn-ea"/>
                <a:sym typeface="+mn-lt"/>
              </a:rPr>
              <a:t>2019/04/08</a:t>
            </a:r>
            <a:endParaRPr lang="zh-CN" altLang="en-US" spc="600" dirty="0">
              <a:solidFill>
                <a:srgbClr val="4B5161"/>
              </a:solidFill>
              <a:latin typeface="+mj-ea"/>
              <a:ea typeface="+mj-ea"/>
              <a:cs typeface="+mn-ea"/>
              <a:sym typeface="+mn-lt"/>
            </a:endParaRPr>
          </a:p>
        </p:txBody>
      </p:sp>
    </p:spTree>
    <p:extLst>
      <p:ext uri="{BB962C8B-B14F-4D97-AF65-F5344CB8AC3E}">
        <p14:creationId xmlns:p14="http://schemas.microsoft.com/office/powerpoint/2010/main" val="155120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DE73B1F0-4698-49E3-A98D-5AF0A6E32CB1}"/>
              </a:ext>
            </a:extLst>
          </p:cNvPr>
          <p:cNvCxnSpPr>
            <a:cxnSpLocks/>
          </p:cNvCxnSpPr>
          <p:nvPr/>
        </p:nvCxnSpPr>
        <p:spPr>
          <a:xfrm>
            <a:off x="3908612" y="5531257"/>
            <a:ext cx="8283388" cy="41321"/>
          </a:xfrm>
          <a:prstGeom prst="line">
            <a:avLst/>
          </a:prstGeom>
          <a:ln w="19050">
            <a:solidFill>
              <a:srgbClr val="3C4560"/>
            </a:solidFill>
          </a:ln>
          <a:effectLst>
            <a:outerShdw blurRad="25400" dist="50800" dir="8100000" algn="tr"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D1B87326-A1F4-408D-830B-BFE569061537}"/>
              </a:ext>
            </a:extLst>
          </p:cNvPr>
          <p:cNvCxnSpPr>
            <a:cxnSpLocks/>
          </p:cNvCxnSpPr>
          <p:nvPr/>
        </p:nvCxnSpPr>
        <p:spPr>
          <a:xfrm>
            <a:off x="7320105" y="5367060"/>
            <a:ext cx="4871895" cy="0"/>
          </a:xfrm>
          <a:prstGeom prst="line">
            <a:avLst/>
          </a:prstGeom>
          <a:ln w="19050">
            <a:solidFill>
              <a:srgbClr val="3C4560"/>
            </a:solidFill>
          </a:ln>
          <a:effectLst>
            <a:outerShdw blurRad="25400" dist="50800" dir="8100000" algn="tr"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E592D3B-F089-4814-988D-44E043A35AAE}"/>
              </a:ext>
            </a:extLst>
          </p:cNvPr>
          <p:cNvCxnSpPr>
            <a:cxnSpLocks/>
          </p:cNvCxnSpPr>
          <p:nvPr/>
        </p:nvCxnSpPr>
        <p:spPr>
          <a:xfrm>
            <a:off x="10042525" y="5154335"/>
            <a:ext cx="2149475" cy="0"/>
          </a:xfrm>
          <a:prstGeom prst="line">
            <a:avLst/>
          </a:prstGeom>
          <a:ln w="19050">
            <a:solidFill>
              <a:srgbClr val="3C4560"/>
            </a:solidFill>
          </a:ln>
          <a:effectLst>
            <a:outerShdw blurRad="25400" dist="50800" dir="8100000" algn="tr"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EE8A211A-5A1F-426A-AA21-A8815FC49203}"/>
              </a:ext>
            </a:extLst>
          </p:cNvPr>
          <p:cNvSpPr/>
          <p:nvPr/>
        </p:nvSpPr>
        <p:spPr>
          <a:xfrm>
            <a:off x="0" y="5781144"/>
            <a:ext cx="12192000" cy="1122511"/>
          </a:xfrm>
          <a:prstGeom prst="rect">
            <a:avLst/>
          </a:prstGeom>
          <a:solidFill>
            <a:srgbClr val="3C456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descr="演讲人">
            <a:extLst>
              <a:ext uri="{FF2B5EF4-FFF2-40B4-BE49-F238E27FC236}">
                <a16:creationId xmlns:a16="http://schemas.microsoft.com/office/drawing/2014/main" id="{17A562A3-C224-4272-85F1-FF3516712158}"/>
              </a:ext>
            </a:extLst>
          </p:cNvPr>
          <p:cNvSpPr txBox="1"/>
          <p:nvPr/>
        </p:nvSpPr>
        <p:spPr>
          <a:xfrm>
            <a:off x="4980527" y="3424178"/>
            <a:ext cx="2230945" cy="400110"/>
          </a:xfrm>
          <a:prstGeom prst="rect">
            <a:avLst/>
          </a:prstGeom>
          <a:noFill/>
        </p:spPr>
        <p:txBody>
          <a:bodyPr vert="horz" wrap="square" rtlCol="0">
            <a:spAutoFit/>
          </a:bodyPr>
          <a:lstStyle/>
          <a:p>
            <a:pPr algn="ctr"/>
            <a:r>
              <a:rPr lang="en-US" altLang="zh-CN" sz="2000" spc="300" dirty="0">
                <a:solidFill>
                  <a:srgbClr val="3C4560"/>
                </a:solidFill>
                <a:latin typeface="+mn-ea"/>
                <a:cs typeface="+mn-ea"/>
                <a:sym typeface="+mn-lt"/>
              </a:rPr>
              <a:t>XX</a:t>
            </a:r>
            <a:r>
              <a:rPr lang="zh-CN" altLang="en-US" sz="2000" spc="300" dirty="0">
                <a:solidFill>
                  <a:srgbClr val="3C4560"/>
                </a:solidFill>
                <a:latin typeface="+mn-ea"/>
                <a:cs typeface="+mn-ea"/>
                <a:sym typeface="+mn-lt"/>
              </a:rPr>
              <a:t>学院</a:t>
            </a:r>
          </a:p>
        </p:txBody>
      </p:sp>
      <p:sp>
        <p:nvSpPr>
          <p:cNvPr id="36" name="文本框 35" descr="演讲时间">
            <a:extLst>
              <a:ext uri="{FF2B5EF4-FFF2-40B4-BE49-F238E27FC236}">
                <a16:creationId xmlns:a16="http://schemas.microsoft.com/office/drawing/2014/main" id="{84CA6392-7A6C-4A94-80FD-A798EE3DB2E9}"/>
              </a:ext>
            </a:extLst>
          </p:cNvPr>
          <p:cNvSpPr txBox="1"/>
          <p:nvPr/>
        </p:nvSpPr>
        <p:spPr>
          <a:xfrm>
            <a:off x="4980527" y="3789867"/>
            <a:ext cx="2230945" cy="400110"/>
          </a:xfrm>
          <a:prstGeom prst="rect">
            <a:avLst/>
          </a:prstGeom>
          <a:noFill/>
        </p:spPr>
        <p:txBody>
          <a:bodyPr vert="horz" wrap="square" rtlCol="0">
            <a:spAutoFit/>
          </a:bodyPr>
          <a:lstStyle/>
          <a:p>
            <a:pPr algn="ctr"/>
            <a:r>
              <a:rPr lang="en-US" altLang="zh-CN" sz="2000" spc="300" dirty="0">
                <a:solidFill>
                  <a:srgbClr val="3C4560"/>
                </a:solidFill>
                <a:latin typeface="+mn-ea"/>
                <a:cs typeface="+mn-ea"/>
                <a:sym typeface="+mn-lt"/>
              </a:rPr>
              <a:t>XXX</a:t>
            </a:r>
            <a:endParaRPr lang="zh-CN" altLang="en-US" sz="2000" spc="300" dirty="0">
              <a:solidFill>
                <a:srgbClr val="3C4560"/>
              </a:solidFill>
              <a:latin typeface="+mn-ea"/>
              <a:cs typeface="+mn-ea"/>
              <a:sym typeface="+mn-lt"/>
            </a:endParaRPr>
          </a:p>
        </p:txBody>
      </p:sp>
      <p:sp>
        <p:nvSpPr>
          <p:cNvPr id="39" name="文本框 38" descr="演讲标题">
            <a:extLst>
              <a:ext uri="{FF2B5EF4-FFF2-40B4-BE49-F238E27FC236}">
                <a16:creationId xmlns:a16="http://schemas.microsoft.com/office/drawing/2014/main" id="{1124E444-9AED-434F-91DA-004A97A689E8}"/>
              </a:ext>
            </a:extLst>
          </p:cNvPr>
          <p:cNvSpPr txBox="1"/>
          <p:nvPr/>
        </p:nvSpPr>
        <p:spPr>
          <a:xfrm>
            <a:off x="2564390" y="2056940"/>
            <a:ext cx="7063221" cy="861390"/>
          </a:xfrm>
          <a:prstGeom prst="rect">
            <a:avLst/>
          </a:prstGeom>
          <a:noFill/>
        </p:spPr>
        <p:txBody>
          <a:bodyPr vert="horz" wrap="square" rtlCol="0">
            <a:spAutoFit/>
          </a:bodyPr>
          <a:lstStyle/>
          <a:p>
            <a:pPr algn="ctr">
              <a:lnSpc>
                <a:spcPct val="125000"/>
              </a:lnSpc>
            </a:pPr>
            <a:r>
              <a:rPr lang="zh-CN" altLang="en-US" sz="4400" b="1" spc="300" dirty="0">
                <a:solidFill>
                  <a:srgbClr val="3C4560"/>
                </a:solidFill>
                <a:latin typeface="+mn-ea"/>
                <a:cs typeface="+mn-ea"/>
                <a:sym typeface="+mn-lt"/>
              </a:rPr>
              <a:t>毕业论文答辩</a:t>
            </a:r>
            <a:r>
              <a:rPr lang="en-US" altLang="zh-CN" sz="4400" b="1" spc="300" dirty="0">
                <a:solidFill>
                  <a:srgbClr val="3C4560"/>
                </a:solidFill>
                <a:latin typeface="+mn-ea"/>
                <a:cs typeface="+mn-ea"/>
                <a:sym typeface="+mn-lt"/>
              </a:rPr>
              <a:t>PPT</a:t>
            </a:r>
            <a:r>
              <a:rPr lang="zh-CN" altLang="en-US" sz="4400" b="1" spc="300" dirty="0">
                <a:solidFill>
                  <a:srgbClr val="3C4560"/>
                </a:solidFill>
                <a:latin typeface="+mn-ea"/>
                <a:cs typeface="+mn-ea"/>
                <a:sym typeface="+mn-lt"/>
              </a:rPr>
              <a:t>模板 </a:t>
            </a:r>
          </a:p>
        </p:txBody>
      </p:sp>
      <p:sp>
        <p:nvSpPr>
          <p:cNvPr id="15" name="文本框 14">
            <a:extLst>
              <a:ext uri="{FF2B5EF4-FFF2-40B4-BE49-F238E27FC236}">
                <a16:creationId xmlns:a16="http://schemas.microsoft.com/office/drawing/2014/main" id="{3BDCA6A0-E67D-4613-9D6F-A13B3BF806C6}"/>
              </a:ext>
            </a:extLst>
          </p:cNvPr>
          <p:cNvSpPr txBox="1"/>
          <p:nvPr/>
        </p:nvSpPr>
        <p:spPr>
          <a:xfrm flipV="1">
            <a:off x="1946675" y="1472687"/>
            <a:ext cx="736807" cy="769441"/>
          </a:xfrm>
          <a:prstGeom prst="rect">
            <a:avLst/>
          </a:prstGeom>
          <a:noFill/>
          <a:effectLst/>
        </p:spPr>
        <p:txBody>
          <a:bodyPr wrap="square" rtlCol="0">
            <a:spAutoFit/>
          </a:bodyPr>
          <a:lstStyle/>
          <a:p>
            <a:r>
              <a:rPr lang="zh-CN" altLang="en-US" sz="4400" dirty="0">
                <a:solidFill>
                  <a:srgbClr val="3C4560"/>
                </a:solidFill>
                <a:cs typeface="+mn-ea"/>
                <a:sym typeface="+mn-lt"/>
              </a:rPr>
              <a:t>╝ </a:t>
            </a:r>
          </a:p>
        </p:txBody>
      </p:sp>
      <p:pic>
        <p:nvPicPr>
          <p:cNvPr id="20" name="图片 19">
            <a:extLst>
              <a:ext uri="{FF2B5EF4-FFF2-40B4-BE49-F238E27FC236}">
                <a16:creationId xmlns:a16="http://schemas.microsoft.com/office/drawing/2014/main" id="{FAC6D393-5BAA-48B9-AB4B-B2E2A2E68057}"/>
              </a:ext>
            </a:extLst>
          </p:cNvPr>
          <p:cNvPicPr>
            <a:picLocks noChangeAspect="1"/>
          </p:cNvPicPr>
          <p:nvPr/>
        </p:nvPicPr>
        <p:blipFill>
          <a:blip r:embed="rId3"/>
          <a:stretch>
            <a:fillRect/>
          </a:stretch>
        </p:blipFill>
        <p:spPr>
          <a:xfrm>
            <a:off x="5196346" y="6204736"/>
            <a:ext cx="1701772" cy="459822"/>
          </a:xfrm>
          <a:prstGeom prst="rect">
            <a:avLst/>
          </a:prstGeom>
        </p:spPr>
      </p:pic>
      <p:sp>
        <p:nvSpPr>
          <p:cNvPr id="71" name="标题 1">
            <a:extLst>
              <a:ext uri="{FF2B5EF4-FFF2-40B4-BE49-F238E27FC236}">
                <a16:creationId xmlns:a16="http://schemas.microsoft.com/office/drawing/2014/main" id="{C464794D-EC4B-42C5-828B-9D95486CC0F3}"/>
              </a:ext>
            </a:extLst>
          </p:cNvPr>
          <p:cNvSpPr txBox="1">
            <a:spLocks/>
          </p:cNvSpPr>
          <p:nvPr/>
        </p:nvSpPr>
        <p:spPr>
          <a:xfrm>
            <a:off x="1204553" y="-487638"/>
            <a:ext cx="9991519" cy="14719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lnSpc>
                <a:spcPct val="100000"/>
              </a:lnSpc>
            </a:pPr>
            <a:r>
              <a:rPr lang="zh-CN" altLang="en-US" sz="8800" spc="600" dirty="0">
                <a:solidFill>
                  <a:srgbClr val="E2E2E2"/>
                </a:solidFill>
                <a:latin typeface="汉仪尚巍手书W" panose="00020600040101010101" pitchFamily="18" charset="-122"/>
                <a:ea typeface="汉仪尚巍手书W" panose="00020600040101010101" pitchFamily="18" charset="-122"/>
                <a:cs typeface="+mn-ea"/>
                <a:sym typeface="+mn-lt"/>
              </a:rPr>
              <a:t>求真</a:t>
            </a:r>
            <a:r>
              <a:rPr lang="en-US" altLang="zh-CN" sz="8800" spc="600" dirty="0">
                <a:solidFill>
                  <a:srgbClr val="E2E2E2"/>
                </a:solidFill>
                <a:latin typeface="汉仪尚巍手书W" panose="00020600040101010101" pitchFamily="18" charset="-122"/>
                <a:ea typeface="汉仪尚巍手书W" panose="00020600040101010101" pitchFamily="18" charset="-122"/>
                <a:cs typeface="+mn-ea"/>
                <a:sym typeface="+mn-lt"/>
              </a:rPr>
              <a:t>/</a:t>
            </a:r>
            <a:r>
              <a:rPr lang="zh-CN" altLang="en-US" sz="8800" spc="600" dirty="0">
                <a:solidFill>
                  <a:srgbClr val="E2E2E2"/>
                </a:solidFill>
                <a:latin typeface="汉仪尚巍手书W" panose="00020600040101010101" pitchFamily="18" charset="-122"/>
                <a:ea typeface="汉仪尚巍手书W" panose="00020600040101010101" pitchFamily="18" charset="-122"/>
                <a:cs typeface="+mn-ea"/>
                <a:sym typeface="+mn-lt"/>
              </a:rPr>
              <a:t>立信</a:t>
            </a:r>
            <a:r>
              <a:rPr lang="en-US" altLang="zh-CN" sz="8800" spc="600" dirty="0">
                <a:solidFill>
                  <a:srgbClr val="E2E2E2"/>
                </a:solidFill>
                <a:latin typeface="汉仪尚巍手书W" panose="00020600040101010101" pitchFamily="18" charset="-122"/>
                <a:ea typeface="汉仪尚巍手书W" panose="00020600040101010101" pitchFamily="18" charset="-122"/>
                <a:cs typeface="+mn-ea"/>
                <a:sym typeface="+mn-lt"/>
              </a:rPr>
              <a:t>/</a:t>
            </a:r>
            <a:r>
              <a:rPr lang="zh-CN" altLang="en-US" sz="8800" spc="600" dirty="0">
                <a:solidFill>
                  <a:srgbClr val="E2E2E2"/>
                </a:solidFill>
                <a:latin typeface="汉仪尚巍手书W" panose="00020600040101010101" pitchFamily="18" charset="-122"/>
                <a:ea typeface="汉仪尚巍手书W" panose="00020600040101010101" pitchFamily="18" charset="-122"/>
                <a:cs typeface="+mn-ea"/>
                <a:sym typeface="+mn-lt"/>
              </a:rPr>
              <a:t>笃行</a:t>
            </a:r>
          </a:p>
        </p:txBody>
      </p:sp>
    </p:spTree>
    <p:extLst>
      <p:ext uri="{BB962C8B-B14F-4D97-AF65-F5344CB8AC3E}">
        <p14:creationId xmlns:p14="http://schemas.microsoft.com/office/powerpoint/2010/main" val="35027484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42F48045-483E-4BBC-AAEE-C9F2105C0686}"/>
              </a:ext>
            </a:extLst>
          </p:cNvPr>
          <p:cNvGrpSpPr/>
          <p:nvPr/>
        </p:nvGrpSpPr>
        <p:grpSpPr>
          <a:xfrm>
            <a:off x="656593" y="1"/>
            <a:ext cx="1868059" cy="5841999"/>
            <a:chOff x="638696" y="-83819"/>
            <a:chExt cx="1868059" cy="5841999"/>
          </a:xfrm>
        </p:grpSpPr>
        <p:grpSp>
          <p:nvGrpSpPr>
            <p:cNvPr id="27" name="组合 26">
              <a:extLst>
                <a:ext uri="{FF2B5EF4-FFF2-40B4-BE49-F238E27FC236}">
                  <a16:creationId xmlns:a16="http://schemas.microsoft.com/office/drawing/2014/main" id="{7715F6FE-6BDC-40EB-9832-4FD943E7C516}"/>
                </a:ext>
              </a:extLst>
            </p:cNvPr>
            <p:cNvGrpSpPr/>
            <p:nvPr/>
          </p:nvGrpSpPr>
          <p:grpSpPr>
            <a:xfrm>
              <a:off x="638696" y="-83819"/>
              <a:ext cx="1868059" cy="5841999"/>
              <a:chOff x="528145" y="-185417"/>
              <a:chExt cx="1868059" cy="5841999"/>
            </a:xfrm>
          </p:grpSpPr>
          <p:grpSp>
            <p:nvGrpSpPr>
              <p:cNvPr id="23" name="组合 22">
                <a:extLst>
                  <a:ext uri="{FF2B5EF4-FFF2-40B4-BE49-F238E27FC236}">
                    <a16:creationId xmlns:a16="http://schemas.microsoft.com/office/drawing/2014/main" id="{97B64223-D3E9-4D31-A369-313958FDFA3C}"/>
                  </a:ext>
                </a:extLst>
              </p:cNvPr>
              <p:cNvGrpSpPr/>
              <p:nvPr/>
            </p:nvGrpSpPr>
            <p:grpSpPr>
              <a:xfrm>
                <a:off x="2084285" y="2308432"/>
                <a:ext cx="311919" cy="2945795"/>
                <a:chOff x="2084285" y="2308432"/>
                <a:chExt cx="311919" cy="2945795"/>
              </a:xfrm>
            </p:grpSpPr>
            <p:cxnSp>
              <p:nvCxnSpPr>
                <p:cNvPr id="51" name="直接连接符 50">
                  <a:extLst>
                    <a:ext uri="{FF2B5EF4-FFF2-40B4-BE49-F238E27FC236}">
                      <a16:creationId xmlns:a16="http://schemas.microsoft.com/office/drawing/2014/main" id="{7389E6A4-45EE-4571-977E-EC7123C2D044}"/>
                    </a:ext>
                  </a:extLst>
                </p:cNvPr>
                <p:cNvCxnSpPr>
                  <a:cxnSpLocks/>
                </p:cNvCxnSpPr>
                <p:nvPr/>
              </p:nvCxnSpPr>
              <p:spPr>
                <a:xfrm>
                  <a:off x="2084285" y="3314342"/>
                  <a:ext cx="311919" cy="4265"/>
                </a:xfrm>
                <a:prstGeom prst="line">
                  <a:avLst/>
                </a:prstGeom>
                <a:ln w="25400">
                  <a:solidFill>
                    <a:srgbClr val="314E5E"/>
                  </a:solidFill>
                </a:ln>
                <a:effectLst>
                  <a:outerShdw blurRad="38100" dist="381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0C2E62C7-D1D9-4147-9810-2A9FB5ECB365}"/>
                    </a:ext>
                  </a:extLst>
                </p:cNvPr>
                <p:cNvCxnSpPr>
                  <a:cxnSpLocks/>
                </p:cNvCxnSpPr>
                <p:nvPr/>
              </p:nvCxnSpPr>
              <p:spPr>
                <a:xfrm>
                  <a:off x="2084285" y="2308432"/>
                  <a:ext cx="311919" cy="4265"/>
                </a:xfrm>
                <a:prstGeom prst="line">
                  <a:avLst/>
                </a:prstGeom>
                <a:ln w="25400">
                  <a:solidFill>
                    <a:srgbClr val="314E5E"/>
                  </a:solidFill>
                </a:ln>
                <a:effectLst>
                  <a:outerShdw blurRad="38100" dist="381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74E6A9A5-2672-42F4-8380-1B7199DDAD4D}"/>
                    </a:ext>
                  </a:extLst>
                </p:cNvPr>
                <p:cNvCxnSpPr>
                  <a:cxnSpLocks/>
                </p:cNvCxnSpPr>
                <p:nvPr/>
              </p:nvCxnSpPr>
              <p:spPr>
                <a:xfrm>
                  <a:off x="2084285" y="4288502"/>
                  <a:ext cx="311919" cy="4265"/>
                </a:xfrm>
                <a:prstGeom prst="line">
                  <a:avLst/>
                </a:prstGeom>
                <a:ln w="25400">
                  <a:solidFill>
                    <a:srgbClr val="314E5E"/>
                  </a:solidFill>
                </a:ln>
                <a:effectLst>
                  <a:outerShdw blurRad="38100" dist="381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59D3F953-8A98-4A27-8833-4FD011B32620}"/>
                    </a:ext>
                  </a:extLst>
                </p:cNvPr>
                <p:cNvCxnSpPr>
                  <a:cxnSpLocks/>
                </p:cNvCxnSpPr>
                <p:nvPr/>
              </p:nvCxnSpPr>
              <p:spPr>
                <a:xfrm>
                  <a:off x="2084285" y="5249962"/>
                  <a:ext cx="311919" cy="4265"/>
                </a:xfrm>
                <a:prstGeom prst="line">
                  <a:avLst/>
                </a:prstGeom>
                <a:ln w="25400">
                  <a:solidFill>
                    <a:srgbClr val="314E5E"/>
                  </a:solidFill>
                </a:ln>
                <a:effectLst>
                  <a:outerShdw blurRad="38100" dist="381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grpSp>
          <p:cxnSp>
            <p:nvCxnSpPr>
              <p:cNvPr id="29" name="直接连接符 28">
                <a:extLst>
                  <a:ext uri="{FF2B5EF4-FFF2-40B4-BE49-F238E27FC236}">
                    <a16:creationId xmlns:a16="http://schemas.microsoft.com/office/drawing/2014/main" id="{C8A64470-8C03-4C35-82A8-6BE77E264616}"/>
                  </a:ext>
                </a:extLst>
              </p:cNvPr>
              <p:cNvCxnSpPr>
                <a:cxnSpLocks/>
              </p:cNvCxnSpPr>
              <p:nvPr/>
            </p:nvCxnSpPr>
            <p:spPr>
              <a:xfrm flipV="1">
                <a:off x="2395045" y="1648391"/>
                <a:ext cx="0" cy="4008191"/>
              </a:xfrm>
              <a:prstGeom prst="line">
                <a:avLst/>
              </a:prstGeom>
              <a:ln w="25400">
                <a:solidFill>
                  <a:srgbClr val="314E5E"/>
                </a:solidFill>
              </a:ln>
              <a:effectLst>
                <a:outerShdw blurRad="38100" dist="381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DD5392FE-5003-4009-8168-18AE3C88A1E7}"/>
                  </a:ext>
                </a:extLst>
              </p:cNvPr>
              <p:cNvGrpSpPr/>
              <p:nvPr/>
            </p:nvGrpSpPr>
            <p:grpSpPr>
              <a:xfrm>
                <a:off x="925534" y="2130472"/>
                <a:ext cx="1178485" cy="3303847"/>
                <a:chOff x="925534" y="2130472"/>
                <a:chExt cx="1178485" cy="3303847"/>
              </a:xfrm>
            </p:grpSpPr>
            <p:sp>
              <p:nvSpPr>
                <p:cNvPr id="5" name="矩形 4">
                  <a:extLst>
                    <a:ext uri="{FF2B5EF4-FFF2-40B4-BE49-F238E27FC236}">
                      <a16:creationId xmlns:a16="http://schemas.microsoft.com/office/drawing/2014/main" id="{EA4F4658-C8E7-4848-BAE1-ED7D76130E57}"/>
                    </a:ext>
                  </a:extLst>
                </p:cNvPr>
                <p:cNvSpPr/>
                <p:nvPr/>
              </p:nvSpPr>
              <p:spPr>
                <a:xfrm>
                  <a:off x="925534" y="2130472"/>
                  <a:ext cx="1178485" cy="373652"/>
                </a:xfrm>
                <a:prstGeom prst="rect">
                  <a:avLst/>
                </a:prstGeom>
                <a:solidFill>
                  <a:srgbClr val="3C4560"/>
                </a:solidFill>
                <a:ln>
                  <a:noFill/>
                </a:ln>
                <a:effectLst>
                  <a:outerShdw blurRad="254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 name="矩形 20">
                  <a:extLst>
                    <a:ext uri="{FF2B5EF4-FFF2-40B4-BE49-F238E27FC236}">
                      <a16:creationId xmlns:a16="http://schemas.microsoft.com/office/drawing/2014/main" id="{270BF947-3E4C-4A4B-B099-9229D3907B9A}"/>
                    </a:ext>
                  </a:extLst>
                </p:cNvPr>
                <p:cNvSpPr/>
                <p:nvPr/>
              </p:nvSpPr>
              <p:spPr>
                <a:xfrm>
                  <a:off x="925534" y="4102986"/>
                  <a:ext cx="1178485" cy="373652"/>
                </a:xfrm>
                <a:prstGeom prst="rect">
                  <a:avLst/>
                </a:prstGeom>
                <a:solidFill>
                  <a:srgbClr val="3C4560"/>
                </a:solidFill>
                <a:ln>
                  <a:noFill/>
                </a:ln>
                <a:effectLst>
                  <a:outerShdw blurRad="254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6" name="矩形 25">
                  <a:extLst>
                    <a:ext uri="{FF2B5EF4-FFF2-40B4-BE49-F238E27FC236}">
                      <a16:creationId xmlns:a16="http://schemas.microsoft.com/office/drawing/2014/main" id="{CC5251CD-5AE1-415C-A6A2-ABADB1F39100}"/>
                    </a:ext>
                  </a:extLst>
                </p:cNvPr>
                <p:cNvSpPr/>
                <p:nvPr/>
              </p:nvSpPr>
              <p:spPr>
                <a:xfrm>
                  <a:off x="925534" y="5060667"/>
                  <a:ext cx="1178485" cy="373652"/>
                </a:xfrm>
                <a:prstGeom prst="rect">
                  <a:avLst/>
                </a:prstGeom>
                <a:solidFill>
                  <a:srgbClr val="722A2A"/>
                </a:solidFill>
                <a:ln>
                  <a:noFill/>
                </a:ln>
                <a:effectLst>
                  <a:outerShdw blurRad="254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20" name="矩形 19">
                  <a:extLst>
                    <a:ext uri="{FF2B5EF4-FFF2-40B4-BE49-F238E27FC236}">
                      <a16:creationId xmlns:a16="http://schemas.microsoft.com/office/drawing/2014/main" id="{9A1B1967-BC13-4476-A610-46E97C6848B2}"/>
                    </a:ext>
                  </a:extLst>
                </p:cNvPr>
                <p:cNvSpPr/>
                <p:nvPr/>
              </p:nvSpPr>
              <p:spPr>
                <a:xfrm>
                  <a:off x="925534" y="3132604"/>
                  <a:ext cx="1178485" cy="373652"/>
                </a:xfrm>
                <a:prstGeom prst="rect">
                  <a:avLst/>
                </a:prstGeom>
                <a:solidFill>
                  <a:srgbClr val="722A2A"/>
                </a:solidFill>
                <a:ln>
                  <a:noFill/>
                </a:ln>
                <a:effectLst>
                  <a:outerShdw blurRad="254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cxnSp>
            <p:nvCxnSpPr>
              <p:cNvPr id="60" name="直接连接符 59">
                <a:extLst>
                  <a:ext uri="{FF2B5EF4-FFF2-40B4-BE49-F238E27FC236}">
                    <a16:creationId xmlns:a16="http://schemas.microsoft.com/office/drawing/2014/main" id="{84D3F21E-92E1-4A75-AC65-DD3063C72589}"/>
                  </a:ext>
                </a:extLst>
              </p:cNvPr>
              <p:cNvCxnSpPr>
                <a:cxnSpLocks/>
              </p:cNvCxnSpPr>
              <p:nvPr/>
            </p:nvCxnSpPr>
            <p:spPr>
              <a:xfrm flipV="1">
                <a:off x="528145" y="-185417"/>
                <a:ext cx="0" cy="1833808"/>
              </a:xfrm>
              <a:prstGeom prst="line">
                <a:avLst/>
              </a:prstGeom>
              <a:ln w="25400">
                <a:solidFill>
                  <a:srgbClr val="314E5E"/>
                </a:solidFill>
              </a:ln>
              <a:effectLst>
                <a:outerShdw blurRad="38100" dist="381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grpSp>
        <p:sp>
          <p:nvSpPr>
            <p:cNvPr id="2" name="椭圆 1">
              <a:extLst>
                <a:ext uri="{FF2B5EF4-FFF2-40B4-BE49-F238E27FC236}">
                  <a16:creationId xmlns:a16="http://schemas.microsoft.com/office/drawing/2014/main" id="{0AAC6DB3-7D9E-434E-8415-394C851FB78C}"/>
                </a:ext>
              </a:extLst>
            </p:cNvPr>
            <p:cNvSpPr/>
            <p:nvPr/>
          </p:nvSpPr>
          <p:spPr>
            <a:xfrm>
              <a:off x="2010775" y="3376167"/>
              <a:ext cx="87166" cy="87164"/>
            </a:xfrm>
            <a:prstGeom prst="ellipse">
              <a:avLst/>
            </a:prstGeom>
            <a:gradFill>
              <a:gsLst>
                <a:gs pos="37000">
                  <a:schemeClr val="bg1"/>
                </a:gs>
                <a:gs pos="100000">
                  <a:schemeClr val="bg1"/>
                </a:gs>
              </a:gsLst>
              <a:lin ang="2400000" scaled="0"/>
            </a:gradFill>
            <a:ln w="25400">
              <a:noFill/>
            </a:ln>
            <a:effectLst>
              <a:innerShdw blurRad="12700" dist="254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54" name="椭圆 53">
              <a:extLst>
                <a:ext uri="{FF2B5EF4-FFF2-40B4-BE49-F238E27FC236}">
                  <a16:creationId xmlns:a16="http://schemas.microsoft.com/office/drawing/2014/main" id="{55377633-7702-412C-88A0-ECAD5AED5AE5}"/>
                </a:ext>
              </a:extLst>
            </p:cNvPr>
            <p:cNvSpPr/>
            <p:nvPr/>
          </p:nvSpPr>
          <p:spPr>
            <a:xfrm>
              <a:off x="2010775" y="2366448"/>
              <a:ext cx="87166" cy="87164"/>
            </a:xfrm>
            <a:prstGeom prst="ellipse">
              <a:avLst/>
            </a:prstGeom>
            <a:gradFill>
              <a:gsLst>
                <a:gs pos="37000">
                  <a:schemeClr val="bg1"/>
                </a:gs>
                <a:gs pos="100000">
                  <a:schemeClr val="bg1"/>
                </a:gs>
              </a:gsLst>
              <a:lin ang="2400000" scaled="0"/>
            </a:gradFill>
            <a:ln w="25400">
              <a:noFill/>
            </a:ln>
            <a:effectLst>
              <a:innerShdw blurRad="12700" dist="254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56" name="椭圆 55">
              <a:extLst>
                <a:ext uri="{FF2B5EF4-FFF2-40B4-BE49-F238E27FC236}">
                  <a16:creationId xmlns:a16="http://schemas.microsoft.com/office/drawing/2014/main" id="{8D37402B-11DA-4349-9265-E49BD1838189}"/>
                </a:ext>
              </a:extLst>
            </p:cNvPr>
            <p:cNvSpPr/>
            <p:nvPr/>
          </p:nvSpPr>
          <p:spPr>
            <a:xfrm>
              <a:off x="2010775" y="5319404"/>
              <a:ext cx="87166" cy="87164"/>
            </a:xfrm>
            <a:prstGeom prst="ellipse">
              <a:avLst/>
            </a:prstGeom>
            <a:gradFill>
              <a:gsLst>
                <a:gs pos="37000">
                  <a:schemeClr val="bg1"/>
                </a:gs>
                <a:gs pos="100000">
                  <a:schemeClr val="bg1"/>
                </a:gs>
              </a:gsLst>
              <a:lin ang="2400000" scaled="0"/>
            </a:gradFill>
            <a:ln w="25400">
              <a:noFill/>
            </a:ln>
            <a:effectLst>
              <a:innerShdw blurRad="12700" dist="254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57" name="椭圆 56">
              <a:extLst>
                <a:ext uri="{FF2B5EF4-FFF2-40B4-BE49-F238E27FC236}">
                  <a16:creationId xmlns:a16="http://schemas.microsoft.com/office/drawing/2014/main" id="{D324278F-5FF0-4D22-90F0-A8228A44CADA}"/>
                </a:ext>
              </a:extLst>
            </p:cNvPr>
            <p:cNvSpPr/>
            <p:nvPr/>
          </p:nvSpPr>
          <p:spPr>
            <a:xfrm>
              <a:off x="2010775" y="4354136"/>
              <a:ext cx="87166" cy="87164"/>
            </a:xfrm>
            <a:prstGeom prst="ellipse">
              <a:avLst/>
            </a:prstGeom>
            <a:gradFill>
              <a:gsLst>
                <a:gs pos="37000">
                  <a:schemeClr val="bg1"/>
                </a:gs>
                <a:gs pos="100000">
                  <a:schemeClr val="bg1"/>
                </a:gs>
              </a:gsLst>
              <a:lin ang="2400000" scaled="0"/>
            </a:gradFill>
            <a:ln w="25400">
              <a:noFill/>
            </a:ln>
            <a:effectLst>
              <a:innerShdw blurRad="12700" dist="254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cxnSp>
        <p:nvCxnSpPr>
          <p:cNvPr id="4" name="直接连接符 3">
            <a:extLst>
              <a:ext uri="{FF2B5EF4-FFF2-40B4-BE49-F238E27FC236}">
                <a16:creationId xmlns:a16="http://schemas.microsoft.com/office/drawing/2014/main" id="{3BF462B3-8A35-4CC0-B3DA-01DAA1BBAB40}"/>
              </a:ext>
            </a:extLst>
          </p:cNvPr>
          <p:cNvCxnSpPr>
            <a:cxnSpLocks/>
          </p:cNvCxnSpPr>
          <p:nvPr/>
        </p:nvCxnSpPr>
        <p:spPr>
          <a:xfrm>
            <a:off x="656593" y="1833809"/>
            <a:ext cx="1866900" cy="0"/>
          </a:xfrm>
          <a:prstGeom prst="line">
            <a:avLst/>
          </a:prstGeom>
          <a:ln w="25400">
            <a:solidFill>
              <a:srgbClr val="314E5E"/>
            </a:solidFill>
          </a:ln>
          <a:effectLst>
            <a:outerShdw blurRad="38100" dist="381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78719587-E09F-4EBD-8424-B558F01E99B9}"/>
              </a:ext>
            </a:extLst>
          </p:cNvPr>
          <p:cNvSpPr txBox="1"/>
          <p:nvPr/>
        </p:nvSpPr>
        <p:spPr>
          <a:xfrm>
            <a:off x="1102170" y="1202481"/>
            <a:ext cx="1184940" cy="600164"/>
          </a:xfrm>
          <a:prstGeom prst="rect">
            <a:avLst/>
          </a:prstGeom>
          <a:noFill/>
        </p:spPr>
        <p:txBody>
          <a:bodyPr wrap="none" rtlCol="0">
            <a:spAutoFit/>
          </a:bodyPr>
          <a:lstStyle/>
          <a:p>
            <a:r>
              <a:rPr lang="zh-CN" altLang="en-US" sz="3300" spc="600" dirty="0">
                <a:solidFill>
                  <a:srgbClr val="314E5E"/>
                </a:solidFill>
                <a:latin typeface="+mn-ea"/>
                <a:cs typeface="+mn-ea"/>
                <a:sym typeface="+mn-lt"/>
              </a:rPr>
              <a:t>目录</a:t>
            </a:r>
          </a:p>
        </p:txBody>
      </p:sp>
      <p:sp>
        <p:nvSpPr>
          <p:cNvPr id="32" name="文本框 31" descr="章节序号1">
            <a:extLst>
              <a:ext uri="{FF2B5EF4-FFF2-40B4-BE49-F238E27FC236}">
                <a16:creationId xmlns:a16="http://schemas.microsoft.com/office/drawing/2014/main" id="{4E980436-B5EF-425D-A9A5-4DB352B40FD2}"/>
              </a:ext>
            </a:extLst>
          </p:cNvPr>
          <p:cNvSpPr txBox="1"/>
          <p:nvPr/>
        </p:nvSpPr>
        <p:spPr>
          <a:xfrm>
            <a:off x="1403871" y="2317900"/>
            <a:ext cx="581538" cy="369332"/>
          </a:xfrm>
          <a:prstGeom prst="rect">
            <a:avLst/>
          </a:prstGeom>
          <a:noFill/>
        </p:spPr>
        <p:txBody>
          <a:bodyPr vert="horz" wrap="square" rtlCol="0">
            <a:spAutoFit/>
          </a:bodyPr>
          <a:lstStyle>
            <a:defPPr>
              <a:defRPr lang="zh-CN"/>
            </a:defPPr>
            <a:lvl1pPr algn="ctr">
              <a:defRPr b="1">
                <a:solidFill>
                  <a:schemeClr val="bg1"/>
                </a:solidFill>
                <a:latin typeface="微软雅黑 Light" panose="020B0502040204020203" pitchFamily="34" charset="-122"/>
                <a:ea typeface="微软雅黑 Light" panose="020B0502040204020203" pitchFamily="34" charset="-122"/>
              </a:defRPr>
            </a:lvl1pPr>
          </a:lstStyle>
          <a:p>
            <a:r>
              <a:rPr lang="en-US" altLang="zh-CN" spc="300" dirty="0">
                <a:latin typeface="+mn-ea"/>
                <a:ea typeface="+mn-ea"/>
                <a:cs typeface="+mn-ea"/>
                <a:sym typeface="+mn-lt"/>
              </a:rPr>
              <a:t>01</a:t>
            </a:r>
            <a:endParaRPr lang="zh-CN" altLang="en-US" spc="300" dirty="0">
              <a:latin typeface="+mn-ea"/>
              <a:ea typeface="+mn-ea"/>
              <a:cs typeface="+mn-ea"/>
              <a:sym typeface="+mn-lt"/>
            </a:endParaRPr>
          </a:p>
        </p:txBody>
      </p:sp>
      <p:sp>
        <p:nvSpPr>
          <p:cNvPr id="40" name="文本框 39">
            <a:extLst>
              <a:ext uri="{FF2B5EF4-FFF2-40B4-BE49-F238E27FC236}">
                <a16:creationId xmlns:a16="http://schemas.microsoft.com/office/drawing/2014/main" id="{7E9B2938-4655-4107-B49D-D9C1B67B31CC}"/>
              </a:ext>
            </a:extLst>
          </p:cNvPr>
          <p:cNvSpPr txBox="1"/>
          <p:nvPr/>
        </p:nvSpPr>
        <p:spPr>
          <a:xfrm>
            <a:off x="1423151" y="3318245"/>
            <a:ext cx="581538" cy="369332"/>
          </a:xfrm>
          <a:prstGeom prst="rect">
            <a:avLst/>
          </a:prstGeom>
          <a:noFill/>
        </p:spPr>
        <p:txBody>
          <a:bodyPr vert="horz" wrap="square" rtlCol="0">
            <a:spAutoFit/>
          </a:bodyPr>
          <a:lstStyle/>
          <a:p>
            <a:pPr algn="ctr"/>
            <a:r>
              <a:rPr lang="en-US" altLang="zh-CN" b="1" spc="300" dirty="0">
                <a:solidFill>
                  <a:schemeClr val="bg1"/>
                </a:solidFill>
                <a:latin typeface="+mn-ea"/>
                <a:cs typeface="+mn-ea"/>
                <a:sym typeface="+mn-lt"/>
              </a:rPr>
              <a:t>02</a:t>
            </a:r>
            <a:endParaRPr lang="zh-CN" altLang="en-US" b="1" spc="300" dirty="0">
              <a:solidFill>
                <a:schemeClr val="bg1"/>
              </a:solidFill>
              <a:latin typeface="+mn-ea"/>
              <a:cs typeface="+mn-ea"/>
              <a:sym typeface="+mn-lt"/>
            </a:endParaRPr>
          </a:p>
        </p:txBody>
      </p:sp>
      <p:sp>
        <p:nvSpPr>
          <p:cNvPr id="44" name="文本框 43">
            <a:extLst>
              <a:ext uri="{FF2B5EF4-FFF2-40B4-BE49-F238E27FC236}">
                <a16:creationId xmlns:a16="http://schemas.microsoft.com/office/drawing/2014/main" id="{6E8421B0-6F55-48D3-B31C-52E1C33B13E7}"/>
              </a:ext>
            </a:extLst>
          </p:cNvPr>
          <p:cNvSpPr txBox="1"/>
          <p:nvPr/>
        </p:nvSpPr>
        <p:spPr>
          <a:xfrm>
            <a:off x="1404875" y="4291807"/>
            <a:ext cx="616485" cy="369332"/>
          </a:xfrm>
          <a:prstGeom prst="rect">
            <a:avLst/>
          </a:prstGeom>
          <a:noFill/>
        </p:spPr>
        <p:txBody>
          <a:bodyPr vert="horz" wrap="square" rtlCol="0">
            <a:spAutoFit/>
          </a:bodyPr>
          <a:lstStyle>
            <a:defPPr>
              <a:defRPr lang="zh-CN"/>
            </a:defPPr>
            <a:lvl1pPr algn="ctr">
              <a:defRPr b="1">
                <a:solidFill>
                  <a:schemeClr val="bg1"/>
                </a:solidFill>
                <a:latin typeface="微软雅黑 Light" panose="020B0502040204020203" pitchFamily="34" charset="-122"/>
                <a:ea typeface="微软雅黑 Light" panose="020B0502040204020203" pitchFamily="34" charset="-122"/>
              </a:defRPr>
            </a:lvl1pPr>
          </a:lstStyle>
          <a:p>
            <a:r>
              <a:rPr lang="en-US" altLang="zh-CN" spc="300" dirty="0">
                <a:latin typeface="+mn-ea"/>
                <a:ea typeface="+mn-ea"/>
                <a:cs typeface="+mn-ea"/>
                <a:sym typeface="+mn-lt"/>
              </a:rPr>
              <a:t>03</a:t>
            </a:r>
            <a:endParaRPr lang="zh-CN" altLang="en-US" spc="300" dirty="0">
              <a:latin typeface="+mn-ea"/>
              <a:ea typeface="+mn-ea"/>
              <a:cs typeface="+mn-ea"/>
              <a:sym typeface="+mn-lt"/>
            </a:endParaRPr>
          </a:p>
        </p:txBody>
      </p:sp>
      <p:grpSp>
        <p:nvGrpSpPr>
          <p:cNvPr id="33" name="组合 32">
            <a:extLst>
              <a:ext uri="{FF2B5EF4-FFF2-40B4-BE49-F238E27FC236}">
                <a16:creationId xmlns:a16="http://schemas.microsoft.com/office/drawing/2014/main" id="{568AB167-B377-4029-BC1D-E290E4946D60}"/>
              </a:ext>
            </a:extLst>
          </p:cNvPr>
          <p:cNvGrpSpPr/>
          <p:nvPr/>
        </p:nvGrpSpPr>
        <p:grpSpPr>
          <a:xfrm>
            <a:off x="2960097" y="2205785"/>
            <a:ext cx="7757630" cy="760479"/>
            <a:chOff x="4227109" y="1543656"/>
            <a:chExt cx="7757630" cy="760479"/>
          </a:xfrm>
        </p:grpSpPr>
        <p:sp>
          <p:nvSpPr>
            <p:cNvPr id="34" name="文本框 33">
              <a:extLst>
                <a:ext uri="{FF2B5EF4-FFF2-40B4-BE49-F238E27FC236}">
                  <a16:creationId xmlns:a16="http://schemas.microsoft.com/office/drawing/2014/main" id="{7DF65938-4727-45FC-8E5A-B2E538259843}"/>
                </a:ext>
              </a:extLst>
            </p:cNvPr>
            <p:cNvSpPr txBox="1"/>
            <p:nvPr/>
          </p:nvSpPr>
          <p:spPr>
            <a:xfrm>
              <a:off x="4227110" y="1543656"/>
              <a:ext cx="5458928" cy="400110"/>
            </a:xfrm>
            <a:prstGeom prst="rect">
              <a:avLst/>
            </a:prstGeom>
            <a:noFill/>
          </p:spPr>
          <p:txBody>
            <a:bodyPr vert="horz" wrap="square" rtlCol="0">
              <a:spAutoFit/>
            </a:bodyPr>
            <a:lstStyle>
              <a:defPPr>
                <a:defRPr lang="zh-CN"/>
              </a:defPPr>
              <a:lvl1pPr>
                <a:defRPr spc="3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000" b="1" dirty="0">
                  <a:latin typeface="+mn-ea"/>
                  <a:ea typeface="+mn-ea"/>
                  <a:cs typeface="+mn-ea"/>
                  <a:sym typeface="+mn-lt"/>
                </a:rPr>
                <a:t>课件</a:t>
              </a:r>
            </a:p>
          </p:txBody>
        </p:sp>
        <p:sp>
          <p:nvSpPr>
            <p:cNvPr id="35" name="文本框 34">
              <a:extLst>
                <a:ext uri="{FF2B5EF4-FFF2-40B4-BE49-F238E27FC236}">
                  <a16:creationId xmlns:a16="http://schemas.microsoft.com/office/drawing/2014/main" id="{ADB13E18-5284-468C-A7BA-658A79ED6751}"/>
                </a:ext>
              </a:extLst>
            </p:cNvPr>
            <p:cNvSpPr txBox="1"/>
            <p:nvPr/>
          </p:nvSpPr>
          <p:spPr>
            <a:xfrm>
              <a:off x="4227109" y="1884340"/>
              <a:ext cx="7757630" cy="419795"/>
            </a:xfrm>
            <a:prstGeom prst="rect">
              <a:avLst/>
            </a:prstGeom>
            <a:noFill/>
          </p:spPr>
          <p:txBody>
            <a:bodyPr vert="horz" wrap="square" rtlCol="0">
              <a:spAutoFit/>
            </a:bodyPr>
            <a:lstStyle>
              <a:defPPr>
                <a:defRPr lang="zh-CN"/>
              </a:defPPr>
              <a:lvl1pPr>
                <a:lnSpc>
                  <a:spcPct val="150000"/>
                </a:lnSpc>
                <a:defRPr sz="1200" spc="3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600" dirty="0">
                  <a:latin typeface="+mn-ea"/>
                  <a:ea typeface="+mn-ea"/>
                  <a:cs typeface="+mn-ea"/>
                  <a:sym typeface="+mn-lt"/>
                </a:rPr>
                <a:t>以财务分析课件为例子</a:t>
              </a:r>
            </a:p>
          </p:txBody>
        </p:sp>
      </p:grpSp>
      <p:grpSp>
        <p:nvGrpSpPr>
          <p:cNvPr id="36" name="组合 35">
            <a:extLst>
              <a:ext uri="{FF2B5EF4-FFF2-40B4-BE49-F238E27FC236}">
                <a16:creationId xmlns:a16="http://schemas.microsoft.com/office/drawing/2014/main" id="{8597BE69-116B-4DAF-AAE8-CD71734A2576}"/>
              </a:ext>
            </a:extLst>
          </p:cNvPr>
          <p:cNvGrpSpPr/>
          <p:nvPr/>
        </p:nvGrpSpPr>
        <p:grpSpPr>
          <a:xfrm>
            <a:off x="2960099" y="3207852"/>
            <a:ext cx="7757628" cy="760479"/>
            <a:chOff x="4227111" y="2553539"/>
            <a:chExt cx="7757628" cy="760479"/>
          </a:xfrm>
        </p:grpSpPr>
        <p:sp>
          <p:nvSpPr>
            <p:cNvPr id="39" name="文本框 38">
              <a:extLst>
                <a:ext uri="{FF2B5EF4-FFF2-40B4-BE49-F238E27FC236}">
                  <a16:creationId xmlns:a16="http://schemas.microsoft.com/office/drawing/2014/main" id="{26C3402C-2CCE-454D-8D53-24C2BB9A8D3F}"/>
                </a:ext>
              </a:extLst>
            </p:cNvPr>
            <p:cNvSpPr txBox="1"/>
            <p:nvPr/>
          </p:nvSpPr>
          <p:spPr>
            <a:xfrm>
              <a:off x="4227111" y="2553539"/>
              <a:ext cx="5458928" cy="400110"/>
            </a:xfrm>
            <a:prstGeom prst="rect">
              <a:avLst/>
            </a:prstGeom>
            <a:noFill/>
          </p:spPr>
          <p:txBody>
            <a:bodyPr vert="horz" wrap="square" rtlCol="0">
              <a:spAutoFit/>
            </a:bodyPr>
            <a:lstStyle>
              <a:defPPr>
                <a:defRPr lang="zh-CN"/>
              </a:defPPr>
              <a:lvl1pPr>
                <a:defRPr b="1" spc="3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000" dirty="0">
                  <a:latin typeface="+mn-ea"/>
                  <a:ea typeface="+mn-ea"/>
                  <a:cs typeface="+mn-ea"/>
                  <a:sym typeface="+mn-lt"/>
                </a:rPr>
                <a:t>会议</a:t>
              </a:r>
            </a:p>
          </p:txBody>
        </p:sp>
        <p:sp>
          <p:nvSpPr>
            <p:cNvPr id="43" name="文本框 42">
              <a:extLst>
                <a:ext uri="{FF2B5EF4-FFF2-40B4-BE49-F238E27FC236}">
                  <a16:creationId xmlns:a16="http://schemas.microsoft.com/office/drawing/2014/main" id="{1A747B95-09F7-43AE-BDAD-4D09903C8A6A}"/>
                </a:ext>
              </a:extLst>
            </p:cNvPr>
            <p:cNvSpPr txBox="1"/>
            <p:nvPr/>
          </p:nvSpPr>
          <p:spPr>
            <a:xfrm>
              <a:off x="4227111" y="2894223"/>
              <a:ext cx="7757628" cy="419795"/>
            </a:xfrm>
            <a:prstGeom prst="rect">
              <a:avLst/>
            </a:prstGeom>
            <a:noFill/>
          </p:spPr>
          <p:txBody>
            <a:bodyPr vert="horz" wrap="square" rtlCol="0">
              <a:spAutoFit/>
            </a:bodyPr>
            <a:lstStyle>
              <a:defPPr>
                <a:defRPr lang="zh-CN"/>
              </a:defPPr>
              <a:lvl1pPr>
                <a:lnSpc>
                  <a:spcPct val="150000"/>
                </a:lnSpc>
                <a:defRPr sz="1200" spc="3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600" dirty="0">
                  <a:latin typeface="+mn-ea"/>
                  <a:ea typeface="+mn-ea"/>
                  <a:cs typeface="+mn-ea"/>
                  <a:sym typeface="+mn-lt"/>
                </a:rPr>
                <a:t>部门里边会议可以用</a:t>
              </a:r>
            </a:p>
          </p:txBody>
        </p:sp>
      </p:grpSp>
      <p:grpSp>
        <p:nvGrpSpPr>
          <p:cNvPr id="47" name="组合 46">
            <a:extLst>
              <a:ext uri="{FF2B5EF4-FFF2-40B4-BE49-F238E27FC236}">
                <a16:creationId xmlns:a16="http://schemas.microsoft.com/office/drawing/2014/main" id="{BCC3C3CC-1EBE-4CAF-9AC2-5E994F6D59D1}"/>
              </a:ext>
            </a:extLst>
          </p:cNvPr>
          <p:cNvGrpSpPr/>
          <p:nvPr/>
        </p:nvGrpSpPr>
        <p:grpSpPr>
          <a:xfrm>
            <a:off x="2960099" y="4209919"/>
            <a:ext cx="7757629" cy="760479"/>
            <a:chOff x="4227111" y="3535988"/>
            <a:chExt cx="7757629" cy="760479"/>
          </a:xfrm>
        </p:grpSpPr>
        <p:sp>
          <p:nvSpPr>
            <p:cNvPr id="48" name="文本框 47">
              <a:extLst>
                <a:ext uri="{FF2B5EF4-FFF2-40B4-BE49-F238E27FC236}">
                  <a16:creationId xmlns:a16="http://schemas.microsoft.com/office/drawing/2014/main" id="{12421AF4-9ECE-4522-8313-1D9E6A45BE2C}"/>
                </a:ext>
              </a:extLst>
            </p:cNvPr>
            <p:cNvSpPr txBox="1"/>
            <p:nvPr/>
          </p:nvSpPr>
          <p:spPr>
            <a:xfrm>
              <a:off x="4227111" y="3535988"/>
              <a:ext cx="5458929" cy="400110"/>
            </a:xfrm>
            <a:prstGeom prst="rect">
              <a:avLst/>
            </a:prstGeom>
            <a:noFill/>
          </p:spPr>
          <p:txBody>
            <a:bodyPr vert="horz" wrap="square" rtlCol="0">
              <a:spAutoFit/>
            </a:bodyPr>
            <a:lstStyle>
              <a:defPPr>
                <a:defRPr lang="zh-CN"/>
              </a:defPPr>
              <a:lvl1pPr>
                <a:defRPr b="1" spc="3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000" dirty="0">
                  <a:latin typeface="+mn-ea"/>
                  <a:ea typeface="+mn-ea"/>
                  <a:cs typeface="+mn-ea"/>
                  <a:sym typeface="+mn-lt"/>
                </a:rPr>
                <a:t>答辩</a:t>
              </a:r>
            </a:p>
          </p:txBody>
        </p:sp>
        <p:sp>
          <p:nvSpPr>
            <p:cNvPr id="49" name="文本框 48">
              <a:extLst>
                <a:ext uri="{FF2B5EF4-FFF2-40B4-BE49-F238E27FC236}">
                  <a16:creationId xmlns:a16="http://schemas.microsoft.com/office/drawing/2014/main" id="{F9CEBB08-C4BA-4C3C-A809-02B8940FD810}"/>
                </a:ext>
              </a:extLst>
            </p:cNvPr>
            <p:cNvSpPr txBox="1"/>
            <p:nvPr/>
          </p:nvSpPr>
          <p:spPr>
            <a:xfrm>
              <a:off x="4227111" y="3876672"/>
              <a:ext cx="7757629" cy="419795"/>
            </a:xfrm>
            <a:prstGeom prst="rect">
              <a:avLst/>
            </a:prstGeom>
            <a:noFill/>
          </p:spPr>
          <p:txBody>
            <a:bodyPr vert="horz" wrap="square" rtlCol="0">
              <a:spAutoFit/>
            </a:bodyPr>
            <a:lstStyle>
              <a:defPPr>
                <a:defRPr lang="zh-CN"/>
              </a:defPPr>
              <a:lvl1pPr>
                <a:lnSpc>
                  <a:spcPct val="150000"/>
                </a:lnSpc>
                <a:defRPr sz="1200" spc="3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600" dirty="0">
                  <a:latin typeface="+mn-ea"/>
                  <a:ea typeface="+mn-ea"/>
                  <a:cs typeface="+mn-ea"/>
                  <a:sym typeface="+mn-lt"/>
                </a:rPr>
                <a:t>也可以用来答辩</a:t>
              </a:r>
            </a:p>
          </p:txBody>
        </p:sp>
      </p:grpSp>
      <p:grpSp>
        <p:nvGrpSpPr>
          <p:cNvPr id="50" name="组合 49">
            <a:extLst>
              <a:ext uri="{FF2B5EF4-FFF2-40B4-BE49-F238E27FC236}">
                <a16:creationId xmlns:a16="http://schemas.microsoft.com/office/drawing/2014/main" id="{DE42E91D-54E3-4F7B-827C-6E9E9FDF2E37}"/>
              </a:ext>
            </a:extLst>
          </p:cNvPr>
          <p:cNvGrpSpPr/>
          <p:nvPr/>
        </p:nvGrpSpPr>
        <p:grpSpPr>
          <a:xfrm>
            <a:off x="2960099" y="5211985"/>
            <a:ext cx="7757629" cy="760158"/>
            <a:chOff x="4227111" y="4721430"/>
            <a:chExt cx="7757629" cy="760158"/>
          </a:xfrm>
        </p:grpSpPr>
        <p:sp>
          <p:nvSpPr>
            <p:cNvPr id="55" name="文本框 54">
              <a:extLst>
                <a:ext uri="{FF2B5EF4-FFF2-40B4-BE49-F238E27FC236}">
                  <a16:creationId xmlns:a16="http://schemas.microsoft.com/office/drawing/2014/main" id="{64D23791-C882-4761-B78B-3A57BBEAA036}"/>
                </a:ext>
              </a:extLst>
            </p:cNvPr>
            <p:cNvSpPr txBox="1"/>
            <p:nvPr/>
          </p:nvSpPr>
          <p:spPr>
            <a:xfrm>
              <a:off x="4227111" y="4721430"/>
              <a:ext cx="5458929" cy="400110"/>
            </a:xfrm>
            <a:prstGeom prst="rect">
              <a:avLst/>
            </a:prstGeom>
            <a:noFill/>
          </p:spPr>
          <p:txBody>
            <a:bodyPr vert="horz" wrap="square" rtlCol="0">
              <a:spAutoFit/>
            </a:bodyPr>
            <a:lstStyle>
              <a:defPPr>
                <a:defRPr lang="zh-CN"/>
              </a:defPPr>
              <a:lvl1pPr>
                <a:defRPr b="1" spc="3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000" dirty="0">
                  <a:latin typeface="+mn-ea"/>
                  <a:ea typeface="+mn-ea"/>
                  <a:cs typeface="+mn-ea"/>
                  <a:sym typeface="+mn-lt"/>
                </a:rPr>
                <a:t>注意</a:t>
              </a:r>
            </a:p>
          </p:txBody>
        </p:sp>
        <p:sp>
          <p:nvSpPr>
            <p:cNvPr id="58" name="文本框 57">
              <a:extLst>
                <a:ext uri="{FF2B5EF4-FFF2-40B4-BE49-F238E27FC236}">
                  <a16:creationId xmlns:a16="http://schemas.microsoft.com/office/drawing/2014/main" id="{3B1E564A-A0D1-4E57-AEC4-3C9B335B3E10}"/>
                </a:ext>
              </a:extLst>
            </p:cNvPr>
            <p:cNvSpPr txBox="1"/>
            <p:nvPr/>
          </p:nvSpPr>
          <p:spPr>
            <a:xfrm>
              <a:off x="4227111" y="5062114"/>
              <a:ext cx="7757629" cy="419474"/>
            </a:xfrm>
            <a:prstGeom prst="rect">
              <a:avLst/>
            </a:prstGeom>
            <a:noFill/>
          </p:spPr>
          <p:txBody>
            <a:bodyPr vert="horz" wrap="square" rtlCol="0">
              <a:spAutoFit/>
            </a:bodyPr>
            <a:lstStyle>
              <a:defPPr>
                <a:defRPr lang="zh-CN"/>
              </a:defPPr>
              <a:lvl1pPr>
                <a:lnSpc>
                  <a:spcPct val="150000"/>
                </a:lnSpc>
                <a:defRPr sz="1200" spc="3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600" dirty="0">
                  <a:latin typeface="+mn-ea"/>
                  <a:ea typeface="+mn-ea"/>
                  <a:cs typeface="+mn-ea"/>
                  <a:sym typeface="+mn-lt"/>
                </a:rPr>
                <a:t>每一段尽量不同文本框，方便后续排版及修改。</a:t>
              </a:r>
            </a:p>
          </p:txBody>
        </p:sp>
      </p:grpSp>
      <p:sp>
        <p:nvSpPr>
          <p:cNvPr id="61" name="矩形 60">
            <a:extLst>
              <a:ext uri="{FF2B5EF4-FFF2-40B4-BE49-F238E27FC236}">
                <a16:creationId xmlns:a16="http://schemas.microsoft.com/office/drawing/2014/main" id="{B5D0A242-3AEA-44E5-91AC-5BEE918081C1}"/>
              </a:ext>
            </a:extLst>
          </p:cNvPr>
          <p:cNvSpPr/>
          <p:nvPr/>
        </p:nvSpPr>
        <p:spPr>
          <a:xfrm>
            <a:off x="0" y="0"/>
            <a:ext cx="12192000" cy="264206"/>
          </a:xfrm>
          <a:prstGeom prst="rect">
            <a:avLst/>
          </a:prstGeom>
          <a:solidFill>
            <a:srgbClr val="3C45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2" name="文本框 61">
            <a:extLst>
              <a:ext uri="{FF2B5EF4-FFF2-40B4-BE49-F238E27FC236}">
                <a16:creationId xmlns:a16="http://schemas.microsoft.com/office/drawing/2014/main" id="{CF1881C6-F960-4FDE-9ADF-222F874F9FF5}"/>
              </a:ext>
            </a:extLst>
          </p:cNvPr>
          <p:cNvSpPr txBox="1"/>
          <p:nvPr/>
        </p:nvSpPr>
        <p:spPr>
          <a:xfrm>
            <a:off x="1404875" y="5255741"/>
            <a:ext cx="616485" cy="369332"/>
          </a:xfrm>
          <a:prstGeom prst="rect">
            <a:avLst/>
          </a:prstGeom>
          <a:noFill/>
        </p:spPr>
        <p:txBody>
          <a:bodyPr vert="horz" wrap="square" rtlCol="0">
            <a:spAutoFit/>
          </a:bodyPr>
          <a:lstStyle>
            <a:defPPr>
              <a:defRPr lang="zh-CN"/>
            </a:defPPr>
            <a:lvl1pPr algn="ctr">
              <a:defRPr b="1">
                <a:solidFill>
                  <a:schemeClr val="bg1"/>
                </a:solidFill>
                <a:latin typeface="微软雅黑 Light" panose="020B0502040204020203" pitchFamily="34" charset="-122"/>
                <a:ea typeface="微软雅黑 Light" panose="020B0502040204020203" pitchFamily="34" charset="-122"/>
              </a:defRPr>
            </a:lvl1pPr>
          </a:lstStyle>
          <a:p>
            <a:r>
              <a:rPr lang="en-US" altLang="zh-CN" spc="300" dirty="0">
                <a:latin typeface="+mn-ea"/>
                <a:ea typeface="+mn-ea"/>
                <a:cs typeface="+mn-ea"/>
                <a:sym typeface="+mn-lt"/>
              </a:rPr>
              <a:t>04</a:t>
            </a:r>
            <a:endParaRPr lang="zh-CN" altLang="en-US" spc="300" dirty="0">
              <a:latin typeface="+mn-ea"/>
              <a:ea typeface="+mn-ea"/>
              <a:cs typeface="+mn-ea"/>
              <a:sym typeface="+mn-lt"/>
            </a:endParaRPr>
          </a:p>
        </p:txBody>
      </p:sp>
    </p:spTree>
    <p:extLst>
      <p:ext uri="{BB962C8B-B14F-4D97-AF65-F5344CB8AC3E}">
        <p14:creationId xmlns:p14="http://schemas.microsoft.com/office/powerpoint/2010/main" val="754552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54A442C5-C4EC-4356-842F-82A6692206B7}"/>
              </a:ext>
            </a:extLst>
          </p:cNvPr>
          <p:cNvSpPr/>
          <p:nvPr/>
        </p:nvSpPr>
        <p:spPr>
          <a:xfrm>
            <a:off x="-117535" y="-1107713"/>
            <a:ext cx="11430000" cy="7393640"/>
          </a:xfrm>
          <a:custGeom>
            <a:avLst/>
            <a:gdLst>
              <a:gd name="connsiteX0" fmla="*/ 333621 w 11782671"/>
              <a:gd name="connsiteY0" fmla="*/ 6477000 h 7437036"/>
              <a:gd name="connsiteX1" fmla="*/ 333621 w 11782671"/>
              <a:gd name="connsiteY1" fmla="*/ 7277100 h 7437036"/>
              <a:gd name="connsiteX2" fmla="*/ 3800721 w 11782671"/>
              <a:gd name="connsiteY2" fmla="*/ 7124700 h 7437036"/>
              <a:gd name="connsiteX3" fmla="*/ 7267821 w 11782671"/>
              <a:gd name="connsiteY3" fmla="*/ 4171950 h 7437036"/>
              <a:gd name="connsiteX4" fmla="*/ 9115671 w 11782671"/>
              <a:gd name="connsiteY4" fmla="*/ 1257300 h 7437036"/>
              <a:gd name="connsiteX5" fmla="*/ 11782671 w 11782671"/>
              <a:gd name="connsiteY5" fmla="*/ 0 h 7437036"/>
              <a:gd name="connsiteX6" fmla="*/ 11782671 w 11782671"/>
              <a:gd name="connsiteY6" fmla="*/ 0 h 7437036"/>
              <a:gd name="connsiteX0" fmla="*/ 0 w 11449050"/>
              <a:gd name="connsiteY0" fmla="*/ 7277100 h 7437036"/>
              <a:gd name="connsiteX1" fmla="*/ 3467100 w 11449050"/>
              <a:gd name="connsiteY1" fmla="*/ 7124700 h 7437036"/>
              <a:gd name="connsiteX2" fmla="*/ 6934200 w 11449050"/>
              <a:gd name="connsiteY2" fmla="*/ 4171950 h 7437036"/>
              <a:gd name="connsiteX3" fmla="*/ 8782050 w 11449050"/>
              <a:gd name="connsiteY3" fmla="*/ 1257300 h 7437036"/>
              <a:gd name="connsiteX4" fmla="*/ 11449050 w 11449050"/>
              <a:gd name="connsiteY4" fmla="*/ 0 h 7437036"/>
              <a:gd name="connsiteX5" fmla="*/ 11449050 w 11449050"/>
              <a:gd name="connsiteY5" fmla="*/ 0 h 7437036"/>
              <a:gd name="connsiteX0" fmla="*/ 0 w 11620500"/>
              <a:gd name="connsiteY0" fmla="*/ 6477000 h 7217653"/>
              <a:gd name="connsiteX1" fmla="*/ 3638550 w 11620500"/>
              <a:gd name="connsiteY1" fmla="*/ 7124700 h 7217653"/>
              <a:gd name="connsiteX2" fmla="*/ 7105650 w 11620500"/>
              <a:gd name="connsiteY2" fmla="*/ 4171950 h 7217653"/>
              <a:gd name="connsiteX3" fmla="*/ 8953500 w 11620500"/>
              <a:gd name="connsiteY3" fmla="*/ 1257300 h 7217653"/>
              <a:gd name="connsiteX4" fmla="*/ 11620500 w 11620500"/>
              <a:gd name="connsiteY4" fmla="*/ 0 h 7217653"/>
              <a:gd name="connsiteX5" fmla="*/ 11620500 w 11620500"/>
              <a:gd name="connsiteY5" fmla="*/ 0 h 7217653"/>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5" fmla="*/ 11620500 w 11620500"/>
              <a:gd name="connsiteY5" fmla="*/ 0 h 7241240"/>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5" fmla="*/ 11620500 w 11620500"/>
              <a:gd name="connsiteY5" fmla="*/ 0 h 7241240"/>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0" fmla="*/ 0 w 8953500"/>
              <a:gd name="connsiteY0" fmla="*/ 5219700 h 5983940"/>
              <a:gd name="connsiteX1" fmla="*/ 3638550 w 8953500"/>
              <a:gd name="connsiteY1" fmla="*/ 5867400 h 5983940"/>
              <a:gd name="connsiteX2" fmla="*/ 7105650 w 8953500"/>
              <a:gd name="connsiteY2" fmla="*/ 2914650 h 5983940"/>
              <a:gd name="connsiteX3" fmla="*/ 8953500 w 8953500"/>
              <a:gd name="connsiteY3" fmla="*/ 0 h 5983940"/>
              <a:gd name="connsiteX0" fmla="*/ 0 w 11182350"/>
              <a:gd name="connsiteY0" fmla="*/ 6743700 h 7507940"/>
              <a:gd name="connsiteX1" fmla="*/ 3638550 w 11182350"/>
              <a:gd name="connsiteY1" fmla="*/ 7391400 h 7507940"/>
              <a:gd name="connsiteX2" fmla="*/ 7105650 w 11182350"/>
              <a:gd name="connsiteY2" fmla="*/ 4438650 h 7507940"/>
              <a:gd name="connsiteX3" fmla="*/ 11182350 w 11182350"/>
              <a:gd name="connsiteY3" fmla="*/ 0 h 7507940"/>
              <a:gd name="connsiteX0" fmla="*/ 0 w 11182350"/>
              <a:gd name="connsiteY0" fmla="*/ 6743700 h 7507940"/>
              <a:gd name="connsiteX1" fmla="*/ 3638550 w 11182350"/>
              <a:gd name="connsiteY1" fmla="*/ 7391400 h 7507940"/>
              <a:gd name="connsiteX2" fmla="*/ 7105650 w 11182350"/>
              <a:gd name="connsiteY2" fmla="*/ 4438650 h 7507940"/>
              <a:gd name="connsiteX3" fmla="*/ 11182350 w 11182350"/>
              <a:gd name="connsiteY3" fmla="*/ 0 h 75079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Lst>
            <a:ahLst/>
            <a:cxnLst>
              <a:cxn ang="0">
                <a:pos x="connsiteX0" y="connsiteY0"/>
              </a:cxn>
              <a:cxn ang="0">
                <a:pos x="connsiteX1" y="connsiteY1"/>
              </a:cxn>
              <a:cxn ang="0">
                <a:pos x="connsiteX2" y="connsiteY2"/>
              </a:cxn>
              <a:cxn ang="0">
                <a:pos x="connsiteX3" y="connsiteY3"/>
              </a:cxn>
            </a:cxnLst>
            <a:rect l="l" t="t" r="r" b="b"/>
            <a:pathLst>
              <a:path w="11430000" h="7393640">
                <a:moveTo>
                  <a:pt x="0" y="6629400"/>
                </a:moveTo>
                <a:cubicBezTo>
                  <a:pt x="539750" y="7004050"/>
                  <a:pt x="2454275" y="7661275"/>
                  <a:pt x="3638550" y="7277100"/>
                </a:cubicBezTo>
                <a:cubicBezTo>
                  <a:pt x="4822825" y="6892925"/>
                  <a:pt x="6111875" y="6203950"/>
                  <a:pt x="7105650" y="4324350"/>
                </a:cubicBezTo>
                <a:cubicBezTo>
                  <a:pt x="8099425" y="2444750"/>
                  <a:pt x="9305925" y="371475"/>
                  <a:pt x="11430000" y="0"/>
                </a:cubicBezTo>
              </a:path>
            </a:pathLst>
          </a:custGeom>
          <a:noFill/>
          <a:ln w="63500">
            <a:solidFill>
              <a:srgbClr val="F0F0F0">
                <a:alpha val="38000"/>
              </a:srgbClr>
            </a:solidFill>
          </a:ln>
          <a:effectLst>
            <a:outerShdw blurRad="266700" sx="104000" sy="104000" algn="ctr" rotWithShape="0">
              <a:srgbClr val="757575"/>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1" name="组合 10">
            <a:extLst>
              <a:ext uri="{FF2B5EF4-FFF2-40B4-BE49-F238E27FC236}">
                <a16:creationId xmlns:a16="http://schemas.microsoft.com/office/drawing/2014/main" id="{58E5454C-9DA7-4EF9-92FA-7573795BAB94}"/>
              </a:ext>
            </a:extLst>
          </p:cNvPr>
          <p:cNvGrpSpPr/>
          <p:nvPr/>
        </p:nvGrpSpPr>
        <p:grpSpPr>
          <a:xfrm>
            <a:off x="7703967" y="-908293"/>
            <a:ext cx="1724695" cy="1591422"/>
            <a:chOff x="7703967" y="-908293"/>
            <a:chExt cx="1724695" cy="1591422"/>
          </a:xfrm>
        </p:grpSpPr>
        <p:sp>
          <p:nvSpPr>
            <p:cNvPr id="3" name="空心弧 2">
              <a:extLst>
                <a:ext uri="{FF2B5EF4-FFF2-40B4-BE49-F238E27FC236}">
                  <a16:creationId xmlns:a16="http://schemas.microsoft.com/office/drawing/2014/main" id="{0E30B81A-3925-4A09-8696-EB30A53ACF0D}"/>
                </a:ext>
              </a:extLst>
            </p:cNvPr>
            <p:cNvSpPr/>
            <p:nvPr/>
          </p:nvSpPr>
          <p:spPr>
            <a:xfrm>
              <a:off x="7703967" y="-908293"/>
              <a:ext cx="1591422" cy="1591422"/>
            </a:xfrm>
            <a:prstGeom prst="blockArc">
              <a:avLst>
                <a:gd name="adj1" fmla="val 21376061"/>
                <a:gd name="adj2" fmla="val 10925303"/>
                <a:gd name="adj3" fmla="val 18637"/>
              </a:avLst>
            </a:prstGeom>
            <a:solidFill>
              <a:srgbClr val="722A2A">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1" name="圆: 空心 90">
              <a:extLst>
                <a:ext uri="{FF2B5EF4-FFF2-40B4-BE49-F238E27FC236}">
                  <a16:creationId xmlns:a16="http://schemas.microsoft.com/office/drawing/2014/main" id="{A0576C89-4D88-4E69-B724-1C24940BA64C}"/>
                </a:ext>
              </a:extLst>
            </p:cNvPr>
            <p:cNvSpPr/>
            <p:nvPr/>
          </p:nvSpPr>
          <p:spPr>
            <a:xfrm>
              <a:off x="9070164" y="208803"/>
              <a:ext cx="358498" cy="358498"/>
            </a:xfrm>
            <a:prstGeom prst="donut">
              <a:avLst>
                <a:gd name="adj" fmla="val 22531"/>
              </a:avLst>
            </a:prstGeom>
            <a:solidFill>
              <a:srgbClr val="722A2A">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56" name="矩形 55">
            <a:extLst>
              <a:ext uri="{FF2B5EF4-FFF2-40B4-BE49-F238E27FC236}">
                <a16:creationId xmlns:a16="http://schemas.microsoft.com/office/drawing/2014/main" id="{CA6AB47C-F641-4170-861C-6E9940691FBC}"/>
              </a:ext>
            </a:extLst>
          </p:cNvPr>
          <p:cNvSpPr/>
          <p:nvPr/>
        </p:nvSpPr>
        <p:spPr>
          <a:xfrm>
            <a:off x="614227" y="2233479"/>
            <a:ext cx="1832246" cy="1992908"/>
          </a:xfrm>
          <a:custGeom>
            <a:avLst/>
            <a:gdLst>
              <a:gd name="connsiteX0" fmla="*/ 0 w 2353374"/>
              <a:gd name="connsiteY0" fmla="*/ 0 h 2353374"/>
              <a:gd name="connsiteX1" fmla="*/ 2353374 w 2353374"/>
              <a:gd name="connsiteY1" fmla="*/ 0 h 2353374"/>
              <a:gd name="connsiteX2" fmla="*/ 2353374 w 2353374"/>
              <a:gd name="connsiteY2" fmla="*/ 2353374 h 2353374"/>
              <a:gd name="connsiteX3" fmla="*/ 0 w 2353374"/>
              <a:gd name="connsiteY3" fmla="*/ 2353374 h 2353374"/>
              <a:gd name="connsiteX4" fmla="*/ 0 w 2353374"/>
              <a:gd name="connsiteY4" fmla="*/ 0 h 2353374"/>
              <a:gd name="connsiteX0" fmla="*/ 0 w 2353374"/>
              <a:gd name="connsiteY0" fmla="*/ 0 h 2353374"/>
              <a:gd name="connsiteX1" fmla="*/ 2353374 w 2353374"/>
              <a:gd name="connsiteY1" fmla="*/ 0 h 2353374"/>
              <a:gd name="connsiteX2" fmla="*/ 2353374 w 2353374"/>
              <a:gd name="connsiteY2" fmla="*/ 2353374 h 2353374"/>
              <a:gd name="connsiteX3" fmla="*/ 0 w 2353374"/>
              <a:gd name="connsiteY3" fmla="*/ 2353374 h 2353374"/>
              <a:gd name="connsiteX4" fmla="*/ 91440 w 2353374"/>
              <a:gd name="connsiteY4" fmla="*/ 91440 h 2353374"/>
              <a:gd name="connsiteX0" fmla="*/ 0 w 2353374"/>
              <a:gd name="connsiteY0" fmla="*/ 0 h 2353374"/>
              <a:gd name="connsiteX1" fmla="*/ 2353374 w 2353374"/>
              <a:gd name="connsiteY1" fmla="*/ 0 h 2353374"/>
              <a:gd name="connsiteX2" fmla="*/ 2353374 w 2353374"/>
              <a:gd name="connsiteY2" fmla="*/ 2353374 h 2353374"/>
              <a:gd name="connsiteX3" fmla="*/ 0 w 2353374"/>
              <a:gd name="connsiteY3" fmla="*/ 2353374 h 2353374"/>
            </a:gdLst>
            <a:ahLst/>
            <a:cxnLst>
              <a:cxn ang="0">
                <a:pos x="connsiteX0" y="connsiteY0"/>
              </a:cxn>
              <a:cxn ang="0">
                <a:pos x="connsiteX1" y="connsiteY1"/>
              </a:cxn>
              <a:cxn ang="0">
                <a:pos x="connsiteX2" y="connsiteY2"/>
              </a:cxn>
              <a:cxn ang="0">
                <a:pos x="connsiteX3" y="connsiteY3"/>
              </a:cxn>
            </a:cxnLst>
            <a:rect l="l" t="t" r="r" b="b"/>
            <a:pathLst>
              <a:path w="2353374" h="2353374">
                <a:moveTo>
                  <a:pt x="0" y="0"/>
                </a:moveTo>
                <a:lnTo>
                  <a:pt x="2353374" y="0"/>
                </a:lnTo>
                <a:lnTo>
                  <a:pt x="2353374" y="2353374"/>
                </a:lnTo>
                <a:lnTo>
                  <a:pt x="0" y="2353374"/>
                </a:lnTo>
              </a:path>
            </a:pathLst>
          </a:custGeom>
          <a:noFill/>
          <a:ln w="22225">
            <a:solidFill>
              <a:srgbClr val="72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sp>
        <p:nvSpPr>
          <p:cNvPr id="25" name="文本框 24">
            <a:extLst>
              <a:ext uri="{FF2B5EF4-FFF2-40B4-BE49-F238E27FC236}">
                <a16:creationId xmlns:a16="http://schemas.microsoft.com/office/drawing/2014/main" id="{0CB068E5-CFE6-4812-AA74-E6CA25B9CD22}"/>
              </a:ext>
            </a:extLst>
          </p:cNvPr>
          <p:cNvSpPr txBox="1"/>
          <p:nvPr/>
        </p:nvSpPr>
        <p:spPr>
          <a:xfrm>
            <a:off x="478067" y="3099013"/>
            <a:ext cx="1597476" cy="584775"/>
          </a:xfrm>
          <a:prstGeom prst="rect">
            <a:avLst/>
          </a:prstGeom>
          <a:noFill/>
        </p:spPr>
        <p:txBody>
          <a:bodyPr wrap="square" rtlCol="0">
            <a:spAutoFit/>
          </a:bodyPr>
          <a:lstStyle/>
          <a:p>
            <a:r>
              <a:rPr lang="zh-CN" altLang="en-US" sz="3200" dirty="0">
                <a:solidFill>
                  <a:srgbClr val="3C4560"/>
                </a:solidFill>
                <a:effectLst>
                  <a:outerShdw blurRad="88900" dist="38100" dir="2700000" sx="101000" sy="101000" algn="tl" rotWithShape="0">
                    <a:prstClr val="black">
                      <a:alpha val="10000"/>
                    </a:prstClr>
                  </a:outerShdw>
                </a:effectLst>
                <a:latin typeface="+mj-ea"/>
                <a:ea typeface="+mj-ea"/>
                <a:cs typeface="+mn-ea"/>
                <a:sym typeface="+mn-lt"/>
              </a:rPr>
              <a:t>目录</a:t>
            </a:r>
          </a:p>
        </p:txBody>
      </p:sp>
      <p:sp>
        <p:nvSpPr>
          <p:cNvPr id="103" name="矩形 102">
            <a:extLst>
              <a:ext uri="{FF2B5EF4-FFF2-40B4-BE49-F238E27FC236}">
                <a16:creationId xmlns:a16="http://schemas.microsoft.com/office/drawing/2014/main" id="{D0FAE794-8210-407D-B282-1DB5E2E37EDD}"/>
              </a:ext>
            </a:extLst>
          </p:cNvPr>
          <p:cNvSpPr/>
          <p:nvPr/>
        </p:nvSpPr>
        <p:spPr>
          <a:xfrm>
            <a:off x="524110" y="3861894"/>
            <a:ext cx="166317" cy="177835"/>
          </a:xfrm>
          <a:prstGeom prst="rect">
            <a:avLst/>
          </a:prstGeom>
          <a:solidFill>
            <a:srgbClr val="72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89" name="圆: 空心 88">
            <a:extLst>
              <a:ext uri="{FF2B5EF4-FFF2-40B4-BE49-F238E27FC236}">
                <a16:creationId xmlns:a16="http://schemas.microsoft.com/office/drawing/2014/main" id="{9D4B2ACD-CB74-4BEA-A6F4-6F45DB126361}"/>
              </a:ext>
            </a:extLst>
          </p:cNvPr>
          <p:cNvSpPr/>
          <p:nvPr/>
        </p:nvSpPr>
        <p:spPr>
          <a:xfrm>
            <a:off x="2043113" y="2403475"/>
            <a:ext cx="184316" cy="184316"/>
          </a:xfrm>
          <a:prstGeom prst="donut">
            <a:avLst>
              <a:gd name="adj" fmla="val 22531"/>
            </a:avLst>
          </a:prstGeom>
          <a:solidFill>
            <a:srgbClr val="72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45" name="内容占位符 2">
            <a:extLst>
              <a:ext uri="{FF2B5EF4-FFF2-40B4-BE49-F238E27FC236}">
                <a16:creationId xmlns:a16="http://schemas.microsoft.com/office/drawing/2014/main" id="{BE777C90-C3AC-44A2-AAB2-482B87D40E8D}"/>
              </a:ext>
            </a:extLst>
          </p:cNvPr>
          <p:cNvSpPr txBox="1">
            <a:spLocks/>
          </p:cNvSpPr>
          <p:nvPr/>
        </p:nvSpPr>
        <p:spPr>
          <a:xfrm>
            <a:off x="13564250" y="2023913"/>
            <a:ext cx="10972800" cy="50561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cs typeface="+mn-ea"/>
              <a:sym typeface="+mn-lt"/>
            </a:endParaRPr>
          </a:p>
        </p:txBody>
      </p:sp>
      <p:sp>
        <p:nvSpPr>
          <p:cNvPr id="46" name="文本框 45">
            <a:extLst>
              <a:ext uri="{FF2B5EF4-FFF2-40B4-BE49-F238E27FC236}">
                <a16:creationId xmlns:a16="http://schemas.microsoft.com/office/drawing/2014/main" id="{79E7D740-CB0C-471F-8847-BAC909D70FD3}"/>
              </a:ext>
            </a:extLst>
          </p:cNvPr>
          <p:cNvSpPr txBox="1"/>
          <p:nvPr/>
        </p:nvSpPr>
        <p:spPr>
          <a:xfrm>
            <a:off x="4265210" y="1556356"/>
            <a:ext cx="5458928" cy="461665"/>
          </a:xfrm>
          <a:prstGeom prst="rect">
            <a:avLst/>
          </a:prstGeom>
          <a:noFill/>
        </p:spPr>
        <p:txBody>
          <a:bodyPr vert="horz" wrap="square" rtlCol="0">
            <a:spAutoFit/>
          </a:bodyPr>
          <a:lstStyle>
            <a:defPPr>
              <a:defRPr lang="zh-CN"/>
            </a:defPPr>
            <a:lvl1pPr>
              <a:defRPr spc="3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400" b="1" dirty="0">
                <a:latin typeface="+mj-ea"/>
                <a:ea typeface="+mj-ea"/>
                <a:cs typeface="+mn-ea"/>
                <a:sym typeface="+mn-lt"/>
              </a:rPr>
              <a:t>第一节  利润表分析的目的和内容</a:t>
            </a:r>
          </a:p>
        </p:txBody>
      </p:sp>
      <p:sp>
        <p:nvSpPr>
          <p:cNvPr id="49" name="文本框 48">
            <a:extLst>
              <a:ext uri="{FF2B5EF4-FFF2-40B4-BE49-F238E27FC236}">
                <a16:creationId xmlns:a16="http://schemas.microsoft.com/office/drawing/2014/main" id="{37433ACC-C77D-42E3-8104-AF8C601ED333}"/>
              </a:ext>
            </a:extLst>
          </p:cNvPr>
          <p:cNvSpPr txBox="1"/>
          <p:nvPr/>
        </p:nvSpPr>
        <p:spPr>
          <a:xfrm>
            <a:off x="4265211" y="2558423"/>
            <a:ext cx="5458928" cy="461665"/>
          </a:xfrm>
          <a:prstGeom prst="rect">
            <a:avLst/>
          </a:prstGeom>
          <a:noFill/>
        </p:spPr>
        <p:txBody>
          <a:bodyPr vert="horz" wrap="square" rtlCol="0">
            <a:spAutoFit/>
          </a:bodyPr>
          <a:lstStyle>
            <a:defPPr>
              <a:defRPr lang="zh-CN"/>
            </a:defPPr>
            <a:lvl1pPr>
              <a:defRPr b="1" spc="3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400" dirty="0">
                <a:latin typeface="+mj-ea"/>
                <a:ea typeface="+mj-ea"/>
                <a:cs typeface="+mn-ea"/>
                <a:sym typeface="+mn-lt"/>
              </a:rPr>
              <a:t>第二节  利润表综合分析</a:t>
            </a:r>
          </a:p>
        </p:txBody>
      </p:sp>
      <p:sp>
        <p:nvSpPr>
          <p:cNvPr id="51" name="文本框 50">
            <a:extLst>
              <a:ext uri="{FF2B5EF4-FFF2-40B4-BE49-F238E27FC236}">
                <a16:creationId xmlns:a16="http://schemas.microsoft.com/office/drawing/2014/main" id="{8F9F93A5-1F31-4856-B322-F31761345626}"/>
              </a:ext>
            </a:extLst>
          </p:cNvPr>
          <p:cNvSpPr txBox="1"/>
          <p:nvPr/>
        </p:nvSpPr>
        <p:spPr>
          <a:xfrm>
            <a:off x="4265211" y="3560490"/>
            <a:ext cx="5458929" cy="461665"/>
          </a:xfrm>
          <a:prstGeom prst="rect">
            <a:avLst/>
          </a:prstGeom>
          <a:noFill/>
        </p:spPr>
        <p:txBody>
          <a:bodyPr vert="horz" wrap="square" rtlCol="0">
            <a:spAutoFit/>
          </a:bodyPr>
          <a:lstStyle>
            <a:defPPr>
              <a:defRPr lang="zh-CN"/>
            </a:defPPr>
            <a:lvl1pPr>
              <a:defRPr b="1" spc="3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400" dirty="0">
                <a:latin typeface="+mj-ea"/>
                <a:ea typeface="+mj-ea"/>
                <a:cs typeface="+mn-ea"/>
                <a:sym typeface="+mn-lt"/>
              </a:rPr>
              <a:t>第三节  利润表分部分析</a:t>
            </a:r>
          </a:p>
        </p:txBody>
      </p:sp>
      <p:grpSp>
        <p:nvGrpSpPr>
          <p:cNvPr id="20" name="组合 19">
            <a:extLst>
              <a:ext uri="{FF2B5EF4-FFF2-40B4-BE49-F238E27FC236}">
                <a16:creationId xmlns:a16="http://schemas.microsoft.com/office/drawing/2014/main" id="{D21375B1-12FE-474E-AAFF-11D27FC4744C}"/>
              </a:ext>
            </a:extLst>
          </p:cNvPr>
          <p:cNvGrpSpPr/>
          <p:nvPr/>
        </p:nvGrpSpPr>
        <p:grpSpPr>
          <a:xfrm>
            <a:off x="3734686" y="1537553"/>
            <a:ext cx="385762" cy="383780"/>
            <a:chOff x="3734686" y="1537553"/>
            <a:chExt cx="385762" cy="383780"/>
          </a:xfrm>
        </p:grpSpPr>
        <p:sp>
          <p:nvSpPr>
            <p:cNvPr id="2" name="泪滴形 1">
              <a:extLst>
                <a:ext uri="{FF2B5EF4-FFF2-40B4-BE49-F238E27FC236}">
                  <a16:creationId xmlns:a16="http://schemas.microsoft.com/office/drawing/2014/main" id="{C86B0DF1-B311-4A4F-89E1-50F267346E5B}"/>
                </a:ext>
              </a:extLst>
            </p:cNvPr>
            <p:cNvSpPr/>
            <p:nvPr/>
          </p:nvSpPr>
          <p:spPr>
            <a:xfrm rot="8100000">
              <a:off x="3735678" y="1537553"/>
              <a:ext cx="383778" cy="383780"/>
            </a:xfrm>
            <a:prstGeom prst="teardrop">
              <a:avLst>
                <a:gd name="adj" fmla="val 100000"/>
              </a:avLst>
            </a:prstGeom>
            <a:solidFill>
              <a:srgbClr val="3C45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a:extLst>
                <a:ext uri="{FF2B5EF4-FFF2-40B4-BE49-F238E27FC236}">
                  <a16:creationId xmlns:a16="http://schemas.microsoft.com/office/drawing/2014/main" id="{4DFF9C19-72B8-4C36-B938-93541C400E19}"/>
                </a:ext>
              </a:extLst>
            </p:cNvPr>
            <p:cNvSpPr txBox="1"/>
            <p:nvPr/>
          </p:nvSpPr>
          <p:spPr>
            <a:xfrm>
              <a:off x="3734686" y="1544777"/>
              <a:ext cx="385762" cy="369332"/>
            </a:xfrm>
            <a:prstGeom prst="rect">
              <a:avLst/>
            </a:prstGeom>
            <a:noFill/>
          </p:spPr>
          <p:txBody>
            <a:bodyPr wrap="square" rtlCol="0">
              <a:spAutoFit/>
            </a:bodyPr>
            <a:lstStyle/>
            <a:p>
              <a:pPr algn="ctr"/>
              <a:r>
                <a:rPr lang="en-US" altLang="zh-CN" b="1" dirty="0">
                  <a:solidFill>
                    <a:srgbClr val="EFEFEF"/>
                  </a:solidFill>
                  <a:effectLst>
                    <a:outerShdw blurRad="38100" dist="38100" dir="2700000" algn="tl">
                      <a:srgbClr val="000000">
                        <a:alpha val="43137"/>
                      </a:srgbClr>
                    </a:outerShdw>
                  </a:effectLst>
                  <a:cs typeface="+mn-ea"/>
                  <a:sym typeface="+mn-lt"/>
                </a:rPr>
                <a:t>1</a:t>
              </a:r>
              <a:endParaRPr lang="zh-CN" altLang="en-US" b="1" dirty="0">
                <a:solidFill>
                  <a:srgbClr val="EFEFEF"/>
                </a:solidFill>
                <a:effectLst>
                  <a:outerShdw blurRad="38100" dist="38100" dir="2700000" algn="tl">
                    <a:srgbClr val="000000">
                      <a:alpha val="43137"/>
                    </a:srgbClr>
                  </a:outerShdw>
                </a:effectLst>
                <a:cs typeface="+mn-ea"/>
                <a:sym typeface="+mn-lt"/>
              </a:endParaRPr>
            </a:p>
          </p:txBody>
        </p:sp>
      </p:grpSp>
      <p:grpSp>
        <p:nvGrpSpPr>
          <p:cNvPr id="58" name="组合 57">
            <a:extLst>
              <a:ext uri="{FF2B5EF4-FFF2-40B4-BE49-F238E27FC236}">
                <a16:creationId xmlns:a16="http://schemas.microsoft.com/office/drawing/2014/main" id="{A62992EC-7B17-4934-A27E-54F1096FA176}"/>
              </a:ext>
            </a:extLst>
          </p:cNvPr>
          <p:cNvGrpSpPr/>
          <p:nvPr/>
        </p:nvGrpSpPr>
        <p:grpSpPr>
          <a:xfrm>
            <a:off x="3734686" y="2541654"/>
            <a:ext cx="385762" cy="383780"/>
            <a:chOff x="3734686" y="1918553"/>
            <a:chExt cx="385762" cy="383780"/>
          </a:xfrm>
        </p:grpSpPr>
        <p:sp>
          <p:nvSpPr>
            <p:cNvPr id="63" name="泪滴形 62">
              <a:extLst>
                <a:ext uri="{FF2B5EF4-FFF2-40B4-BE49-F238E27FC236}">
                  <a16:creationId xmlns:a16="http://schemas.microsoft.com/office/drawing/2014/main" id="{ACC08B93-C6F2-46BB-91DF-E3FDB4ED19E5}"/>
                </a:ext>
              </a:extLst>
            </p:cNvPr>
            <p:cNvSpPr/>
            <p:nvPr/>
          </p:nvSpPr>
          <p:spPr>
            <a:xfrm rot="8100000">
              <a:off x="3735678" y="1918553"/>
              <a:ext cx="383778" cy="383780"/>
            </a:xfrm>
            <a:prstGeom prst="teardrop">
              <a:avLst>
                <a:gd name="adj" fmla="val 100000"/>
              </a:avLst>
            </a:prstGeom>
            <a:solidFill>
              <a:srgbClr val="3C45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4" name="文本框 63">
              <a:extLst>
                <a:ext uri="{FF2B5EF4-FFF2-40B4-BE49-F238E27FC236}">
                  <a16:creationId xmlns:a16="http://schemas.microsoft.com/office/drawing/2014/main" id="{2B277EC4-CC5B-492B-8866-BDA9918D0CC1}"/>
                </a:ext>
              </a:extLst>
            </p:cNvPr>
            <p:cNvSpPr txBox="1"/>
            <p:nvPr/>
          </p:nvSpPr>
          <p:spPr>
            <a:xfrm>
              <a:off x="3734686" y="1925777"/>
              <a:ext cx="385762" cy="369332"/>
            </a:xfrm>
            <a:prstGeom prst="rect">
              <a:avLst/>
            </a:prstGeom>
            <a:noFill/>
          </p:spPr>
          <p:txBody>
            <a:bodyPr wrap="square" rtlCol="0">
              <a:spAutoFit/>
            </a:bodyPr>
            <a:lstStyle/>
            <a:p>
              <a:pPr algn="ctr"/>
              <a:r>
                <a:rPr lang="en-US" altLang="zh-CN" b="1" dirty="0">
                  <a:solidFill>
                    <a:srgbClr val="EFEFEF"/>
                  </a:solidFill>
                  <a:effectLst>
                    <a:outerShdw blurRad="38100" dist="38100" dir="2700000" algn="tl">
                      <a:srgbClr val="000000">
                        <a:alpha val="43137"/>
                      </a:srgbClr>
                    </a:outerShdw>
                  </a:effectLst>
                  <a:cs typeface="+mn-ea"/>
                  <a:sym typeface="+mn-lt"/>
                </a:rPr>
                <a:t>2</a:t>
              </a:r>
              <a:endParaRPr lang="zh-CN" altLang="en-US" b="1" dirty="0">
                <a:solidFill>
                  <a:srgbClr val="EFEFEF"/>
                </a:solidFill>
                <a:effectLst>
                  <a:outerShdw blurRad="38100" dist="38100" dir="2700000" algn="tl">
                    <a:srgbClr val="000000">
                      <a:alpha val="43137"/>
                    </a:srgbClr>
                  </a:outerShdw>
                </a:effectLst>
                <a:cs typeface="+mn-ea"/>
                <a:sym typeface="+mn-lt"/>
              </a:endParaRPr>
            </a:p>
          </p:txBody>
        </p:sp>
      </p:grpSp>
      <p:grpSp>
        <p:nvGrpSpPr>
          <p:cNvPr id="65" name="组合 64">
            <a:extLst>
              <a:ext uri="{FF2B5EF4-FFF2-40B4-BE49-F238E27FC236}">
                <a16:creationId xmlns:a16="http://schemas.microsoft.com/office/drawing/2014/main" id="{0C712C8A-620F-44C9-AF95-1F38D12E49B7}"/>
              </a:ext>
            </a:extLst>
          </p:cNvPr>
          <p:cNvGrpSpPr/>
          <p:nvPr/>
        </p:nvGrpSpPr>
        <p:grpSpPr>
          <a:xfrm>
            <a:off x="3734686" y="3545755"/>
            <a:ext cx="385762" cy="383780"/>
            <a:chOff x="3734686" y="1918553"/>
            <a:chExt cx="385762" cy="383780"/>
          </a:xfrm>
        </p:grpSpPr>
        <p:sp>
          <p:nvSpPr>
            <p:cNvPr id="66" name="泪滴形 65">
              <a:extLst>
                <a:ext uri="{FF2B5EF4-FFF2-40B4-BE49-F238E27FC236}">
                  <a16:creationId xmlns:a16="http://schemas.microsoft.com/office/drawing/2014/main" id="{ECF1B013-9051-4927-BECE-082730A7EFB8}"/>
                </a:ext>
              </a:extLst>
            </p:cNvPr>
            <p:cNvSpPr/>
            <p:nvPr/>
          </p:nvSpPr>
          <p:spPr>
            <a:xfrm rot="8100000">
              <a:off x="3735678" y="1918553"/>
              <a:ext cx="383778" cy="383780"/>
            </a:xfrm>
            <a:prstGeom prst="teardrop">
              <a:avLst>
                <a:gd name="adj" fmla="val 100000"/>
              </a:avLst>
            </a:prstGeom>
            <a:solidFill>
              <a:srgbClr val="3C45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7" name="文本框 66">
              <a:extLst>
                <a:ext uri="{FF2B5EF4-FFF2-40B4-BE49-F238E27FC236}">
                  <a16:creationId xmlns:a16="http://schemas.microsoft.com/office/drawing/2014/main" id="{2BDC9719-2E66-4DB6-B46B-C16EA5315BE5}"/>
                </a:ext>
              </a:extLst>
            </p:cNvPr>
            <p:cNvSpPr txBox="1"/>
            <p:nvPr/>
          </p:nvSpPr>
          <p:spPr>
            <a:xfrm>
              <a:off x="3734686" y="1925777"/>
              <a:ext cx="385762" cy="369332"/>
            </a:xfrm>
            <a:prstGeom prst="rect">
              <a:avLst/>
            </a:prstGeom>
            <a:noFill/>
          </p:spPr>
          <p:txBody>
            <a:bodyPr wrap="square" rtlCol="0">
              <a:spAutoFit/>
            </a:bodyPr>
            <a:lstStyle/>
            <a:p>
              <a:pPr algn="ctr"/>
              <a:r>
                <a:rPr lang="en-US" altLang="zh-CN" b="1" dirty="0">
                  <a:solidFill>
                    <a:srgbClr val="EFEFEF"/>
                  </a:solidFill>
                  <a:effectLst>
                    <a:outerShdw blurRad="38100" dist="38100" dir="2700000" algn="tl">
                      <a:srgbClr val="000000">
                        <a:alpha val="43137"/>
                      </a:srgbClr>
                    </a:outerShdw>
                  </a:effectLst>
                  <a:cs typeface="+mn-ea"/>
                  <a:sym typeface="+mn-lt"/>
                </a:rPr>
                <a:t>3</a:t>
              </a:r>
              <a:endParaRPr lang="zh-CN" altLang="en-US" b="1" dirty="0">
                <a:solidFill>
                  <a:srgbClr val="EFEFEF"/>
                </a:solidFill>
                <a:effectLst>
                  <a:outerShdw blurRad="38100" dist="38100" dir="2700000" algn="tl">
                    <a:srgbClr val="000000">
                      <a:alpha val="43137"/>
                    </a:srgbClr>
                  </a:outerShdw>
                </a:effectLst>
                <a:cs typeface="+mn-ea"/>
                <a:sym typeface="+mn-lt"/>
              </a:endParaRPr>
            </a:p>
          </p:txBody>
        </p:sp>
      </p:grpSp>
      <p:grpSp>
        <p:nvGrpSpPr>
          <p:cNvPr id="72" name="组合 71">
            <a:extLst>
              <a:ext uri="{FF2B5EF4-FFF2-40B4-BE49-F238E27FC236}">
                <a16:creationId xmlns:a16="http://schemas.microsoft.com/office/drawing/2014/main" id="{D6B564B8-DEFF-478E-A472-FAD2500FF3DE}"/>
              </a:ext>
            </a:extLst>
          </p:cNvPr>
          <p:cNvGrpSpPr/>
          <p:nvPr/>
        </p:nvGrpSpPr>
        <p:grpSpPr>
          <a:xfrm>
            <a:off x="3734686" y="4549856"/>
            <a:ext cx="385762" cy="383780"/>
            <a:chOff x="3734686" y="1918553"/>
            <a:chExt cx="385762" cy="383780"/>
          </a:xfrm>
        </p:grpSpPr>
        <p:sp>
          <p:nvSpPr>
            <p:cNvPr id="76" name="泪滴形 75">
              <a:extLst>
                <a:ext uri="{FF2B5EF4-FFF2-40B4-BE49-F238E27FC236}">
                  <a16:creationId xmlns:a16="http://schemas.microsoft.com/office/drawing/2014/main" id="{373161C8-A3C9-4210-9985-B69CA2CC52F6}"/>
                </a:ext>
              </a:extLst>
            </p:cNvPr>
            <p:cNvSpPr/>
            <p:nvPr/>
          </p:nvSpPr>
          <p:spPr>
            <a:xfrm rot="8100000">
              <a:off x="3735678" y="1918553"/>
              <a:ext cx="383778" cy="383780"/>
            </a:xfrm>
            <a:prstGeom prst="teardrop">
              <a:avLst>
                <a:gd name="adj" fmla="val 100000"/>
              </a:avLst>
            </a:prstGeom>
            <a:solidFill>
              <a:srgbClr val="3C45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7" name="文本框 76">
              <a:extLst>
                <a:ext uri="{FF2B5EF4-FFF2-40B4-BE49-F238E27FC236}">
                  <a16:creationId xmlns:a16="http://schemas.microsoft.com/office/drawing/2014/main" id="{C9B19FCC-4C1F-45BB-B258-9746AB6D8A09}"/>
                </a:ext>
              </a:extLst>
            </p:cNvPr>
            <p:cNvSpPr txBox="1"/>
            <p:nvPr/>
          </p:nvSpPr>
          <p:spPr>
            <a:xfrm>
              <a:off x="3734686" y="1925777"/>
              <a:ext cx="385762" cy="369332"/>
            </a:xfrm>
            <a:prstGeom prst="rect">
              <a:avLst/>
            </a:prstGeom>
            <a:noFill/>
          </p:spPr>
          <p:txBody>
            <a:bodyPr wrap="square" rtlCol="0">
              <a:spAutoFit/>
            </a:bodyPr>
            <a:lstStyle/>
            <a:p>
              <a:pPr algn="ctr"/>
              <a:r>
                <a:rPr lang="en-US" altLang="zh-CN" b="1" dirty="0">
                  <a:solidFill>
                    <a:srgbClr val="EFEFEF"/>
                  </a:solidFill>
                  <a:effectLst>
                    <a:outerShdw blurRad="38100" dist="38100" dir="2700000" algn="tl">
                      <a:srgbClr val="000000">
                        <a:alpha val="43137"/>
                      </a:srgbClr>
                    </a:outerShdw>
                  </a:effectLst>
                  <a:cs typeface="+mn-ea"/>
                  <a:sym typeface="+mn-lt"/>
                </a:rPr>
                <a:t>4</a:t>
              </a:r>
              <a:endParaRPr lang="zh-CN" altLang="en-US" b="1" dirty="0">
                <a:solidFill>
                  <a:srgbClr val="EFEFEF"/>
                </a:solidFill>
                <a:effectLst>
                  <a:outerShdw blurRad="38100" dist="38100" dir="2700000" algn="tl">
                    <a:srgbClr val="000000">
                      <a:alpha val="43137"/>
                    </a:srgbClr>
                  </a:outerShdw>
                </a:effectLst>
                <a:cs typeface="+mn-ea"/>
                <a:sym typeface="+mn-lt"/>
              </a:endParaRPr>
            </a:p>
          </p:txBody>
        </p:sp>
      </p:grpSp>
      <p:sp>
        <p:nvSpPr>
          <p:cNvPr id="78" name="文本框 77">
            <a:extLst>
              <a:ext uri="{FF2B5EF4-FFF2-40B4-BE49-F238E27FC236}">
                <a16:creationId xmlns:a16="http://schemas.microsoft.com/office/drawing/2014/main" id="{6DCAAF30-302A-4A08-B75F-D3B684C95278}"/>
              </a:ext>
            </a:extLst>
          </p:cNvPr>
          <p:cNvSpPr txBox="1"/>
          <p:nvPr/>
        </p:nvSpPr>
        <p:spPr>
          <a:xfrm>
            <a:off x="4265211" y="4562556"/>
            <a:ext cx="5458929" cy="461665"/>
          </a:xfrm>
          <a:prstGeom prst="rect">
            <a:avLst/>
          </a:prstGeom>
          <a:noFill/>
        </p:spPr>
        <p:txBody>
          <a:bodyPr vert="horz" wrap="square" rtlCol="0">
            <a:spAutoFit/>
          </a:bodyPr>
          <a:lstStyle>
            <a:defPPr>
              <a:defRPr lang="zh-CN"/>
            </a:defPPr>
            <a:lvl1pPr>
              <a:defRPr b="1" spc="3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400" dirty="0">
                <a:latin typeface="+mj-ea"/>
                <a:ea typeface="+mj-ea"/>
                <a:cs typeface="+mn-ea"/>
                <a:sym typeface="+mn-lt"/>
              </a:rPr>
              <a:t>第四节   利润表分项分析</a:t>
            </a:r>
          </a:p>
        </p:txBody>
      </p:sp>
    </p:spTree>
    <p:extLst>
      <p:ext uri="{BB962C8B-B14F-4D97-AF65-F5344CB8AC3E}">
        <p14:creationId xmlns:p14="http://schemas.microsoft.com/office/powerpoint/2010/main" val="929312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id="{FFB9D459-C48A-4E1B-9899-AFEABFBF44A0}"/>
              </a:ext>
            </a:extLst>
          </p:cNvPr>
          <p:cNvGrpSpPr/>
          <p:nvPr/>
        </p:nvGrpSpPr>
        <p:grpSpPr>
          <a:xfrm>
            <a:off x="4099652" y="5573049"/>
            <a:ext cx="3992696" cy="3779054"/>
            <a:chOff x="8425818" y="6899093"/>
            <a:chExt cx="3157537" cy="3100387"/>
          </a:xfrm>
          <a:solidFill>
            <a:srgbClr val="E2E2E2">
              <a:alpha val="75686"/>
            </a:srgbClr>
          </a:solidFill>
        </p:grpSpPr>
        <p:sp>
          <p:nvSpPr>
            <p:cNvPr id="37" name="Freeform 177">
              <a:extLst>
                <a:ext uri="{FF2B5EF4-FFF2-40B4-BE49-F238E27FC236}">
                  <a16:creationId xmlns:a16="http://schemas.microsoft.com/office/drawing/2014/main" id="{544373FC-39FC-4F3D-AE7C-F504F7A5A328}"/>
                </a:ext>
              </a:extLst>
            </p:cNvPr>
            <p:cNvSpPr>
              <a:spLocks noEditPoints="1"/>
            </p:cNvSpPr>
            <p:nvPr/>
          </p:nvSpPr>
          <p:spPr bwMode="auto">
            <a:xfrm>
              <a:off x="8425818" y="6899093"/>
              <a:ext cx="3157537" cy="3100387"/>
            </a:xfrm>
            <a:custGeom>
              <a:avLst/>
              <a:gdLst>
                <a:gd name="T0" fmla="*/ 378 w 1308"/>
                <a:gd name="T1" fmla="*/ 1222 h 1289"/>
                <a:gd name="T2" fmla="*/ 350 w 1308"/>
                <a:gd name="T3" fmla="*/ 1209 h 1289"/>
                <a:gd name="T4" fmla="*/ 313 w 1308"/>
                <a:gd name="T5" fmla="*/ 1187 h 1289"/>
                <a:gd name="T6" fmla="*/ 274 w 1308"/>
                <a:gd name="T7" fmla="*/ 1164 h 1289"/>
                <a:gd name="T8" fmla="*/ 210 w 1308"/>
                <a:gd name="T9" fmla="*/ 1108 h 1289"/>
                <a:gd name="T10" fmla="*/ 131 w 1308"/>
                <a:gd name="T11" fmla="*/ 1017 h 1289"/>
                <a:gd name="T12" fmla="*/ 84 w 1308"/>
                <a:gd name="T13" fmla="*/ 943 h 1289"/>
                <a:gd name="T14" fmla="*/ 68 w 1308"/>
                <a:gd name="T15" fmla="*/ 909 h 1289"/>
                <a:gd name="T16" fmla="*/ 14 w 1308"/>
                <a:gd name="T17" fmla="*/ 709 h 1289"/>
                <a:gd name="T18" fmla="*/ 111 w 1308"/>
                <a:gd name="T19" fmla="*/ 301 h 1289"/>
                <a:gd name="T20" fmla="*/ 117 w 1308"/>
                <a:gd name="T21" fmla="*/ 286 h 1289"/>
                <a:gd name="T22" fmla="*/ 168 w 1308"/>
                <a:gd name="T23" fmla="*/ 224 h 1289"/>
                <a:gd name="T24" fmla="*/ 200 w 1308"/>
                <a:gd name="T25" fmla="*/ 190 h 1289"/>
                <a:gd name="T26" fmla="*/ 225 w 1308"/>
                <a:gd name="T27" fmla="*/ 163 h 1289"/>
                <a:gd name="T28" fmla="*/ 259 w 1308"/>
                <a:gd name="T29" fmla="*/ 135 h 1289"/>
                <a:gd name="T30" fmla="*/ 319 w 1308"/>
                <a:gd name="T31" fmla="*/ 96 h 1289"/>
                <a:gd name="T32" fmla="*/ 387 w 1308"/>
                <a:gd name="T33" fmla="*/ 62 h 1289"/>
                <a:gd name="T34" fmla="*/ 468 w 1308"/>
                <a:gd name="T35" fmla="*/ 30 h 1289"/>
                <a:gd name="T36" fmla="*/ 468 w 1308"/>
                <a:gd name="T37" fmla="*/ 30 h 1289"/>
                <a:gd name="T38" fmla="*/ 488 w 1308"/>
                <a:gd name="T39" fmla="*/ 26 h 1289"/>
                <a:gd name="T40" fmla="*/ 728 w 1308"/>
                <a:gd name="T41" fmla="*/ 11 h 1289"/>
                <a:gd name="T42" fmla="*/ 820 w 1308"/>
                <a:gd name="T43" fmla="*/ 27 h 1289"/>
                <a:gd name="T44" fmla="*/ 819 w 1308"/>
                <a:gd name="T45" fmla="*/ 27 h 1289"/>
                <a:gd name="T46" fmla="*/ 884 w 1308"/>
                <a:gd name="T47" fmla="*/ 48 h 1289"/>
                <a:gd name="T48" fmla="*/ 1221 w 1308"/>
                <a:gd name="T49" fmla="*/ 355 h 1289"/>
                <a:gd name="T50" fmla="*/ 1247 w 1308"/>
                <a:gd name="T51" fmla="*/ 411 h 1289"/>
                <a:gd name="T52" fmla="*/ 1254 w 1308"/>
                <a:gd name="T53" fmla="*/ 433 h 1289"/>
                <a:gd name="T54" fmla="*/ 1257 w 1308"/>
                <a:gd name="T55" fmla="*/ 449 h 1289"/>
                <a:gd name="T56" fmla="*/ 1215 w 1308"/>
                <a:gd name="T57" fmla="*/ 941 h 1289"/>
                <a:gd name="T58" fmla="*/ 1209 w 1308"/>
                <a:gd name="T59" fmla="*/ 956 h 1289"/>
                <a:gd name="T60" fmla="*/ 1128 w 1308"/>
                <a:gd name="T61" fmla="*/ 1066 h 1289"/>
                <a:gd name="T62" fmla="*/ 1096 w 1308"/>
                <a:gd name="T63" fmla="*/ 1100 h 1289"/>
                <a:gd name="T64" fmla="*/ 1071 w 1308"/>
                <a:gd name="T65" fmla="*/ 1127 h 1289"/>
                <a:gd name="T66" fmla="*/ 1011 w 1308"/>
                <a:gd name="T67" fmla="*/ 1171 h 1289"/>
                <a:gd name="T68" fmla="*/ 968 w 1308"/>
                <a:gd name="T69" fmla="*/ 1200 h 1289"/>
                <a:gd name="T70" fmla="*/ 937 w 1308"/>
                <a:gd name="T71" fmla="*/ 1214 h 1289"/>
                <a:gd name="T72" fmla="*/ 843 w 1308"/>
                <a:gd name="T73" fmla="*/ 1254 h 1289"/>
                <a:gd name="T74" fmla="*/ 844 w 1308"/>
                <a:gd name="T75" fmla="*/ 1254 h 1289"/>
                <a:gd name="T76" fmla="*/ 829 w 1308"/>
                <a:gd name="T77" fmla="*/ 1257 h 1289"/>
                <a:gd name="T78" fmla="*/ 691 w 1308"/>
                <a:gd name="T79" fmla="*/ 1280 h 1289"/>
                <a:gd name="T80" fmla="*/ 378 w 1308"/>
                <a:gd name="T81" fmla="*/ 1222 h 1289"/>
                <a:gd name="T82" fmla="*/ 648 w 1308"/>
                <a:gd name="T83" fmla="*/ 1267 h 1289"/>
                <a:gd name="T84" fmla="*/ 1272 w 1308"/>
                <a:gd name="T85" fmla="*/ 655 h 1289"/>
                <a:gd name="T86" fmla="*/ 651 w 1308"/>
                <a:gd name="T87" fmla="*/ 21 h 1289"/>
                <a:gd name="T88" fmla="*/ 26 w 1308"/>
                <a:gd name="T89" fmla="*/ 642 h 1289"/>
                <a:gd name="T90" fmla="*/ 648 w 1308"/>
                <a:gd name="T91" fmla="*/ 1267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8" h="1289">
                  <a:moveTo>
                    <a:pt x="378" y="1222"/>
                  </a:moveTo>
                  <a:cubicBezTo>
                    <a:pt x="369" y="1218"/>
                    <a:pt x="359" y="1214"/>
                    <a:pt x="350" y="1209"/>
                  </a:cubicBezTo>
                  <a:cubicBezTo>
                    <a:pt x="338" y="1202"/>
                    <a:pt x="326" y="1194"/>
                    <a:pt x="313" y="1187"/>
                  </a:cubicBezTo>
                  <a:cubicBezTo>
                    <a:pt x="300" y="1179"/>
                    <a:pt x="287" y="1172"/>
                    <a:pt x="274" y="1164"/>
                  </a:cubicBezTo>
                  <a:cubicBezTo>
                    <a:pt x="253" y="1146"/>
                    <a:pt x="229" y="1129"/>
                    <a:pt x="210" y="1108"/>
                  </a:cubicBezTo>
                  <a:cubicBezTo>
                    <a:pt x="182" y="1079"/>
                    <a:pt x="157" y="1048"/>
                    <a:pt x="131" y="1017"/>
                  </a:cubicBezTo>
                  <a:cubicBezTo>
                    <a:pt x="115" y="993"/>
                    <a:pt x="100" y="968"/>
                    <a:pt x="84" y="943"/>
                  </a:cubicBezTo>
                  <a:cubicBezTo>
                    <a:pt x="79" y="932"/>
                    <a:pt x="73" y="921"/>
                    <a:pt x="68" y="909"/>
                  </a:cubicBezTo>
                  <a:cubicBezTo>
                    <a:pt x="40" y="845"/>
                    <a:pt x="21" y="779"/>
                    <a:pt x="14" y="709"/>
                  </a:cubicBezTo>
                  <a:cubicBezTo>
                    <a:pt x="0" y="562"/>
                    <a:pt x="32" y="426"/>
                    <a:pt x="111" y="301"/>
                  </a:cubicBezTo>
                  <a:cubicBezTo>
                    <a:pt x="114" y="296"/>
                    <a:pt x="115" y="291"/>
                    <a:pt x="117" y="286"/>
                  </a:cubicBezTo>
                  <a:cubicBezTo>
                    <a:pt x="134" y="265"/>
                    <a:pt x="151" y="245"/>
                    <a:pt x="168" y="224"/>
                  </a:cubicBezTo>
                  <a:cubicBezTo>
                    <a:pt x="179" y="213"/>
                    <a:pt x="189" y="201"/>
                    <a:pt x="200" y="190"/>
                  </a:cubicBezTo>
                  <a:cubicBezTo>
                    <a:pt x="208" y="181"/>
                    <a:pt x="217" y="172"/>
                    <a:pt x="225" y="163"/>
                  </a:cubicBezTo>
                  <a:cubicBezTo>
                    <a:pt x="237" y="154"/>
                    <a:pt x="248" y="144"/>
                    <a:pt x="259" y="135"/>
                  </a:cubicBezTo>
                  <a:cubicBezTo>
                    <a:pt x="279" y="122"/>
                    <a:pt x="299" y="109"/>
                    <a:pt x="319" y="96"/>
                  </a:cubicBezTo>
                  <a:cubicBezTo>
                    <a:pt x="342" y="84"/>
                    <a:pt x="364" y="73"/>
                    <a:pt x="387" y="62"/>
                  </a:cubicBezTo>
                  <a:cubicBezTo>
                    <a:pt x="414" y="51"/>
                    <a:pt x="441" y="40"/>
                    <a:pt x="468" y="30"/>
                  </a:cubicBezTo>
                  <a:cubicBezTo>
                    <a:pt x="468" y="30"/>
                    <a:pt x="468" y="30"/>
                    <a:pt x="468" y="30"/>
                  </a:cubicBezTo>
                  <a:cubicBezTo>
                    <a:pt x="475" y="29"/>
                    <a:pt x="481" y="28"/>
                    <a:pt x="488" y="26"/>
                  </a:cubicBezTo>
                  <a:cubicBezTo>
                    <a:pt x="567" y="6"/>
                    <a:pt x="647" y="0"/>
                    <a:pt x="728" y="11"/>
                  </a:cubicBezTo>
                  <a:cubicBezTo>
                    <a:pt x="759" y="15"/>
                    <a:pt x="789" y="22"/>
                    <a:pt x="820" y="27"/>
                  </a:cubicBezTo>
                  <a:cubicBezTo>
                    <a:pt x="819" y="27"/>
                    <a:pt x="819" y="27"/>
                    <a:pt x="819" y="27"/>
                  </a:cubicBezTo>
                  <a:cubicBezTo>
                    <a:pt x="840" y="34"/>
                    <a:pt x="862" y="41"/>
                    <a:pt x="884" y="48"/>
                  </a:cubicBezTo>
                  <a:cubicBezTo>
                    <a:pt x="1034" y="109"/>
                    <a:pt x="1146" y="212"/>
                    <a:pt x="1221" y="355"/>
                  </a:cubicBezTo>
                  <a:cubicBezTo>
                    <a:pt x="1230" y="374"/>
                    <a:pt x="1238" y="393"/>
                    <a:pt x="1247" y="411"/>
                  </a:cubicBezTo>
                  <a:cubicBezTo>
                    <a:pt x="1249" y="419"/>
                    <a:pt x="1252" y="426"/>
                    <a:pt x="1254" y="433"/>
                  </a:cubicBezTo>
                  <a:cubicBezTo>
                    <a:pt x="1255" y="439"/>
                    <a:pt x="1256" y="444"/>
                    <a:pt x="1257" y="449"/>
                  </a:cubicBezTo>
                  <a:cubicBezTo>
                    <a:pt x="1308" y="619"/>
                    <a:pt x="1295" y="783"/>
                    <a:pt x="1215" y="941"/>
                  </a:cubicBezTo>
                  <a:cubicBezTo>
                    <a:pt x="1212" y="945"/>
                    <a:pt x="1211" y="951"/>
                    <a:pt x="1209" y="956"/>
                  </a:cubicBezTo>
                  <a:cubicBezTo>
                    <a:pt x="1182" y="993"/>
                    <a:pt x="1155" y="1029"/>
                    <a:pt x="1128" y="1066"/>
                  </a:cubicBezTo>
                  <a:cubicBezTo>
                    <a:pt x="1118" y="1077"/>
                    <a:pt x="1107" y="1089"/>
                    <a:pt x="1096" y="1100"/>
                  </a:cubicBezTo>
                  <a:cubicBezTo>
                    <a:pt x="1088" y="1109"/>
                    <a:pt x="1079" y="1118"/>
                    <a:pt x="1071" y="1127"/>
                  </a:cubicBezTo>
                  <a:cubicBezTo>
                    <a:pt x="1051" y="1142"/>
                    <a:pt x="1032" y="1157"/>
                    <a:pt x="1011" y="1171"/>
                  </a:cubicBezTo>
                  <a:cubicBezTo>
                    <a:pt x="997" y="1182"/>
                    <a:pt x="982" y="1190"/>
                    <a:pt x="968" y="1200"/>
                  </a:cubicBezTo>
                  <a:cubicBezTo>
                    <a:pt x="957" y="1205"/>
                    <a:pt x="947" y="1210"/>
                    <a:pt x="937" y="1214"/>
                  </a:cubicBezTo>
                  <a:cubicBezTo>
                    <a:pt x="906" y="1228"/>
                    <a:pt x="874" y="1241"/>
                    <a:pt x="843" y="1254"/>
                  </a:cubicBezTo>
                  <a:cubicBezTo>
                    <a:pt x="843" y="1254"/>
                    <a:pt x="844" y="1254"/>
                    <a:pt x="844" y="1254"/>
                  </a:cubicBezTo>
                  <a:cubicBezTo>
                    <a:pt x="839" y="1255"/>
                    <a:pt x="834" y="1256"/>
                    <a:pt x="829" y="1257"/>
                  </a:cubicBezTo>
                  <a:cubicBezTo>
                    <a:pt x="783" y="1265"/>
                    <a:pt x="737" y="1277"/>
                    <a:pt x="691" y="1280"/>
                  </a:cubicBezTo>
                  <a:cubicBezTo>
                    <a:pt x="582" y="1289"/>
                    <a:pt x="477" y="1268"/>
                    <a:pt x="378" y="1222"/>
                  </a:cubicBezTo>
                  <a:close/>
                  <a:moveTo>
                    <a:pt x="648" y="1267"/>
                  </a:moveTo>
                  <a:cubicBezTo>
                    <a:pt x="993" y="1267"/>
                    <a:pt x="1266" y="991"/>
                    <a:pt x="1272" y="655"/>
                  </a:cubicBezTo>
                  <a:cubicBezTo>
                    <a:pt x="1278" y="306"/>
                    <a:pt x="997" y="22"/>
                    <a:pt x="651" y="21"/>
                  </a:cubicBezTo>
                  <a:cubicBezTo>
                    <a:pt x="307" y="20"/>
                    <a:pt x="27" y="298"/>
                    <a:pt x="26" y="642"/>
                  </a:cubicBezTo>
                  <a:cubicBezTo>
                    <a:pt x="25" y="988"/>
                    <a:pt x="303" y="1266"/>
                    <a:pt x="648" y="1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184">
              <a:extLst>
                <a:ext uri="{FF2B5EF4-FFF2-40B4-BE49-F238E27FC236}">
                  <a16:creationId xmlns:a16="http://schemas.microsoft.com/office/drawing/2014/main" id="{C977DF1A-6116-433D-B257-A141064DFE90}"/>
                </a:ext>
              </a:extLst>
            </p:cNvPr>
            <p:cNvSpPr>
              <a:spLocks/>
            </p:cNvSpPr>
            <p:nvPr/>
          </p:nvSpPr>
          <p:spPr bwMode="auto">
            <a:xfrm>
              <a:off x="9087805" y="9697855"/>
              <a:ext cx="182562" cy="109537"/>
            </a:xfrm>
            <a:custGeom>
              <a:avLst/>
              <a:gdLst>
                <a:gd name="T0" fmla="*/ 0 w 76"/>
                <a:gd name="T1" fmla="*/ 0 h 45"/>
                <a:gd name="T2" fmla="*/ 39 w 76"/>
                <a:gd name="T3" fmla="*/ 23 h 45"/>
                <a:gd name="T4" fmla="*/ 76 w 76"/>
                <a:gd name="T5" fmla="*/ 45 h 45"/>
                <a:gd name="T6" fmla="*/ 0 w 76"/>
                <a:gd name="T7" fmla="*/ 0 h 45"/>
              </a:gdLst>
              <a:ahLst/>
              <a:cxnLst>
                <a:cxn ang="0">
                  <a:pos x="T0" y="T1"/>
                </a:cxn>
                <a:cxn ang="0">
                  <a:pos x="T2" y="T3"/>
                </a:cxn>
                <a:cxn ang="0">
                  <a:pos x="T4" y="T5"/>
                </a:cxn>
                <a:cxn ang="0">
                  <a:pos x="T6" y="T7"/>
                </a:cxn>
              </a:cxnLst>
              <a:rect l="0" t="0" r="r" b="b"/>
              <a:pathLst>
                <a:path w="76" h="45">
                  <a:moveTo>
                    <a:pt x="0" y="0"/>
                  </a:moveTo>
                  <a:cubicBezTo>
                    <a:pt x="13" y="8"/>
                    <a:pt x="26" y="15"/>
                    <a:pt x="39" y="23"/>
                  </a:cubicBezTo>
                  <a:cubicBezTo>
                    <a:pt x="52" y="30"/>
                    <a:pt x="64" y="38"/>
                    <a:pt x="76" y="45"/>
                  </a:cubicBezTo>
                  <a:cubicBezTo>
                    <a:pt x="51" y="30"/>
                    <a:pt x="26" y="1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88">
              <a:extLst>
                <a:ext uri="{FF2B5EF4-FFF2-40B4-BE49-F238E27FC236}">
                  <a16:creationId xmlns:a16="http://schemas.microsoft.com/office/drawing/2014/main" id="{37172AE1-053D-40B4-88BD-D4747211A832}"/>
                </a:ext>
              </a:extLst>
            </p:cNvPr>
            <p:cNvSpPr>
              <a:spLocks/>
            </p:cNvSpPr>
            <p:nvPr/>
          </p:nvSpPr>
          <p:spPr bwMode="auto">
            <a:xfrm>
              <a:off x="9051293" y="7129280"/>
              <a:ext cx="144462" cy="95250"/>
            </a:xfrm>
            <a:custGeom>
              <a:avLst/>
              <a:gdLst>
                <a:gd name="T0" fmla="*/ 60 w 60"/>
                <a:gd name="T1" fmla="*/ 0 h 39"/>
                <a:gd name="T2" fmla="*/ 0 w 60"/>
                <a:gd name="T3" fmla="*/ 39 h 39"/>
                <a:gd name="T4" fmla="*/ 60 w 60"/>
                <a:gd name="T5" fmla="*/ 0 h 39"/>
              </a:gdLst>
              <a:ahLst/>
              <a:cxnLst>
                <a:cxn ang="0">
                  <a:pos x="T0" y="T1"/>
                </a:cxn>
                <a:cxn ang="0">
                  <a:pos x="T2" y="T3"/>
                </a:cxn>
                <a:cxn ang="0">
                  <a:pos x="T4" y="T5"/>
                </a:cxn>
              </a:cxnLst>
              <a:rect l="0" t="0" r="r" b="b"/>
              <a:pathLst>
                <a:path w="60" h="39">
                  <a:moveTo>
                    <a:pt x="60" y="0"/>
                  </a:moveTo>
                  <a:cubicBezTo>
                    <a:pt x="40" y="13"/>
                    <a:pt x="20" y="26"/>
                    <a:pt x="0" y="39"/>
                  </a:cubicBezTo>
                  <a:cubicBezTo>
                    <a:pt x="20" y="26"/>
                    <a:pt x="40" y="13"/>
                    <a:pt x="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89">
              <a:extLst>
                <a:ext uri="{FF2B5EF4-FFF2-40B4-BE49-F238E27FC236}">
                  <a16:creationId xmlns:a16="http://schemas.microsoft.com/office/drawing/2014/main" id="{F9F702F2-1488-4DFB-AC6C-E3D239C7EF2D}"/>
                </a:ext>
              </a:extLst>
            </p:cNvPr>
            <p:cNvSpPr>
              <a:spLocks/>
            </p:cNvSpPr>
            <p:nvPr/>
          </p:nvSpPr>
          <p:spPr bwMode="auto">
            <a:xfrm>
              <a:off x="10403843" y="6964180"/>
              <a:ext cx="157162" cy="50800"/>
            </a:xfrm>
            <a:custGeom>
              <a:avLst/>
              <a:gdLst>
                <a:gd name="T0" fmla="*/ 65 w 65"/>
                <a:gd name="T1" fmla="*/ 21 h 21"/>
                <a:gd name="T2" fmla="*/ 0 w 65"/>
                <a:gd name="T3" fmla="*/ 0 h 21"/>
                <a:gd name="T4" fmla="*/ 65 w 65"/>
                <a:gd name="T5" fmla="*/ 21 h 21"/>
              </a:gdLst>
              <a:ahLst/>
              <a:cxnLst>
                <a:cxn ang="0">
                  <a:pos x="T0" y="T1"/>
                </a:cxn>
                <a:cxn ang="0">
                  <a:pos x="T2" y="T3"/>
                </a:cxn>
                <a:cxn ang="0">
                  <a:pos x="T4" y="T5"/>
                </a:cxn>
              </a:cxnLst>
              <a:rect l="0" t="0" r="r" b="b"/>
              <a:pathLst>
                <a:path w="65" h="21">
                  <a:moveTo>
                    <a:pt x="65" y="21"/>
                  </a:moveTo>
                  <a:cubicBezTo>
                    <a:pt x="43" y="14"/>
                    <a:pt x="21" y="7"/>
                    <a:pt x="0" y="0"/>
                  </a:cubicBezTo>
                  <a:cubicBezTo>
                    <a:pt x="21" y="7"/>
                    <a:pt x="43" y="14"/>
                    <a:pt x="6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190">
              <a:extLst>
                <a:ext uri="{FF2B5EF4-FFF2-40B4-BE49-F238E27FC236}">
                  <a16:creationId xmlns:a16="http://schemas.microsoft.com/office/drawing/2014/main" id="{82483522-0CA7-4B95-B831-34E73C8D0F57}"/>
                </a:ext>
              </a:extLst>
            </p:cNvPr>
            <p:cNvSpPr>
              <a:spLocks/>
            </p:cNvSpPr>
            <p:nvPr/>
          </p:nvSpPr>
          <p:spPr bwMode="auto">
            <a:xfrm>
              <a:off x="11373805" y="7753168"/>
              <a:ext cx="63500" cy="134937"/>
            </a:xfrm>
            <a:custGeom>
              <a:avLst/>
              <a:gdLst>
                <a:gd name="T0" fmla="*/ 26 w 26"/>
                <a:gd name="T1" fmla="*/ 56 h 56"/>
                <a:gd name="T2" fmla="*/ 0 w 26"/>
                <a:gd name="T3" fmla="*/ 0 h 56"/>
                <a:gd name="T4" fmla="*/ 26 w 26"/>
                <a:gd name="T5" fmla="*/ 56 h 56"/>
              </a:gdLst>
              <a:ahLst/>
              <a:cxnLst>
                <a:cxn ang="0">
                  <a:pos x="T0" y="T1"/>
                </a:cxn>
                <a:cxn ang="0">
                  <a:pos x="T2" y="T3"/>
                </a:cxn>
                <a:cxn ang="0">
                  <a:pos x="T4" y="T5"/>
                </a:cxn>
              </a:cxnLst>
              <a:rect l="0" t="0" r="r" b="b"/>
              <a:pathLst>
                <a:path w="26" h="56">
                  <a:moveTo>
                    <a:pt x="26" y="56"/>
                  </a:moveTo>
                  <a:cubicBezTo>
                    <a:pt x="17" y="38"/>
                    <a:pt x="9" y="19"/>
                    <a:pt x="0" y="0"/>
                  </a:cubicBezTo>
                  <a:cubicBezTo>
                    <a:pt x="9" y="19"/>
                    <a:pt x="17" y="38"/>
                    <a:pt x="2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193">
              <a:extLst>
                <a:ext uri="{FF2B5EF4-FFF2-40B4-BE49-F238E27FC236}">
                  <a16:creationId xmlns:a16="http://schemas.microsoft.com/office/drawing/2014/main" id="{93A126E0-4192-428D-A240-9D338428D440}"/>
                </a:ext>
              </a:extLst>
            </p:cNvPr>
            <p:cNvSpPr>
              <a:spLocks/>
            </p:cNvSpPr>
            <p:nvPr/>
          </p:nvSpPr>
          <p:spPr bwMode="auto">
            <a:xfrm>
              <a:off x="9865680" y="6975293"/>
              <a:ext cx="252412" cy="307975"/>
            </a:xfrm>
            <a:custGeom>
              <a:avLst/>
              <a:gdLst>
                <a:gd name="T0" fmla="*/ 54 w 105"/>
                <a:gd name="T1" fmla="*/ 20 h 128"/>
                <a:gd name="T2" fmla="*/ 44 w 105"/>
                <a:gd name="T3" fmla="*/ 5 h 128"/>
                <a:gd name="T4" fmla="*/ 48 w 105"/>
                <a:gd name="T5" fmla="*/ 0 h 128"/>
                <a:gd name="T6" fmla="*/ 71 w 105"/>
                <a:gd name="T7" fmla="*/ 17 h 128"/>
                <a:gd name="T8" fmla="*/ 69 w 105"/>
                <a:gd name="T9" fmla="*/ 19 h 128"/>
                <a:gd name="T10" fmla="*/ 105 w 105"/>
                <a:gd name="T11" fmla="*/ 26 h 128"/>
                <a:gd name="T12" fmla="*/ 105 w 105"/>
                <a:gd name="T13" fmla="*/ 32 h 128"/>
                <a:gd name="T14" fmla="*/ 65 w 105"/>
                <a:gd name="T15" fmla="*/ 42 h 128"/>
                <a:gd name="T16" fmla="*/ 66 w 105"/>
                <a:gd name="T17" fmla="*/ 45 h 128"/>
                <a:gd name="T18" fmla="*/ 78 w 105"/>
                <a:gd name="T19" fmla="*/ 48 h 128"/>
                <a:gd name="T20" fmla="*/ 91 w 105"/>
                <a:gd name="T21" fmla="*/ 65 h 128"/>
                <a:gd name="T22" fmla="*/ 90 w 105"/>
                <a:gd name="T23" fmla="*/ 109 h 128"/>
                <a:gd name="T24" fmla="*/ 82 w 105"/>
                <a:gd name="T25" fmla="*/ 127 h 128"/>
                <a:gd name="T26" fmla="*/ 60 w 105"/>
                <a:gd name="T27" fmla="*/ 115 h 128"/>
                <a:gd name="T28" fmla="*/ 72 w 105"/>
                <a:gd name="T29" fmla="*/ 87 h 128"/>
                <a:gd name="T30" fmla="*/ 48 w 105"/>
                <a:gd name="T31" fmla="*/ 100 h 128"/>
                <a:gd name="T32" fmla="*/ 41 w 105"/>
                <a:gd name="T33" fmla="*/ 71 h 128"/>
                <a:gd name="T34" fmla="*/ 36 w 105"/>
                <a:gd name="T35" fmla="*/ 71 h 128"/>
                <a:gd name="T36" fmla="*/ 30 w 105"/>
                <a:gd name="T37" fmla="*/ 98 h 128"/>
                <a:gd name="T38" fmla="*/ 29 w 105"/>
                <a:gd name="T39" fmla="*/ 110 h 128"/>
                <a:gd name="T40" fmla="*/ 24 w 105"/>
                <a:gd name="T41" fmla="*/ 123 h 128"/>
                <a:gd name="T42" fmla="*/ 13 w 105"/>
                <a:gd name="T43" fmla="*/ 111 h 128"/>
                <a:gd name="T44" fmla="*/ 20 w 105"/>
                <a:gd name="T45" fmla="*/ 56 h 128"/>
                <a:gd name="T46" fmla="*/ 44 w 105"/>
                <a:gd name="T47" fmla="*/ 56 h 128"/>
                <a:gd name="T48" fmla="*/ 30 w 105"/>
                <a:gd name="T49" fmla="*/ 40 h 128"/>
                <a:gd name="T50" fmla="*/ 4 w 105"/>
                <a:gd name="T51" fmla="*/ 45 h 128"/>
                <a:gd name="T52" fmla="*/ 0 w 105"/>
                <a:gd name="T53" fmla="*/ 37 h 128"/>
                <a:gd name="T54" fmla="*/ 54 w 105"/>
                <a:gd name="T55"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 h="128">
                  <a:moveTo>
                    <a:pt x="54" y="20"/>
                  </a:moveTo>
                  <a:cubicBezTo>
                    <a:pt x="50" y="15"/>
                    <a:pt x="47" y="10"/>
                    <a:pt x="44" y="5"/>
                  </a:cubicBezTo>
                  <a:cubicBezTo>
                    <a:pt x="45" y="3"/>
                    <a:pt x="47" y="2"/>
                    <a:pt x="48" y="0"/>
                  </a:cubicBezTo>
                  <a:cubicBezTo>
                    <a:pt x="56" y="6"/>
                    <a:pt x="64" y="11"/>
                    <a:pt x="71" y="17"/>
                  </a:cubicBezTo>
                  <a:cubicBezTo>
                    <a:pt x="71" y="18"/>
                    <a:pt x="70" y="18"/>
                    <a:pt x="69" y="19"/>
                  </a:cubicBezTo>
                  <a:cubicBezTo>
                    <a:pt x="81" y="21"/>
                    <a:pt x="93" y="24"/>
                    <a:pt x="105" y="26"/>
                  </a:cubicBezTo>
                  <a:cubicBezTo>
                    <a:pt x="105" y="28"/>
                    <a:pt x="105" y="30"/>
                    <a:pt x="105" y="32"/>
                  </a:cubicBezTo>
                  <a:cubicBezTo>
                    <a:pt x="92" y="35"/>
                    <a:pt x="79" y="39"/>
                    <a:pt x="65" y="42"/>
                  </a:cubicBezTo>
                  <a:cubicBezTo>
                    <a:pt x="65" y="43"/>
                    <a:pt x="66" y="44"/>
                    <a:pt x="66" y="45"/>
                  </a:cubicBezTo>
                  <a:cubicBezTo>
                    <a:pt x="70" y="46"/>
                    <a:pt x="74" y="47"/>
                    <a:pt x="78" y="48"/>
                  </a:cubicBezTo>
                  <a:cubicBezTo>
                    <a:pt x="87" y="50"/>
                    <a:pt x="92" y="55"/>
                    <a:pt x="91" y="65"/>
                  </a:cubicBezTo>
                  <a:cubicBezTo>
                    <a:pt x="90" y="80"/>
                    <a:pt x="90" y="94"/>
                    <a:pt x="90" y="109"/>
                  </a:cubicBezTo>
                  <a:cubicBezTo>
                    <a:pt x="90" y="116"/>
                    <a:pt x="93" y="127"/>
                    <a:pt x="82" y="127"/>
                  </a:cubicBezTo>
                  <a:cubicBezTo>
                    <a:pt x="74" y="128"/>
                    <a:pt x="67" y="121"/>
                    <a:pt x="60" y="115"/>
                  </a:cubicBezTo>
                  <a:cubicBezTo>
                    <a:pt x="80" y="111"/>
                    <a:pt x="71" y="97"/>
                    <a:pt x="72" y="87"/>
                  </a:cubicBezTo>
                  <a:cubicBezTo>
                    <a:pt x="69" y="103"/>
                    <a:pt x="58" y="104"/>
                    <a:pt x="48" y="100"/>
                  </a:cubicBezTo>
                  <a:cubicBezTo>
                    <a:pt x="33" y="95"/>
                    <a:pt x="36" y="83"/>
                    <a:pt x="41" y="71"/>
                  </a:cubicBezTo>
                  <a:cubicBezTo>
                    <a:pt x="39" y="71"/>
                    <a:pt x="37" y="71"/>
                    <a:pt x="36" y="71"/>
                  </a:cubicBezTo>
                  <a:cubicBezTo>
                    <a:pt x="34" y="80"/>
                    <a:pt x="31" y="89"/>
                    <a:pt x="30" y="98"/>
                  </a:cubicBezTo>
                  <a:cubicBezTo>
                    <a:pt x="29" y="102"/>
                    <a:pt x="30" y="107"/>
                    <a:pt x="29" y="110"/>
                  </a:cubicBezTo>
                  <a:cubicBezTo>
                    <a:pt x="28" y="115"/>
                    <a:pt x="26" y="119"/>
                    <a:pt x="24" y="123"/>
                  </a:cubicBezTo>
                  <a:cubicBezTo>
                    <a:pt x="20" y="119"/>
                    <a:pt x="13" y="115"/>
                    <a:pt x="13" y="111"/>
                  </a:cubicBezTo>
                  <a:cubicBezTo>
                    <a:pt x="14" y="93"/>
                    <a:pt x="18" y="74"/>
                    <a:pt x="20" y="56"/>
                  </a:cubicBezTo>
                  <a:cubicBezTo>
                    <a:pt x="29" y="56"/>
                    <a:pt x="35" y="56"/>
                    <a:pt x="44" y="56"/>
                  </a:cubicBezTo>
                  <a:cubicBezTo>
                    <a:pt x="38" y="48"/>
                    <a:pt x="34" y="44"/>
                    <a:pt x="30" y="40"/>
                  </a:cubicBezTo>
                  <a:cubicBezTo>
                    <a:pt x="21" y="42"/>
                    <a:pt x="13" y="44"/>
                    <a:pt x="4" y="45"/>
                  </a:cubicBezTo>
                  <a:cubicBezTo>
                    <a:pt x="3" y="45"/>
                    <a:pt x="2" y="40"/>
                    <a:pt x="0" y="37"/>
                  </a:cubicBezTo>
                  <a:cubicBezTo>
                    <a:pt x="19" y="31"/>
                    <a:pt x="37" y="26"/>
                    <a:pt x="5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194">
              <a:extLst>
                <a:ext uri="{FF2B5EF4-FFF2-40B4-BE49-F238E27FC236}">
                  <a16:creationId xmlns:a16="http://schemas.microsoft.com/office/drawing/2014/main" id="{8127C4E8-164C-4F9D-8F99-2F253FE6C805}"/>
                </a:ext>
              </a:extLst>
            </p:cNvPr>
            <p:cNvSpPr>
              <a:spLocks/>
            </p:cNvSpPr>
            <p:nvPr/>
          </p:nvSpPr>
          <p:spPr bwMode="auto">
            <a:xfrm>
              <a:off x="10519730" y="7149918"/>
              <a:ext cx="263525" cy="257175"/>
            </a:xfrm>
            <a:custGeom>
              <a:avLst/>
              <a:gdLst>
                <a:gd name="T0" fmla="*/ 32 w 109"/>
                <a:gd name="T1" fmla="*/ 36 h 107"/>
                <a:gd name="T2" fmla="*/ 19 w 109"/>
                <a:gd name="T3" fmla="*/ 42 h 107"/>
                <a:gd name="T4" fmla="*/ 20 w 109"/>
                <a:gd name="T5" fmla="*/ 27 h 107"/>
                <a:gd name="T6" fmla="*/ 35 w 109"/>
                <a:gd name="T7" fmla="*/ 6 h 107"/>
                <a:gd name="T8" fmla="*/ 45 w 109"/>
                <a:gd name="T9" fmla="*/ 20 h 107"/>
                <a:gd name="T10" fmla="*/ 55 w 109"/>
                <a:gd name="T11" fmla="*/ 0 h 107"/>
                <a:gd name="T12" fmla="*/ 59 w 109"/>
                <a:gd name="T13" fmla="*/ 0 h 107"/>
                <a:gd name="T14" fmla="*/ 63 w 109"/>
                <a:gd name="T15" fmla="*/ 32 h 107"/>
                <a:gd name="T16" fmla="*/ 74 w 109"/>
                <a:gd name="T17" fmla="*/ 9 h 107"/>
                <a:gd name="T18" fmla="*/ 78 w 109"/>
                <a:gd name="T19" fmla="*/ 9 h 107"/>
                <a:gd name="T20" fmla="*/ 81 w 109"/>
                <a:gd name="T21" fmla="*/ 37 h 107"/>
                <a:gd name="T22" fmla="*/ 104 w 109"/>
                <a:gd name="T23" fmla="*/ 28 h 107"/>
                <a:gd name="T24" fmla="*/ 107 w 109"/>
                <a:gd name="T25" fmla="*/ 40 h 107"/>
                <a:gd name="T26" fmla="*/ 90 w 109"/>
                <a:gd name="T27" fmla="*/ 50 h 107"/>
                <a:gd name="T28" fmla="*/ 91 w 109"/>
                <a:gd name="T29" fmla="*/ 53 h 107"/>
                <a:gd name="T30" fmla="*/ 94 w 109"/>
                <a:gd name="T31" fmla="*/ 72 h 107"/>
                <a:gd name="T32" fmla="*/ 76 w 109"/>
                <a:gd name="T33" fmla="*/ 68 h 107"/>
                <a:gd name="T34" fmla="*/ 50 w 109"/>
                <a:gd name="T35" fmla="*/ 65 h 107"/>
                <a:gd name="T36" fmla="*/ 71 w 109"/>
                <a:gd name="T37" fmla="*/ 107 h 107"/>
                <a:gd name="T38" fmla="*/ 46 w 109"/>
                <a:gd name="T39" fmla="*/ 87 h 107"/>
                <a:gd name="T40" fmla="*/ 47 w 109"/>
                <a:gd name="T41" fmla="*/ 91 h 107"/>
                <a:gd name="T42" fmla="*/ 9 w 109"/>
                <a:gd name="T43" fmla="*/ 102 h 107"/>
                <a:gd name="T44" fmla="*/ 1 w 109"/>
                <a:gd name="T45" fmla="*/ 80 h 107"/>
                <a:gd name="T46" fmla="*/ 32 w 109"/>
                <a:gd name="T47" fmla="*/ 78 h 107"/>
                <a:gd name="T48" fmla="*/ 4 w 109"/>
                <a:gd name="T49" fmla="*/ 48 h 107"/>
                <a:gd name="T50" fmla="*/ 34 w 109"/>
                <a:gd name="T51" fmla="*/ 64 h 107"/>
                <a:gd name="T52" fmla="*/ 43 w 109"/>
                <a:gd name="T53" fmla="*/ 55 h 107"/>
                <a:gd name="T54" fmla="*/ 32 w 109"/>
                <a:gd name="T55" fmla="*/ 36 h 107"/>
                <a:gd name="T56" fmla="*/ 76 w 109"/>
                <a:gd name="T57" fmla="*/ 57 h 107"/>
                <a:gd name="T58" fmla="*/ 32 w 109"/>
                <a:gd name="T59"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107">
                  <a:moveTo>
                    <a:pt x="32" y="36"/>
                  </a:moveTo>
                  <a:cubicBezTo>
                    <a:pt x="28" y="38"/>
                    <a:pt x="23" y="40"/>
                    <a:pt x="19" y="42"/>
                  </a:cubicBezTo>
                  <a:cubicBezTo>
                    <a:pt x="19" y="37"/>
                    <a:pt x="18" y="31"/>
                    <a:pt x="20" y="27"/>
                  </a:cubicBezTo>
                  <a:cubicBezTo>
                    <a:pt x="24" y="20"/>
                    <a:pt x="29" y="14"/>
                    <a:pt x="35" y="6"/>
                  </a:cubicBezTo>
                  <a:cubicBezTo>
                    <a:pt x="39" y="11"/>
                    <a:pt x="42" y="15"/>
                    <a:pt x="45" y="20"/>
                  </a:cubicBezTo>
                  <a:cubicBezTo>
                    <a:pt x="48" y="13"/>
                    <a:pt x="52" y="6"/>
                    <a:pt x="55" y="0"/>
                  </a:cubicBezTo>
                  <a:cubicBezTo>
                    <a:pt x="56" y="0"/>
                    <a:pt x="57" y="0"/>
                    <a:pt x="59" y="0"/>
                  </a:cubicBezTo>
                  <a:cubicBezTo>
                    <a:pt x="60" y="10"/>
                    <a:pt x="61" y="19"/>
                    <a:pt x="63" y="32"/>
                  </a:cubicBezTo>
                  <a:cubicBezTo>
                    <a:pt x="68" y="22"/>
                    <a:pt x="71" y="16"/>
                    <a:pt x="74" y="9"/>
                  </a:cubicBezTo>
                  <a:cubicBezTo>
                    <a:pt x="76" y="9"/>
                    <a:pt x="77" y="9"/>
                    <a:pt x="78" y="9"/>
                  </a:cubicBezTo>
                  <a:cubicBezTo>
                    <a:pt x="79" y="17"/>
                    <a:pt x="80" y="26"/>
                    <a:pt x="81" y="37"/>
                  </a:cubicBezTo>
                  <a:cubicBezTo>
                    <a:pt x="87" y="35"/>
                    <a:pt x="94" y="32"/>
                    <a:pt x="104" y="28"/>
                  </a:cubicBezTo>
                  <a:cubicBezTo>
                    <a:pt x="105" y="31"/>
                    <a:pt x="109" y="37"/>
                    <a:pt x="107" y="40"/>
                  </a:cubicBezTo>
                  <a:cubicBezTo>
                    <a:pt x="103" y="44"/>
                    <a:pt x="97" y="46"/>
                    <a:pt x="90" y="50"/>
                  </a:cubicBezTo>
                  <a:cubicBezTo>
                    <a:pt x="90" y="50"/>
                    <a:pt x="91" y="51"/>
                    <a:pt x="91" y="53"/>
                  </a:cubicBezTo>
                  <a:cubicBezTo>
                    <a:pt x="92" y="60"/>
                    <a:pt x="93" y="66"/>
                    <a:pt x="94" y="72"/>
                  </a:cubicBezTo>
                  <a:cubicBezTo>
                    <a:pt x="88" y="71"/>
                    <a:pt x="82" y="69"/>
                    <a:pt x="76" y="68"/>
                  </a:cubicBezTo>
                  <a:cubicBezTo>
                    <a:pt x="68" y="67"/>
                    <a:pt x="59" y="66"/>
                    <a:pt x="50" y="65"/>
                  </a:cubicBezTo>
                  <a:cubicBezTo>
                    <a:pt x="50" y="82"/>
                    <a:pt x="81" y="82"/>
                    <a:pt x="71" y="107"/>
                  </a:cubicBezTo>
                  <a:cubicBezTo>
                    <a:pt x="62" y="99"/>
                    <a:pt x="54" y="93"/>
                    <a:pt x="46" y="87"/>
                  </a:cubicBezTo>
                  <a:cubicBezTo>
                    <a:pt x="46" y="89"/>
                    <a:pt x="46" y="90"/>
                    <a:pt x="47" y="91"/>
                  </a:cubicBezTo>
                  <a:cubicBezTo>
                    <a:pt x="34" y="95"/>
                    <a:pt x="22" y="100"/>
                    <a:pt x="9" y="102"/>
                  </a:cubicBezTo>
                  <a:cubicBezTo>
                    <a:pt x="7" y="102"/>
                    <a:pt x="3" y="89"/>
                    <a:pt x="1" y="80"/>
                  </a:cubicBezTo>
                  <a:cubicBezTo>
                    <a:pt x="13" y="88"/>
                    <a:pt x="22" y="93"/>
                    <a:pt x="32" y="78"/>
                  </a:cubicBezTo>
                  <a:cubicBezTo>
                    <a:pt x="22" y="69"/>
                    <a:pt x="0" y="71"/>
                    <a:pt x="4" y="48"/>
                  </a:cubicBezTo>
                  <a:cubicBezTo>
                    <a:pt x="15" y="54"/>
                    <a:pt x="25" y="59"/>
                    <a:pt x="34" y="64"/>
                  </a:cubicBezTo>
                  <a:cubicBezTo>
                    <a:pt x="38" y="60"/>
                    <a:pt x="41" y="57"/>
                    <a:pt x="43" y="55"/>
                  </a:cubicBezTo>
                  <a:cubicBezTo>
                    <a:pt x="39" y="48"/>
                    <a:pt x="35" y="42"/>
                    <a:pt x="32" y="36"/>
                  </a:cubicBezTo>
                  <a:cubicBezTo>
                    <a:pt x="47" y="43"/>
                    <a:pt x="62" y="50"/>
                    <a:pt x="76" y="57"/>
                  </a:cubicBezTo>
                  <a:cubicBezTo>
                    <a:pt x="69" y="42"/>
                    <a:pt x="51" y="33"/>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195">
              <a:extLst>
                <a:ext uri="{FF2B5EF4-FFF2-40B4-BE49-F238E27FC236}">
                  <a16:creationId xmlns:a16="http://schemas.microsoft.com/office/drawing/2014/main" id="{D9EF3D4A-E5DF-4B31-BCA2-587730D2FBA4}"/>
                </a:ext>
              </a:extLst>
            </p:cNvPr>
            <p:cNvSpPr>
              <a:spLocks/>
            </p:cNvSpPr>
            <p:nvPr/>
          </p:nvSpPr>
          <p:spPr bwMode="auto">
            <a:xfrm>
              <a:off x="9190993" y="7151505"/>
              <a:ext cx="273050" cy="290512"/>
            </a:xfrm>
            <a:custGeom>
              <a:avLst/>
              <a:gdLst>
                <a:gd name="T0" fmla="*/ 63 w 113"/>
                <a:gd name="T1" fmla="*/ 64 h 121"/>
                <a:gd name="T2" fmla="*/ 63 w 113"/>
                <a:gd name="T3" fmla="*/ 89 h 121"/>
                <a:gd name="T4" fmla="*/ 41 w 113"/>
                <a:gd name="T5" fmla="*/ 81 h 121"/>
                <a:gd name="T6" fmla="*/ 41 w 113"/>
                <a:gd name="T7" fmla="*/ 121 h 121"/>
                <a:gd name="T8" fmla="*/ 34 w 113"/>
                <a:gd name="T9" fmla="*/ 99 h 121"/>
                <a:gd name="T10" fmla="*/ 0 w 113"/>
                <a:gd name="T11" fmla="*/ 88 h 121"/>
                <a:gd name="T12" fmla="*/ 24 w 113"/>
                <a:gd name="T13" fmla="*/ 86 h 121"/>
                <a:gd name="T14" fmla="*/ 8 w 113"/>
                <a:gd name="T15" fmla="*/ 64 h 121"/>
                <a:gd name="T16" fmla="*/ 38 w 113"/>
                <a:gd name="T17" fmla="*/ 74 h 121"/>
                <a:gd name="T18" fmla="*/ 38 w 113"/>
                <a:gd name="T19" fmla="*/ 63 h 121"/>
                <a:gd name="T20" fmla="*/ 38 w 113"/>
                <a:gd name="T21" fmla="*/ 48 h 121"/>
                <a:gd name="T22" fmla="*/ 52 w 113"/>
                <a:gd name="T23" fmla="*/ 56 h 121"/>
                <a:gd name="T24" fmla="*/ 55 w 113"/>
                <a:gd name="T25" fmla="*/ 60 h 121"/>
                <a:gd name="T26" fmla="*/ 50 w 113"/>
                <a:gd name="T27" fmla="*/ 34 h 121"/>
                <a:gd name="T28" fmla="*/ 34 w 113"/>
                <a:gd name="T29" fmla="*/ 7 h 121"/>
                <a:gd name="T30" fmla="*/ 57 w 113"/>
                <a:gd name="T31" fmla="*/ 12 h 121"/>
                <a:gd name="T32" fmla="*/ 108 w 113"/>
                <a:gd name="T33" fmla="*/ 91 h 121"/>
                <a:gd name="T34" fmla="*/ 113 w 113"/>
                <a:gd name="T35" fmla="*/ 106 h 121"/>
                <a:gd name="T36" fmla="*/ 96 w 113"/>
                <a:gd name="T37" fmla="*/ 100 h 121"/>
                <a:gd name="T38" fmla="*/ 76 w 113"/>
                <a:gd name="T39" fmla="*/ 71 h 121"/>
                <a:gd name="T40" fmla="*/ 63 w 113"/>
                <a:gd name="T41" fmla="*/ 6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21">
                  <a:moveTo>
                    <a:pt x="63" y="64"/>
                  </a:moveTo>
                  <a:cubicBezTo>
                    <a:pt x="63" y="75"/>
                    <a:pt x="63" y="82"/>
                    <a:pt x="63" y="89"/>
                  </a:cubicBezTo>
                  <a:cubicBezTo>
                    <a:pt x="56" y="87"/>
                    <a:pt x="50" y="84"/>
                    <a:pt x="41" y="81"/>
                  </a:cubicBezTo>
                  <a:cubicBezTo>
                    <a:pt x="44" y="96"/>
                    <a:pt x="59" y="108"/>
                    <a:pt x="41" y="121"/>
                  </a:cubicBezTo>
                  <a:cubicBezTo>
                    <a:pt x="39" y="113"/>
                    <a:pt x="37" y="107"/>
                    <a:pt x="34" y="99"/>
                  </a:cubicBezTo>
                  <a:cubicBezTo>
                    <a:pt x="21" y="103"/>
                    <a:pt x="8" y="105"/>
                    <a:pt x="0" y="88"/>
                  </a:cubicBezTo>
                  <a:cubicBezTo>
                    <a:pt x="9" y="87"/>
                    <a:pt x="15" y="87"/>
                    <a:pt x="24" y="86"/>
                  </a:cubicBezTo>
                  <a:cubicBezTo>
                    <a:pt x="18" y="78"/>
                    <a:pt x="13" y="71"/>
                    <a:pt x="8" y="64"/>
                  </a:cubicBezTo>
                  <a:cubicBezTo>
                    <a:pt x="17" y="54"/>
                    <a:pt x="19" y="54"/>
                    <a:pt x="38" y="74"/>
                  </a:cubicBezTo>
                  <a:cubicBezTo>
                    <a:pt x="38" y="70"/>
                    <a:pt x="38" y="66"/>
                    <a:pt x="38" y="63"/>
                  </a:cubicBezTo>
                  <a:cubicBezTo>
                    <a:pt x="38" y="58"/>
                    <a:pt x="38" y="53"/>
                    <a:pt x="38" y="48"/>
                  </a:cubicBezTo>
                  <a:cubicBezTo>
                    <a:pt x="43" y="51"/>
                    <a:pt x="48" y="53"/>
                    <a:pt x="52" y="56"/>
                  </a:cubicBezTo>
                  <a:cubicBezTo>
                    <a:pt x="53" y="57"/>
                    <a:pt x="54" y="59"/>
                    <a:pt x="55" y="60"/>
                  </a:cubicBezTo>
                  <a:cubicBezTo>
                    <a:pt x="69" y="48"/>
                    <a:pt x="53" y="42"/>
                    <a:pt x="50" y="34"/>
                  </a:cubicBezTo>
                  <a:cubicBezTo>
                    <a:pt x="46" y="25"/>
                    <a:pt x="40" y="17"/>
                    <a:pt x="34" y="7"/>
                  </a:cubicBezTo>
                  <a:cubicBezTo>
                    <a:pt x="43" y="2"/>
                    <a:pt x="50" y="0"/>
                    <a:pt x="57" y="12"/>
                  </a:cubicBezTo>
                  <a:cubicBezTo>
                    <a:pt x="73" y="38"/>
                    <a:pt x="91" y="64"/>
                    <a:pt x="108" y="91"/>
                  </a:cubicBezTo>
                  <a:cubicBezTo>
                    <a:pt x="111" y="95"/>
                    <a:pt x="112" y="101"/>
                    <a:pt x="113" y="106"/>
                  </a:cubicBezTo>
                  <a:cubicBezTo>
                    <a:pt x="107" y="104"/>
                    <a:pt x="99" y="104"/>
                    <a:pt x="96" y="100"/>
                  </a:cubicBezTo>
                  <a:cubicBezTo>
                    <a:pt x="88" y="91"/>
                    <a:pt x="82" y="81"/>
                    <a:pt x="76" y="71"/>
                  </a:cubicBezTo>
                  <a:cubicBezTo>
                    <a:pt x="72" y="64"/>
                    <a:pt x="67" y="59"/>
                    <a:pt x="63"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196">
              <a:extLst>
                <a:ext uri="{FF2B5EF4-FFF2-40B4-BE49-F238E27FC236}">
                  <a16:creationId xmlns:a16="http://schemas.microsoft.com/office/drawing/2014/main" id="{696E07DB-9D14-4B1B-A6AA-4B66589BD482}"/>
                </a:ext>
              </a:extLst>
            </p:cNvPr>
            <p:cNvSpPr>
              <a:spLocks/>
            </p:cNvSpPr>
            <p:nvPr/>
          </p:nvSpPr>
          <p:spPr bwMode="auto">
            <a:xfrm>
              <a:off x="11124568" y="8813618"/>
              <a:ext cx="227012" cy="225425"/>
            </a:xfrm>
            <a:custGeom>
              <a:avLst/>
              <a:gdLst>
                <a:gd name="T0" fmla="*/ 46 w 94"/>
                <a:gd name="T1" fmla="*/ 20 h 94"/>
                <a:gd name="T2" fmla="*/ 83 w 94"/>
                <a:gd name="T3" fmla="*/ 59 h 94"/>
                <a:gd name="T4" fmla="*/ 81 w 94"/>
                <a:gd name="T5" fmla="*/ 63 h 94"/>
                <a:gd name="T6" fmla="*/ 27 w 94"/>
                <a:gd name="T7" fmla="*/ 63 h 94"/>
                <a:gd name="T8" fmla="*/ 26 w 94"/>
                <a:gd name="T9" fmla="*/ 68 h 94"/>
                <a:gd name="T10" fmla="*/ 59 w 94"/>
                <a:gd name="T11" fmla="*/ 83 h 94"/>
                <a:gd name="T12" fmla="*/ 67 w 94"/>
                <a:gd name="T13" fmla="*/ 93 h 94"/>
                <a:gd name="T14" fmla="*/ 55 w 94"/>
                <a:gd name="T15" fmla="*/ 92 h 94"/>
                <a:gd name="T16" fmla="*/ 9 w 94"/>
                <a:gd name="T17" fmla="*/ 72 h 94"/>
                <a:gd name="T18" fmla="*/ 0 w 94"/>
                <a:gd name="T19" fmla="*/ 62 h 94"/>
                <a:gd name="T20" fmla="*/ 13 w 94"/>
                <a:gd name="T21" fmla="*/ 54 h 94"/>
                <a:gd name="T22" fmla="*/ 64 w 94"/>
                <a:gd name="T23" fmla="*/ 54 h 94"/>
                <a:gd name="T24" fmla="*/ 30 w 94"/>
                <a:gd name="T25" fmla="*/ 17 h 94"/>
                <a:gd name="T26" fmla="*/ 27 w 94"/>
                <a:gd name="T27" fmla="*/ 1 h 94"/>
                <a:gd name="T28" fmla="*/ 40 w 94"/>
                <a:gd name="T29" fmla="*/ 2 h 94"/>
                <a:gd name="T30" fmla="*/ 85 w 94"/>
                <a:gd name="T31" fmla="*/ 22 h 94"/>
                <a:gd name="T32" fmla="*/ 94 w 94"/>
                <a:gd name="T33" fmla="*/ 31 h 94"/>
                <a:gd name="T34" fmla="*/ 80 w 94"/>
                <a:gd name="T35" fmla="*/ 31 h 94"/>
                <a:gd name="T36" fmla="*/ 48 w 94"/>
                <a:gd name="T37" fmla="*/ 18 h 94"/>
                <a:gd name="T38" fmla="*/ 46 w 94"/>
                <a:gd name="T39"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46" y="20"/>
                  </a:moveTo>
                  <a:cubicBezTo>
                    <a:pt x="58" y="33"/>
                    <a:pt x="70" y="46"/>
                    <a:pt x="83" y="59"/>
                  </a:cubicBezTo>
                  <a:cubicBezTo>
                    <a:pt x="82" y="61"/>
                    <a:pt x="81" y="62"/>
                    <a:pt x="81" y="63"/>
                  </a:cubicBezTo>
                  <a:cubicBezTo>
                    <a:pt x="63" y="63"/>
                    <a:pt x="45" y="63"/>
                    <a:pt x="27" y="63"/>
                  </a:cubicBezTo>
                  <a:cubicBezTo>
                    <a:pt x="27" y="65"/>
                    <a:pt x="27" y="66"/>
                    <a:pt x="26" y="68"/>
                  </a:cubicBezTo>
                  <a:cubicBezTo>
                    <a:pt x="37" y="73"/>
                    <a:pt x="49" y="77"/>
                    <a:pt x="59" y="83"/>
                  </a:cubicBezTo>
                  <a:cubicBezTo>
                    <a:pt x="63" y="85"/>
                    <a:pt x="65" y="89"/>
                    <a:pt x="67" y="93"/>
                  </a:cubicBezTo>
                  <a:cubicBezTo>
                    <a:pt x="63" y="93"/>
                    <a:pt x="59" y="94"/>
                    <a:pt x="55" y="92"/>
                  </a:cubicBezTo>
                  <a:cubicBezTo>
                    <a:pt x="40" y="86"/>
                    <a:pt x="24" y="79"/>
                    <a:pt x="9" y="72"/>
                  </a:cubicBezTo>
                  <a:cubicBezTo>
                    <a:pt x="5" y="70"/>
                    <a:pt x="3" y="66"/>
                    <a:pt x="0" y="62"/>
                  </a:cubicBezTo>
                  <a:cubicBezTo>
                    <a:pt x="4" y="60"/>
                    <a:pt x="9" y="54"/>
                    <a:pt x="13" y="54"/>
                  </a:cubicBezTo>
                  <a:cubicBezTo>
                    <a:pt x="29" y="53"/>
                    <a:pt x="45" y="54"/>
                    <a:pt x="64" y="54"/>
                  </a:cubicBezTo>
                  <a:cubicBezTo>
                    <a:pt x="51" y="40"/>
                    <a:pt x="40" y="29"/>
                    <a:pt x="30" y="17"/>
                  </a:cubicBezTo>
                  <a:cubicBezTo>
                    <a:pt x="27" y="13"/>
                    <a:pt x="28" y="6"/>
                    <a:pt x="27" y="1"/>
                  </a:cubicBezTo>
                  <a:cubicBezTo>
                    <a:pt x="31" y="1"/>
                    <a:pt x="36" y="0"/>
                    <a:pt x="40" y="2"/>
                  </a:cubicBezTo>
                  <a:cubicBezTo>
                    <a:pt x="55" y="8"/>
                    <a:pt x="70" y="15"/>
                    <a:pt x="85" y="22"/>
                  </a:cubicBezTo>
                  <a:cubicBezTo>
                    <a:pt x="89" y="23"/>
                    <a:pt x="91" y="28"/>
                    <a:pt x="94" y="31"/>
                  </a:cubicBezTo>
                  <a:cubicBezTo>
                    <a:pt x="90" y="31"/>
                    <a:pt x="84" y="33"/>
                    <a:pt x="80" y="31"/>
                  </a:cubicBezTo>
                  <a:cubicBezTo>
                    <a:pt x="69" y="28"/>
                    <a:pt x="58" y="22"/>
                    <a:pt x="48" y="18"/>
                  </a:cubicBezTo>
                  <a:cubicBezTo>
                    <a:pt x="47" y="18"/>
                    <a:pt x="47" y="19"/>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197">
              <a:extLst>
                <a:ext uri="{FF2B5EF4-FFF2-40B4-BE49-F238E27FC236}">
                  <a16:creationId xmlns:a16="http://schemas.microsoft.com/office/drawing/2014/main" id="{22ED1298-7241-4772-BEBD-BED6C7A6539F}"/>
                </a:ext>
              </a:extLst>
            </p:cNvPr>
            <p:cNvSpPr>
              <a:spLocks/>
            </p:cNvSpPr>
            <p:nvPr/>
          </p:nvSpPr>
          <p:spPr bwMode="auto">
            <a:xfrm>
              <a:off x="11016618" y="9010468"/>
              <a:ext cx="241300" cy="241300"/>
            </a:xfrm>
            <a:custGeom>
              <a:avLst/>
              <a:gdLst>
                <a:gd name="T0" fmla="*/ 38 w 100"/>
                <a:gd name="T1" fmla="*/ 0 h 100"/>
                <a:gd name="T2" fmla="*/ 100 w 100"/>
                <a:gd name="T3" fmla="*/ 35 h 100"/>
                <a:gd name="T4" fmla="*/ 77 w 100"/>
                <a:gd name="T5" fmla="*/ 35 h 100"/>
                <a:gd name="T6" fmla="*/ 53 w 100"/>
                <a:gd name="T7" fmla="*/ 25 h 100"/>
                <a:gd name="T8" fmla="*/ 84 w 100"/>
                <a:gd name="T9" fmla="*/ 67 h 100"/>
                <a:gd name="T10" fmla="*/ 82 w 100"/>
                <a:gd name="T11" fmla="*/ 72 h 100"/>
                <a:gd name="T12" fmla="*/ 28 w 100"/>
                <a:gd name="T13" fmla="*/ 67 h 100"/>
                <a:gd name="T14" fmla="*/ 28 w 100"/>
                <a:gd name="T15" fmla="*/ 70 h 100"/>
                <a:gd name="T16" fmla="*/ 60 w 100"/>
                <a:gd name="T17" fmla="*/ 89 h 100"/>
                <a:gd name="T18" fmla="*/ 65 w 100"/>
                <a:gd name="T19" fmla="*/ 98 h 100"/>
                <a:gd name="T20" fmla="*/ 56 w 100"/>
                <a:gd name="T21" fmla="*/ 98 h 100"/>
                <a:gd name="T22" fmla="*/ 0 w 100"/>
                <a:gd name="T23" fmla="*/ 67 h 100"/>
                <a:gd name="T24" fmla="*/ 16 w 100"/>
                <a:gd name="T25" fmla="*/ 54 h 100"/>
                <a:gd name="T26" fmla="*/ 63 w 100"/>
                <a:gd name="T27" fmla="*/ 59 h 100"/>
                <a:gd name="T28" fmla="*/ 33 w 100"/>
                <a:gd name="T29" fmla="*/ 3 h 100"/>
                <a:gd name="T30" fmla="*/ 38 w 100"/>
                <a:gd name="T3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00">
                  <a:moveTo>
                    <a:pt x="38" y="0"/>
                  </a:moveTo>
                  <a:cubicBezTo>
                    <a:pt x="59" y="11"/>
                    <a:pt x="79" y="23"/>
                    <a:pt x="100" y="35"/>
                  </a:cubicBezTo>
                  <a:cubicBezTo>
                    <a:pt x="94" y="44"/>
                    <a:pt x="94" y="44"/>
                    <a:pt x="77" y="35"/>
                  </a:cubicBezTo>
                  <a:cubicBezTo>
                    <a:pt x="70" y="31"/>
                    <a:pt x="62" y="27"/>
                    <a:pt x="53" y="25"/>
                  </a:cubicBezTo>
                  <a:cubicBezTo>
                    <a:pt x="63" y="39"/>
                    <a:pt x="73" y="53"/>
                    <a:pt x="84" y="67"/>
                  </a:cubicBezTo>
                  <a:cubicBezTo>
                    <a:pt x="83" y="69"/>
                    <a:pt x="82" y="70"/>
                    <a:pt x="82" y="72"/>
                  </a:cubicBezTo>
                  <a:cubicBezTo>
                    <a:pt x="64" y="70"/>
                    <a:pt x="46" y="69"/>
                    <a:pt x="28" y="67"/>
                  </a:cubicBezTo>
                  <a:cubicBezTo>
                    <a:pt x="28" y="68"/>
                    <a:pt x="28" y="69"/>
                    <a:pt x="28" y="70"/>
                  </a:cubicBezTo>
                  <a:cubicBezTo>
                    <a:pt x="38" y="76"/>
                    <a:pt x="50" y="82"/>
                    <a:pt x="60" y="89"/>
                  </a:cubicBezTo>
                  <a:cubicBezTo>
                    <a:pt x="63" y="91"/>
                    <a:pt x="64" y="95"/>
                    <a:pt x="65" y="98"/>
                  </a:cubicBezTo>
                  <a:cubicBezTo>
                    <a:pt x="62" y="98"/>
                    <a:pt x="59" y="100"/>
                    <a:pt x="56" y="98"/>
                  </a:cubicBezTo>
                  <a:cubicBezTo>
                    <a:pt x="37" y="88"/>
                    <a:pt x="18" y="77"/>
                    <a:pt x="0" y="67"/>
                  </a:cubicBezTo>
                  <a:cubicBezTo>
                    <a:pt x="1" y="55"/>
                    <a:pt x="7" y="53"/>
                    <a:pt x="16" y="54"/>
                  </a:cubicBezTo>
                  <a:cubicBezTo>
                    <a:pt x="31" y="57"/>
                    <a:pt x="47" y="58"/>
                    <a:pt x="63" y="59"/>
                  </a:cubicBezTo>
                  <a:cubicBezTo>
                    <a:pt x="57" y="38"/>
                    <a:pt x="30" y="27"/>
                    <a:pt x="33" y="3"/>
                  </a:cubicBezTo>
                  <a:cubicBezTo>
                    <a:pt x="35" y="2"/>
                    <a:pt x="36" y="1"/>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198">
              <a:extLst>
                <a:ext uri="{FF2B5EF4-FFF2-40B4-BE49-F238E27FC236}">
                  <a16:creationId xmlns:a16="http://schemas.microsoft.com/office/drawing/2014/main" id="{30B85FA8-36DF-4595-84F6-0ADAD3721531}"/>
                </a:ext>
              </a:extLst>
            </p:cNvPr>
            <p:cNvSpPr>
              <a:spLocks/>
            </p:cNvSpPr>
            <p:nvPr/>
          </p:nvSpPr>
          <p:spPr bwMode="auto">
            <a:xfrm>
              <a:off x="10954705" y="7615055"/>
              <a:ext cx="261937" cy="147637"/>
            </a:xfrm>
            <a:custGeom>
              <a:avLst/>
              <a:gdLst>
                <a:gd name="T0" fmla="*/ 74 w 109"/>
                <a:gd name="T1" fmla="*/ 8 h 61"/>
                <a:gd name="T2" fmla="*/ 81 w 109"/>
                <a:gd name="T3" fmla="*/ 24 h 61"/>
                <a:gd name="T4" fmla="*/ 91 w 109"/>
                <a:gd name="T5" fmla="*/ 0 h 61"/>
                <a:gd name="T6" fmla="*/ 106 w 109"/>
                <a:gd name="T7" fmla="*/ 20 h 61"/>
                <a:gd name="T8" fmla="*/ 107 w 109"/>
                <a:gd name="T9" fmla="*/ 32 h 61"/>
                <a:gd name="T10" fmla="*/ 95 w 109"/>
                <a:gd name="T11" fmla="*/ 34 h 61"/>
                <a:gd name="T12" fmla="*/ 77 w 109"/>
                <a:gd name="T13" fmla="*/ 30 h 61"/>
                <a:gd name="T14" fmla="*/ 47 w 109"/>
                <a:gd name="T15" fmla="*/ 58 h 61"/>
                <a:gd name="T16" fmla="*/ 34 w 109"/>
                <a:gd name="T17" fmla="*/ 43 h 61"/>
                <a:gd name="T18" fmla="*/ 21 w 109"/>
                <a:gd name="T19" fmla="*/ 50 h 61"/>
                <a:gd name="T20" fmla="*/ 6 w 109"/>
                <a:gd name="T21" fmla="*/ 61 h 61"/>
                <a:gd name="T22" fmla="*/ 13 w 109"/>
                <a:gd name="T23" fmla="*/ 38 h 61"/>
                <a:gd name="T24" fmla="*/ 74 w 109"/>
                <a:gd name="T25"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61">
                  <a:moveTo>
                    <a:pt x="74" y="8"/>
                  </a:moveTo>
                  <a:cubicBezTo>
                    <a:pt x="76" y="13"/>
                    <a:pt x="78" y="17"/>
                    <a:pt x="81" y="24"/>
                  </a:cubicBezTo>
                  <a:cubicBezTo>
                    <a:pt x="85" y="15"/>
                    <a:pt x="88" y="9"/>
                    <a:pt x="91" y="0"/>
                  </a:cubicBezTo>
                  <a:cubicBezTo>
                    <a:pt x="97" y="9"/>
                    <a:pt x="103" y="14"/>
                    <a:pt x="106" y="20"/>
                  </a:cubicBezTo>
                  <a:cubicBezTo>
                    <a:pt x="108" y="23"/>
                    <a:pt x="109" y="29"/>
                    <a:pt x="107" y="32"/>
                  </a:cubicBezTo>
                  <a:cubicBezTo>
                    <a:pt x="105" y="35"/>
                    <a:pt x="99" y="35"/>
                    <a:pt x="95" y="34"/>
                  </a:cubicBezTo>
                  <a:cubicBezTo>
                    <a:pt x="89" y="34"/>
                    <a:pt x="83" y="32"/>
                    <a:pt x="77" y="30"/>
                  </a:cubicBezTo>
                  <a:cubicBezTo>
                    <a:pt x="70" y="52"/>
                    <a:pt x="60" y="61"/>
                    <a:pt x="47" y="58"/>
                  </a:cubicBezTo>
                  <a:cubicBezTo>
                    <a:pt x="43" y="57"/>
                    <a:pt x="40" y="49"/>
                    <a:pt x="34" y="43"/>
                  </a:cubicBezTo>
                  <a:cubicBezTo>
                    <a:pt x="32" y="44"/>
                    <a:pt x="26" y="46"/>
                    <a:pt x="21" y="50"/>
                  </a:cubicBezTo>
                  <a:cubicBezTo>
                    <a:pt x="16" y="53"/>
                    <a:pt x="12" y="56"/>
                    <a:pt x="6" y="61"/>
                  </a:cubicBezTo>
                  <a:cubicBezTo>
                    <a:pt x="0" y="49"/>
                    <a:pt x="3" y="42"/>
                    <a:pt x="13" y="38"/>
                  </a:cubicBezTo>
                  <a:cubicBezTo>
                    <a:pt x="33" y="28"/>
                    <a:pt x="53" y="18"/>
                    <a:pt x="7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199">
              <a:extLst>
                <a:ext uri="{FF2B5EF4-FFF2-40B4-BE49-F238E27FC236}">
                  <a16:creationId xmlns:a16="http://schemas.microsoft.com/office/drawing/2014/main" id="{3C4C4F91-5747-4819-9985-EE4A67F5E6DE}"/>
                </a:ext>
              </a:extLst>
            </p:cNvPr>
            <p:cNvSpPr>
              <a:spLocks/>
            </p:cNvSpPr>
            <p:nvPr/>
          </p:nvSpPr>
          <p:spPr bwMode="auto">
            <a:xfrm>
              <a:off x="8649655" y="8813618"/>
              <a:ext cx="212725" cy="204787"/>
            </a:xfrm>
            <a:custGeom>
              <a:avLst/>
              <a:gdLst>
                <a:gd name="T0" fmla="*/ 32 w 88"/>
                <a:gd name="T1" fmla="*/ 67 h 85"/>
                <a:gd name="T2" fmla="*/ 75 w 88"/>
                <a:gd name="T3" fmla="*/ 53 h 85"/>
                <a:gd name="T4" fmla="*/ 88 w 88"/>
                <a:gd name="T5" fmla="*/ 54 h 85"/>
                <a:gd name="T6" fmla="*/ 79 w 88"/>
                <a:gd name="T7" fmla="*/ 63 h 85"/>
                <a:gd name="T8" fmla="*/ 17 w 88"/>
                <a:gd name="T9" fmla="*/ 85 h 85"/>
                <a:gd name="T10" fmla="*/ 21 w 88"/>
                <a:gd name="T11" fmla="*/ 65 h 85"/>
                <a:gd name="T12" fmla="*/ 54 w 88"/>
                <a:gd name="T13" fmla="*/ 21 h 85"/>
                <a:gd name="T14" fmla="*/ 1 w 88"/>
                <a:gd name="T15" fmla="*/ 33 h 85"/>
                <a:gd name="T16" fmla="*/ 0 w 88"/>
                <a:gd name="T17" fmla="*/ 26 h 85"/>
                <a:gd name="T18" fmla="*/ 73 w 88"/>
                <a:gd name="T19" fmla="*/ 0 h 85"/>
                <a:gd name="T20" fmla="*/ 67 w 88"/>
                <a:gd name="T21" fmla="*/ 21 h 85"/>
                <a:gd name="T22" fmla="*/ 32 w 88"/>
                <a:gd name="T23"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85">
                  <a:moveTo>
                    <a:pt x="32" y="67"/>
                  </a:moveTo>
                  <a:cubicBezTo>
                    <a:pt x="50" y="61"/>
                    <a:pt x="62" y="56"/>
                    <a:pt x="75" y="53"/>
                  </a:cubicBezTo>
                  <a:cubicBezTo>
                    <a:pt x="79" y="52"/>
                    <a:pt x="83" y="54"/>
                    <a:pt x="88" y="54"/>
                  </a:cubicBezTo>
                  <a:cubicBezTo>
                    <a:pt x="85" y="57"/>
                    <a:pt x="83" y="61"/>
                    <a:pt x="79" y="63"/>
                  </a:cubicBezTo>
                  <a:cubicBezTo>
                    <a:pt x="60" y="70"/>
                    <a:pt x="41" y="76"/>
                    <a:pt x="17" y="85"/>
                  </a:cubicBezTo>
                  <a:cubicBezTo>
                    <a:pt x="19" y="76"/>
                    <a:pt x="18" y="69"/>
                    <a:pt x="21" y="65"/>
                  </a:cubicBezTo>
                  <a:cubicBezTo>
                    <a:pt x="31" y="50"/>
                    <a:pt x="42" y="37"/>
                    <a:pt x="54" y="21"/>
                  </a:cubicBezTo>
                  <a:cubicBezTo>
                    <a:pt x="35" y="21"/>
                    <a:pt x="19" y="37"/>
                    <a:pt x="1" y="33"/>
                  </a:cubicBezTo>
                  <a:cubicBezTo>
                    <a:pt x="1" y="31"/>
                    <a:pt x="0" y="28"/>
                    <a:pt x="0" y="26"/>
                  </a:cubicBezTo>
                  <a:cubicBezTo>
                    <a:pt x="22" y="18"/>
                    <a:pt x="45" y="10"/>
                    <a:pt x="73" y="0"/>
                  </a:cubicBezTo>
                  <a:cubicBezTo>
                    <a:pt x="70" y="10"/>
                    <a:pt x="71" y="17"/>
                    <a:pt x="67" y="21"/>
                  </a:cubicBezTo>
                  <a:cubicBezTo>
                    <a:pt x="57" y="36"/>
                    <a:pt x="46" y="50"/>
                    <a:pt x="3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200">
              <a:extLst>
                <a:ext uri="{FF2B5EF4-FFF2-40B4-BE49-F238E27FC236}">
                  <a16:creationId xmlns:a16="http://schemas.microsoft.com/office/drawing/2014/main" id="{DB155B5D-0194-4F1D-B918-A63E0DA21C38}"/>
                </a:ext>
              </a:extLst>
            </p:cNvPr>
            <p:cNvSpPr>
              <a:spLocks/>
            </p:cNvSpPr>
            <p:nvPr/>
          </p:nvSpPr>
          <p:spPr bwMode="auto">
            <a:xfrm>
              <a:off x="11008680" y="7759518"/>
              <a:ext cx="165100" cy="200025"/>
            </a:xfrm>
            <a:custGeom>
              <a:avLst/>
              <a:gdLst>
                <a:gd name="T0" fmla="*/ 27 w 68"/>
                <a:gd name="T1" fmla="*/ 28 h 83"/>
                <a:gd name="T2" fmla="*/ 0 w 68"/>
                <a:gd name="T3" fmla="*/ 11 h 83"/>
                <a:gd name="T4" fmla="*/ 31 w 68"/>
                <a:gd name="T5" fmla="*/ 18 h 83"/>
                <a:gd name="T6" fmla="*/ 37 w 68"/>
                <a:gd name="T7" fmla="*/ 0 h 83"/>
                <a:gd name="T8" fmla="*/ 62 w 68"/>
                <a:gd name="T9" fmla="*/ 17 h 83"/>
                <a:gd name="T10" fmla="*/ 68 w 68"/>
                <a:gd name="T11" fmla="*/ 28 h 83"/>
                <a:gd name="T12" fmla="*/ 56 w 68"/>
                <a:gd name="T13" fmla="*/ 31 h 83"/>
                <a:gd name="T14" fmla="*/ 26 w 68"/>
                <a:gd name="T15" fmla="*/ 49 h 83"/>
                <a:gd name="T16" fmla="*/ 28 w 68"/>
                <a:gd name="T17" fmla="*/ 60 h 83"/>
                <a:gd name="T18" fmla="*/ 37 w 68"/>
                <a:gd name="T19" fmla="*/ 61 h 83"/>
                <a:gd name="T20" fmla="*/ 54 w 68"/>
                <a:gd name="T21" fmla="*/ 54 h 83"/>
                <a:gd name="T22" fmla="*/ 33 w 68"/>
                <a:gd name="T23" fmla="*/ 81 h 83"/>
                <a:gd name="T24" fmla="*/ 17 w 68"/>
                <a:gd name="T25" fmla="*/ 70 h 83"/>
                <a:gd name="T26" fmla="*/ 27 w 68"/>
                <a:gd name="T27" fmla="*/ 2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83">
                  <a:moveTo>
                    <a:pt x="27" y="28"/>
                  </a:moveTo>
                  <a:cubicBezTo>
                    <a:pt x="10" y="31"/>
                    <a:pt x="2" y="25"/>
                    <a:pt x="0" y="11"/>
                  </a:cubicBezTo>
                  <a:cubicBezTo>
                    <a:pt x="10" y="13"/>
                    <a:pt x="20" y="16"/>
                    <a:pt x="31" y="18"/>
                  </a:cubicBezTo>
                  <a:cubicBezTo>
                    <a:pt x="33" y="11"/>
                    <a:pt x="35" y="6"/>
                    <a:pt x="37" y="0"/>
                  </a:cubicBezTo>
                  <a:cubicBezTo>
                    <a:pt x="47" y="7"/>
                    <a:pt x="55" y="11"/>
                    <a:pt x="62" y="17"/>
                  </a:cubicBezTo>
                  <a:cubicBezTo>
                    <a:pt x="65" y="19"/>
                    <a:pt x="66" y="25"/>
                    <a:pt x="68" y="28"/>
                  </a:cubicBezTo>
                  <a:cubicBezTo>
                    <a:pt x="64" y="29"/>
                    <a:pt x="60" y="29"/>
                    <a:pt x="56" y="31"/>
                  </a:cubicBezTo>
                  <a:cubicBezTo>
                    <a:pt x="46" y="37"/>
                    <a:pt x="36" y="43"/>
                    <a:pt x="26" y="49"/>
                  </a:cubicBezTo>
                  <a:cubicBezTo>
                    <a:pt x="25" y="50"/>
                    <a:pt x="26" y="57"/>
                    <a:pt x="28" y="60"/>
                  </a:cubicBezTo>
                  <a:cubicBezTo>
                    <a:pt x="29" y="62"/>
                    <a:pt x="35" y="62"/>
                    <a:pt x="37" y="61"/>
                  </a:cubicBezTo>
                  <a:cubicBezTo>
                    <a:pt x="43" y="59"/>
                    <a:pt x="47" y="57"/>
                    <a:pt x="54" y="54"/>
                  </a:cubicBezTo>
                  <a:cubicBezTo>
                    <a:pt x="54" y="70"/>
                    <a:pt x="43" y="77"/>
                    <a:pt x="33" y="81"/>
                  </a:cubicBezTo>
                  <a:cubicBezTo>
                    <a:pt x="30" y="83"/>
                    <a:pt x="20" y="75"/>
                    <a:pt x="17" y="70"/>
                  </a:cubicBezTo>
                  <a:cubicBezTo>
                    <a:pt x="7" y="57"/>
                    <a:pt x="10" y="46"/>
                    <a:pt x="2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201">
              <a:extLst>
                <a:ext uri="{FF2B5EF4-FFF2-40B4-BE49-F238E27FC236}">
                  <a16:creationId xmlns:a16="http://schemas.microsoft.com/office/drawing/2014/main" id="{6120E656-47AB-4262-B605-371BEA7FCCBD}"/>
                </a:ext>
              </a:extLst>
            </p:cNvPr>
            <p:cNvSpPr>
              <a:spLocks/>
            </p:cNvSpPr>
            <p:nvPr/>
          </p:nvSpPr>
          <p:spPr bwMode="auto">
            <a:xfrm>
              <a:off x="8768718" y="7651568"/>
              <a:ext cx="153987" cy="306387"/>
            </a:xfrm>
            <a:custGeom>
              <a:avLst/>
              <a:gdLst>
                <a:gd name="T0" fmla="*/ 43 w 64"/>
                <a:gd name="T1" fmla="*/ 8 h 127"/>
                <a:gd name="T2" fmla="*/ 27 w 64"/>
                <a:gd name="T3" fmla="*/ 35 h 127"/>
                <a:gd name="T4" fmla="*/ 30 w 64"/>
                <a:gd name="T5" fmla="*/ 55 h 127"/>
                <a:gd name="T6" fmla="*/ 59 w 64"/>
                <a:gd name="T7" fmla="*/ 100 h 127"/>
                <a:gd name="T8" fmla="*/ 52 w 64"/>
                <a:gd name="T9" fmla="*/ 127 h 127"/>
                <a:gd name="T10" fmla="*/ 47 w 64"/>
                <a:gd name="T11" fmla="*/ 110 h 127"/>
                <a:gd name="T12" fmla="*/ 6 w 64"/>
                <a:gd name="T13" fmla="*/ 64 h 127"/>
                <a:gd name="T14" fmla="*/ 1 w 64"/>
                <a:gd name="T15" fmla="*/ 53 h 127"/>
                <a:gd name="T16" fmla="*/ 20 w 64"/>
                <a:gd name="T17" fmla="*/ 13 h 127"/>
                <a:gd name="T18" fmla="*/ 43 w 64"/>
                <a:gd name="T19" fmla="*/ 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7">
                  <a:moveTo>
                    <a:pt x="43" y="8"/>
                  </a:moveTo>
                  <a:cubicBezTo>
                    <a:pt x="37" y="17"/>
                    <a:pt x="33" y="27"/>
                    <a:pt x="27" y="35"/>
                  </a:cubicBezTo>
                  <a:cubicBezTo>
                    <a:pt x="23" y="43"/>
                    <a:pt x="24" y="48"/>
                    <a:pt x="30" y="55"/>
                  </a:cubicBezTo>
                  <a:cubicBezTo>
                    <a:pt x="41" y="69"/>
                    <a:pt x="51" y="84"/>
                    <a:pt x="59" y="100"/>
                  </a:cubicBezTo>
                  <a:cubicBezTo>
                    <a:pt x="63" y="108"/>
                    <a:pt x="64" y="119"/>
                    <a:pt x="52" y="127"/>
                  </a:cubicBezTo>
                  <a:cubicBezTo>
                    <a:pt x="50" y="120"/>
                    <a:pt x="49" y="115"/>
                    <a:pt x="47" y="110"/>
                  </a:cubicBezTo>
                  <a:cubicBezTo>
                    <a:pt x="38" y="90"/>
                    <a:pt x="33" y="67"/>
                    <a:pt x="6" y="64"/>
                  </a:cubicBezTo>
                  <a:cubicBezTo>
                    <a:pt x="3" y="63"/>
                    <a:pt x="0" y="56"/>
                    <a:pt x="1" y="53"/>
                  </a:cubicBezTo>
                  <a:cubicBezTo>
                    <a:pt x="6" y="39"/>
                    <a:pt x="13" y="26"/>
                    <a:pt x="20" y="13"/>
                  </a:cubicBezTo>
                  <a:cubicBezTo>
                    <a:pt x="24" y="2"/>
                    <a:pt x="31" y="0"/>
                    <a:pt x="4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202">
              <a:extLst>
                <a:ext uri="{FF2B5EF4-FFF2-40B4-BE49-F238E27FC236}">
                  <a16:creationId xmlns:a16="http://schemas.microsoft.com/office/drawing/2014/main" id="{EF10F11A-078E-4984-A79C-3D95F4D692E5}"/>
                </a:ext>
              </a:extLst>
            </p:cNvPr>
            <p:cNvSpPr>
              <a:spLocks noEditPoints="1"/>
            </p:cNvSpPr>
            <p:nvPr/>
          </p:nvSpPr>
          <p:spPr bwMode="auto">
            <a:xfrm>
              <a:off x="9084630" y="9415280"/>
              <a:ext cx="185737" cy="184150"/>
            </a:xfrm>
            <a:custGeom>
              <a:avLst/>
              <a:gdLst>
                <a:gd name="T0" fmla="*/ 36 w 77"/>
                <a:gd name="T1" fmla="*/ 77 h 77"/>
                <a:gd name="T2" fmla="*/ 1 w 77"/>
                <a:gd name="T3" fmla="*/ 41 h 77"/>
                <a:gd name="T4" fmla="*/ 42 w 77"/>
                <a:gd name="T5" fmla="*/ 0 h 77"/>
                <a:gd name="T6" fmla="*/ 77 w 77"/>
                <a:gd name="T7" fmla="*/ 36 h 77"/>
                <a:gd name="T8" fmla="*/ 36 w 77"/>
                <a:gd name="T9" fmla="*/ 77 h 77"/>
                <a:gd name="T10" fmla="*/ 36 w 77"/>
                <a:gd name="T11" fmla="*/ 66 h 77"/>
                <a:gd name="T12" fmla="*/ 65 w 77"/>
                <a:gd name="T13" fmla="*/ 34 h 77"/>
                <a:gd name="T14" fmla="*/ 43 w 77"/>
                <a:gd name="T15" fmla="*/ 11 h 77"/>
                <a:gd name="T16" fmla="*/ 13 w 77"/>
                <a:gd name="T17" fmla="*/ 43 h 77"/>
                <a:gd name="T18" fmla="*/ 36 w 77"/>
                <a:gd name="T19" fmla="*/ 6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7">
                  <a:moveTo>
                    <a:pt x="36" y="77"/>
                  </a:moveTo>
                  <a:cubicBezTo>
                    <a:pt x="18" y="76"/>
                    <a:pt x="0" y="59"/>
                    <a:pt x="1" y="41"/>
                  </a:cubicBezTo>
                  <a:cubicBezTo>
                    <a:pt x="1" y="21"/>
                    <a:pt x="22" y="0"/>
                    <a:pt x="42" y="0"/>
                  </a:cubicBezTo>
                  <a:cubicBezTo>
                    <a:pt x="60" y="1"/>
                    <a:pt x="77" y="18"/>
                    <a:pt x="77" y="36"/>
                  </a:cubicBezTo>
                  <a:cubicBezTo>
                    <a:pt x="76" y="56"/>
                    <a:pt x="56" y="77"/>
                    <a:pt x="36" y="77"/>
                  </a:cubicBezTo>
                  <a:close/>
                  <a:moveTo>
                    <a:pt x="36" y="66"/>
                  </a:moveTo>
                  <a:cubicBezTo>
                    <a:pt x="50" y="66"/>
                    <a:pt x="66" y="49"/>
                    <a:pt x="65" y="34"/>
                  </a:cubicBezTo>
                  <a:cubicBezTo>
                    <a:pt x="65" y="22"/>
                    <a:pt x="54" y="12"/>
                    <a:pt x="43" y="11"/>
                  </a:cubicBezTo>
                  <a:cubicBezTo>
                    <a:pt x="29" y="11"/>
                    <a:pt x="13" y="27"/>
                    <a:pt x="13" y="43"/>
                  </a:cubicBezTo>
                  <a:cubicBezTo>
                    <a:pt x="13" y="55"/>
                    <a:pt x="23" y="65"/>
                    <a:pt x="36"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203">
              <a:extLst>
                <a:ext uri="{FF2B5EF4-FFF2-40B4-BE49-F238E27FC236}">
                  <a16:creationId xmlns:a16="http://schemas.microsoft.com/office/drawing/2014/main" id="{DCB8DD35-08F7-44A8-94FA-861B6647E25A}"/>
                </a:ext>
              </a:extLst>
            </p:cNvPr>
            <p:cNvSpPr>
              <a:spLocks noEditPoints="1"/>
            </p:cNvSpPr>
            <p:nvPr/>
          </p:nvSpPr>
          <p:spPr bwMode="auto">
            <a:xfrm>
              <a:off x="9603743" y="9645468"/>
              <a:ext cx="174625" cy="185737"/>
            </a:xfrm>
            <a:custGeom>
              <a:avLst/>
              <a:gdLst>
                <a:gd name="T0" fmla="*/ 1 w 72"/>
                <a:gd name="T1" fmla="*/ 41 h 77"/>
                <a:gd name="T2" fmla="*/ 36 w 72"/>
                <a:gd name="T3" fmla="*/ 0 h 77"/>
                <a:gd name="T4" fmla="*/ 72 w 72"/>
                <a:gd name="T5" fmla="*/ 35 h 77"/>
                <a:gd name="T6" fmla="*/ 36 w 72"/>
                <a:gd name="T7" fmla="*/ 77 h 77"/>
                <a:gd name="T8" fmla="*/ 1 w 72"/>
                <a:gd name="T9" fmla="*/ 41 h 77"/>
                <a:gd name="T10" fmla="*/ 60 w 72"/>
                <a:gd name="T11" fmla="*/ 35 h 77"/>
                <a:gd name="T12" fmla="*/ 38 w 72"/>
                <a:gd name="T13" fmla="*/ 11 h 77"/>
                <a:gd name="T14" fmla="*/ 12 w 72"/>
                <a:gd name="T15" fmla="*/ 41 h 77"/>
                <a:gd name="T16" fmla="*/ 35 w 72"/>
                <a:gd name="T17" fmla="*/ 66 h 77"/>
                <a:gd name="T18" fmla="*/ 60 w 72"/>
                <a:gd name="T19"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7">
                  <a:moveTo>
                    <a:pt x="1" y="41"/>
                  </a:moveTo>
                  <a:cubicBezTo>
                    <a:pt x="0" y="17"/>
                    <a:pt x="15" y="0"/>
                    <a:pt x="36" y="0"/>
                  </a:cubicBezTo>
                  <a:cubicBezTo>
                    <a:pt x="57" y="0"/>
                    <a:pt x="72" y="15"/>
                    <a:pt x="72" y="35"/>
                  </a:cubicBezTo>
                  <a:cubicBezTo>
                    <a:pt x="72" y="59"/>
                    <a:pt x="57" y="77"/>
                    <a:pt x="36" y="77"/>
                  </a:cubicBezTo>
                  <a:cubicBezTo>
                    <a:pt x="15" y="77"/>
                    <a:pt x="1" y="63"/>
                    <a:pt x="1" y="41"/>
                  </a:cubicBezTo>
                  <a:close/>
                  <a:moveTo>
                    <a:pt x="60" y="35"/>
                  </a:moveTo>
                  <a:cubicBezTo>
                    <a:pt x="60" y="20"/>
                    <a:pt x="52" y="11"/>
                    <a:pt x="38" y="11"/>
                  </a:cubicBezTo>
                  <a:cubicBezTo>
                    <a:pt x="23" y="10"/>
                    <a:pt x="12" y="23"/>
                    <a:pt x="12" y="41"/>
                  </a:cubicBezTo>
                  <a:cubicBezTo>
                    <a:pt x="12" y="56"/>
                    <a:pt x="21" y="66"/>
                    <a:pt x="35" y="66"/>
                  </a:cubicBezTo>
                  <a:cubicBezTo>
                    <a:pt x="50" y="66"/>
                    <a:pt x="59" y="55"/>
                    <a:pt x="6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204">
              <a:extLst>
                <a:ext uri="{FF2B5EF4-FFF2-40B4-BE49-F238E27FC236}">
                  <a16:creationId xmlns:a16="http://schemas.microsoft.com/office/drawing/2014/main" id="{EF25DCFF-F5AD-4B8D-9B88-727D728E994D}"/>
                </a:ext>
              </a:extLst>
            </p:cNvPr>
            <p:cNvSpPr>
              <a:spLocks noEditPoints="1"/>
            </p:cNvSpPr>
            <p:nvPr/>
          </p:nvSpPr>
          <p:spPr bwMode="auto">
            <a:xfrm>
              <a:off x="10924543" y="9205730"/>
              <a:ext cx="185737" cy="182562"/>
            </a:xfrm>
            <a:custGeom>
              <a:avLst/>
              <a:gdLst>
                <a:gd name="T0" fmla="*/ 35 w 77"/>
                <a:gd name="T1" fmla="*/ 0 h 76"/>
                <a:gd name="T2" fmla="*/ 76 w 77"/>
                <a:gd name="T3" fmla="*/ 40 h 76"/>
                <a:gd name="T4" fmla="*/ 42 w 77"/>
                <a:gd name="T5" fmla="*/ 76 h 76"/>
                <a:gd name="T6" fmla="*/ 0 w 77"/>
                <a:gd name="T7" fmla="*/ 35 h 76"/>
                <a:gd name="T8" fmla="*/ 35 w 77"/>
                <a:gd name="T9" fmla="*/ 0 h 76"/>
                <a:gd name="T10" fmla="*/ 66 w 77"/>
                <a:gd name="T11" fmla="*/ 41 h 76"/>
                <a:gd name="T12" fmla="*/ 33 w 77"/>
                <a:gd name="T13" fmla="*/ 11 h 76"/>
                <a:gd name="T14" fmla="*/ 12 w 77"/>
                <a:gd name="T15" fmla="*/ 35 h 76"/>
                <a:gd name="T16" fmla="*/ 43 w 77"/>
                <a:gd name="T17" fmla="*/ 64 h 76"/>
                <a:gd name="T18" fmla="*/ 66 w 77"/>
                <a:gd name="T19"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5" y="0"/>
                  </a:moveTo>
                  <a:cubicBezTo>
                    <a:pt x="55" y="0"/>
                    <a:pt x="76" y="20"/>
                    <a:pt x="76" y="40"/>
                  </a:cubicBezTo>
                  <a:cubicBezTo>
                    <a:pt x="77" y="58"/>
                    <a:pt x="60" y="76"/>
                    <a:pt x="42" y="76"/>
                  </a:cubicBezTo>
                  <a:cubicBezTo>
                    <a:pt x="21" y="76"/>
                    <a:pt x="0" y="55"/>
                    <a:pt x="0" y="35"/>
                  </a:cubicBezTo>
                  <a:cubicBezTo>
                    <a:pt x="1" y="17"/>
                    <a:pt x="17" y="0"/>
                    <a:pt x="35" y="0"/>
                  </a:cubicBezTo>
                  <a:close/>
                  <a:moveTo>
                    <a:pt x="66" y="41"/>
                  </a:moveTo>
                  <a:cubicBezTo>
                    <a:pt x="65" y="27"/>
                    <a:pt x="47" y="10"/>
                    <a:pt x="33" y="11"/>
                  </a:cubicBezTo>
                  <a:cubicBezTo>
                    <a:pt x="21" y="11"/>
                    <a:pt x="12" y="22"/>
                    <a:pt x="12" y="35"/>
                  </a:cubicBezTo>
                  <a:cubicBezTo>
                    <a:pt x="13" y="50"/>
                    <a:pt x="28" y="64"/>
                    <a:pt x="43" y="64"/>
                  </a:cubicBezTo>
                  <a:cubicBezTo>
                    <a:pt x="55" y="64"/>
                    <a:pt x="66" y="53"/>
                    <a:pt x="6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205">
              <a:extLst>
                <a:ext uri="{FF2B5EF4-FFF2-40B4-BE49-F238E27FC236}">
                  <a16:creationId xmlns:a16="http://schemas.microsoft.com/office/drawing/2014/main" id="{A2897340-E033-4740-B814-7D3626640653}"/>
                </a:ext>
              </a:extLst>
            </p:cNvPr>
            <p:cNvSpPr>
              <a:spLocks noEditPoints="1"/>
            </p:cNvSpPr>
            <p:nvPr/>
          </p:nvSpPr>
          <p:spPr bwMode="auto">
            <a:xfrm>
              <a:off x="10516555" y="9523230"/>
              <a:ext cx="176212" cy="184150"/>
            </a:xfrm>
            <a:custGeom>
              <a:avLst/>
              <a:gdLst>
                <a:gd name="T0" fmla="*/ 35 w 73"/>
                <a:gd name="T1" fmla="*/ 0 h 77"/>
                <a:gd name="T2" fmla="*/ 73 w 73"/>
                <a:gd name="T3" fmla="*/ 43 h 77"/>
                <a:gd name="T4" fmla="*/ 37 w 73"/>
                <a:gd name="T5" fmla="*/ 77 h 77"/>
                <a:gd name="T6" fmla="*/ 0 w 73"/>
                <a:gd name="T7" fmla="*/ 35 h 77"/>
                <a:gd name="T8" fmla="*/ 35 w 73"/>
                <a:gd name="T9" fmla="*/ 0 h 77"/>
                <a:gd name="T10" fmla="*/ 34 w 73"/>
                <a:gd name="T11" fmla="*/ 11 h 77"/>
                <a:gd name="T12" fmla="*/ 11 w 73"/>
                <a:gd name="T13" fmla="*/ 35 h 77"/>
                <a:gd name="T14" fmla="*/ 39 w 73"/>
                <a:gd name="T15" fmla="*/ 66 h 77"/>
                <a:gd name="T16" fmla="*/ 61 w 73"/>
                <a:gd name="T17" fmla="*/ 43 h 77"/>
                <a:gd name="T18" fmla="*/ 34 w 73"/>
                <a:gd name="T19" fmla="*/ 1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7">
                  <a:moveTo>
                    <a:pt x="35" y="0"/>
                  </a:moveTo>
                  <a:cubicBezTo>
                    <a:pt x="55" y="0"/>
                    <a:pt x="72" y="20"/>
                    <a:pt x="73" y="43"/>
                  </a:cubicBezTo>
                  <a:cubicBezTo>
                    <a:pt x="73" y="62"/>
                    <a:pt x="56" y="77"/>
                    <a:pt x="37" y="77"/>
                  </a:cubicBezTo>
                  <a:cubicBezTo>
                    <a:pt x="17" y="77"/>
                    <a:pt x="0" y="58"/>
                    <a:pt x="0" y="35"/>
                  </a:cubicBezTo>
                  <a:cubicBezTo>
                    <a:pt x="0" y="16"/>
                    <a:pt x="15" y="0"/>
                    <a:pt x="35" y="0"/>
                  </a:cubicBezTo>
                  <a:close/>
                  <a:moveTo>
                    <a:pt x="34" y="11"/>
                  </a:moveTo>
                  <a:cubicBezTo>
                    <a:pt x="21" y="11"/>
                    <a:pt x="10" y="22"/>
                    <a:pt x="11" y="35"/>
                  </a:cubicBezTo>
                  <a:cubicBezTo>
                    <a:pt x="12" y="52"/>
                    <a:pt x="26" y="67"/>
                    <a:pt x="39" y="66"/>
                  </a:cubicBezTo>
                  <a:cubicBezTo>
                    <a:pt x="52" y="66"/>
                    <a:pt x="61" y="56"/>
                    <a:pt x="61" y="43"/>
                  </a:cubicBezTo>
                  <a:cubicBezTo>
                    <a:pt x="60" y="26"/>
                    <a:pt x="47" y="10"/>
                    <a:pt x="3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206">
              <a:extLst>
                <a:ext uri="{FF2B5EF4-FFF2-40B4-BE49-F238E27FC236}">
                  <a16:creationId xmlns:a16="http://schemas.microsoft.com/office/drawing/2014/main" id="{A492C891-09B2-4F7E-B334-7CDF01BC9155}"/>
                </a:ext>
              </a:extLst>
            </p:cNvPr>
            <p:cNvSpPr>
              <a:spLocks/>
            </p:cNvSpPr>
            <p:nvPr/>
          </p:nvSpPr>
          <p:spPr bwMode="auto">
            <a:xfrm>
              <a:off x="8555993" y="8313555"/>
              <a:ext cx="207962" cy="160337"/>
            </a:xfrm>
            <a:custGeom>
              <a:avLst/>
              <a:gdLst>
                <a:gd name="T0" fmla="*/ 69 w 86"/>
                <a:gd name="T1" fmla="*/ 61 h 67"/>
                <a:gd name="T2" fmla="*/ 71 w 86"/>
                <a:gd name="T3" fmla="*/ 40 h 67"/>
                <a:gd name="T4" fmla="*/ 48 w 86"/>
                <a:gd name="T5" fmla="*/ 17 h 67"/>
                <a:gd name="T6" fmla="*/ 17 w 86"/>
                <a:gd name="T7" fmla="*/ 31 h 67"/>
                <a:gd name="T8" fmla="*/ 18 w 86"/>
                <a:gd name="T9" fmla="*/ 53 h 67"/>
                <a:gd name="T10" fmla="*/ 31 w 86"/>
                <a:gd name="T11" fmla="*/ 55 h 67"/>
                <a:gd name="T12" fmla="*/ 41 w 86"/>
                <a:gd name="T13" fmla="*/ 39 h 67"/>
                <a:gd name="T14" fmla="*/ 48 w 86"/>
                <a:gd name="T15" fmla="*/ 65 h 67"/>
                <a:gd name="T16" fmla="*/ 17 w 86"/>
                <a:gd name="T17" fmla="*/ 67 h 67"/>
                <a:gd name="T18" fmla="*/ 9 w 86"/>
                <a:gd name="T19" fmla="*/ 61 h 67"/>
                <a:gd name="T20" fmla="*/ 15 w 86"/>
                <a:gd name="T21" fmla="*/ 14 h 67"/>
                <a:gd name="T22" fmla="*/ 64 w 86"/>
                <a:gd name="T23" fmla="*/ 11 h 67"/>
                <a:gd name="T24" fmla="*/ 80 w 86"/>
                <a:gd name="T25" fmla="*/ 56 h 67"/>
                <a:gd name="T26" fmla="*/ 72 w 86"/>
                <a:gd name="T27" fmla="*/ 64 h 67"/>
                <a:gd name="T28" fmla="*/ 69 w 86"/>
                <a:gd name="T29"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67">
                  <a:moveTo>
                    <a:pt x="69" y="61"/>
                  </a:moveTo>
                  <a:cubicBezTo>
                    <a:pt x="70" y="54"/>
                    <a:pt x="71" y="47"/>
                    <a:pt x="71" y="40"/>
                  </a:cubicBezTo>
                  <a:cubicBezTo>
                    <a:pt x="70" y="26"/>
                    <a:pt x="61" y="18"/>
                    <a:pt x="48" y="17"/>
                  </a:cubicBezTo>
                  <a:cubicBezTo>
                    <a:pt x="35" y="15"/>
                    <a:pt x="22" y="17"/>
                    <a:pt x="17" y="31"/>
                  </a:cubicBezTo>
                  <a:cubicBezTo>
                    <a:pt x="15" y="38"/>
                    <a:pt x="15" y="46"/>
                    <a:pt x="18" y="53"/>
                  </a:cubicBezTo>
                  <a:cubicBezTo>
                    <a:pt x="19" y="55"/>
                    <a:pt x="28" y="55"/>
                    <a:pt x="31" y="55"/>
                  </a:cubicBezTo>
                  <a:cubicBezTo>
                    <a:pt x="36" y="48"/>
                    <a:pt x="38" y="44"/>
                    <a:pt x="41" y="39"/>
                  </a:cubicBezTo>
                  <a:cubicBezTo>
                    <a:pt x="43" y="47"/>
                    <a:pt x="46" y="55"/>
                    <a:pt x="48" y="65"/>
                  </a:cubicBezTo>
                  <a:cubicBezTo>
                    <a:pt x="36" y="66"/>
                    <a:pt x="27" y="67"/>
                    <a:pt x="17" y="67"/>
                  </a:cubicBezTo>
                  <a:cubicBezTo>
                    <a:pt x="14" y="67"/>
                    <a:pt x="11" y="64"/>
                    <a:pt x="9" y="61"/>
                  </a:cubicBezTo>
                  <a:cubicBezTo>
                    <a:pt x="0" y="48"/>
                    <a:pt x="3" y="25"/>
                    <a:pt x="15" y="14"/>
                  </a:cubicBezTo>
                  <a:cubicBezTo>
                    <a:pt x="27" y="2"/>
                    <a:pt x="49" y="0"/>
                    <a:pt x="64" y="11"/>
                  </a:cubicBezTo>
                  <a:cubicBezTo>
                    <a:pt x="78" y="20"/>
                    <a:pt x="86" y="42"/>
                    <a:pt x="80" y="56"/>
                  </a:cubicBezTo>
                  <a:cubicBezTo>
                    <a:pt x="79" y="59"/>
                    <a:pt x="75" y="61"/>
                    <a:pt x="72" y="64"/>
                  </a:cubicBezTo>
                  <a:cubicBezTo>
                    <a:pt x="71" y="63"/>
                    <a:pt x="70" y="62"/>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207">
              <a:extLst>
                <a:ext uri="{FF2B5EF4-FFF2-40B4-BE49-F238E27FC236}">
                  <a16:creationId xmlns:a16="http://schemas.microsoft.com/office/drawing/2014/main" id="{62304B9B-7D59-4947-8921-8F2F9F3249A5}"/>
                </a:ext>
              </a:extLst>
            </p:cNvPr>
            <p:cNvSpPr>
              <a:spLocks/>
            </p:cNvSpPr>
            <p:nvPr/>
          </p:nvSpPr>
          <p:spPr bwMode="auto">
            <a:xfrm>
              <a:off x="8735380" y="9000943"/>
              <a:ext cx="196850" cy="185737"/>
            </a:xfrm>
            <a:custGeom>
              <a:avLst/>
              <a:gdLst>
                <a:gd name="T0" fmla="*/ 40 w 82"/>
                <a:gd name="T1" fmla="*/ 56 h 77"/>
                <a:gd name="T2" fmla="*/ 37 w 82"/>
                <a:gd name="T3" fmla="*/ 46 h 77"/>
                <a:gd name="T4" fmla="*/ 39 w 82"/>
                <a:gd name="T5" fmla="*/ 39 h 77"/>
                <a:gd name="T6" fmla="*/ 46 w 82"/>
                <a:gd name="T7" fmla="*/ 42 h 77"/>
                <a:gd name="T8" fmla="*/ 48 w 82"/>
                <a:gd name="T9" fmla="*/ 64 h 77"/>
                <a:gd name="T10" fmla="*/ 13 w 82"/>
                <a:gd name="T11" fmla="*/ 66 h 77"/>
                <a:gd name="T12" fmla="*/ 8 w 82"/>
                <a:gd name="T13" fmla="*/ 21 h 77"/>
                <a:gd name="T14" fmla="*/ 51 w 82"/>
                <a:gd name="T15" fmla="*/ 3 h 77"/>
                <a:gd name="T16" fmla="*/ 81 w 82"/>
                <a:gd name="T17" fmla="*/ 38 h 77"/>
                <a:gd name="T18" fmla="*/ 77 w 82"/>
                <a:gd name="T19" fmla="*/ 49 h 77"/>
                <a:gd name="T20" fmla="*/ 73 w 82"/>
                <a:gd name="T21" fmla="*/ 48 h 77"/>
                <a:gd name="T22" fmla="*/ 67 w 82"/>
                <a:gd name="T23" fmla="*/ 29 h 77"/>
                <a:gd name="T24" fmla="*/ 36 w 82"/>
                <a:gd name="T25" fmla="*/ 15 h 77"/>
                <a:gd name="T26" fmla="*/ 14 w 82"/>
                <a:gd name="T27" fmla="*/ 41 h 77"/>
                <a:gd name="T28" fmla="*/ 23 w 82"/>
                <a:gd name="T29" fmla="*/ 60 h 77"/>
                <a:gd name="T30" fmla="*/ 40 w 82"/>
                <a:gd name="T3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77">
                  <a:moveTo>
                    <a:pt x="40" y="56"/>
                  </a:moveTo>
                  <a:cubicBezTo>
                    <a:pt x="38" y="52"/>
                    <a:pt x="37" y="49"/>
                    <a:pt x="37" y="46"/>
                  </a:cubicBezTo>
                  <a:cubicBezTo>
                    <a:pt x="37" y="44"/>
                    <a:pt x="38" y="41"/>
                    <a:pt x="39" y="39"/>
                  </a:cubicBezTo>
                  <a:cubicBezTo>
                    <a:pt x="41" y="40"/>
                    <a:pt x="45" y="41"/>
                    <a:pt x="46" y="42"/>
                  </a:cubicBezTo>
                  <a:cubicBezTo>
                    <a:pt x="47" y="50"/>
                    <a:pt x="59" y="56"/>
                    <a:pt x="48" y="64"/>
                  </a:cubicBezTo>
                  <a:cubicBezTo>
                    <a:pt x="29" y="77"/>
                    <a:pt x="22" y="77"/>
                    <a:pt x="13" y="66"/>
                  </a:cubicBezTo>
                  <a:cubicBezTo>
                    <a:pt x="2" y="52"/>
                    <a:pt x="0" y="34"/>
                    <a:pt x="8" y="21"/>
                  </a:cubicBezTo>
                  <a:cubicBezTo>
                    <a:pt x="16" y="8"/>
                    <a:pt x="36" y="0"/>
                    <a:pt x="51" y="3"/>
                  </a:cubicBezTo>
                  <a:cubicBezTo>
                    <a:pt x="67" y="7"/>
                    <a:pt x="81" y="22"/>
                    <a:pt x="81" y="38"/>
                  </a:cubicBezTo>
                  <a:cubicBezTo>
                    <a:pt x="82" y="42"/>
                    <a:pt x="79" y="45"/>
                    <a:pt x="77" y="49"/>
                  </a:cubicBezTo>
                  <a:cubicBezTo>
                    <a:pt x="76" y="49"/>
                    <a:pt x="75" y="49"/>
                    <a:pt x="73" y="48"/>
                  </a:cubicBezTo>
                  <a:cubicBezTo>
                    <a:pt x="71" y="42"/>
                    <a:pt x="70" y="35"/>
                    <a:pt x="67" y="29"/>
                  </a:cubicBezTo>
                  <a:cubicBezTo>
                    <a:pt x="62" y="16"/>
                    <a:pt x="50" y="12"/>
                    <a:pt x="36" y="15"/>
                  </a:cubicBezTo>
                  <a:cubicBezTo>
                    <a:pt x="22" y="19"/>
                    <a:pt x="12" y="29"/>
                    <a:pt x="14" y="41"/>
                  </a:cubicBezTo>
                  <a:cubicBezTo>
                    <a:pt x="15" y="48"/>
                    <a:pt x="19" y="55"/>
                    <a:pt x="23" y="60"/>
                  </a:cubicBezTo>
                  <a:cubicBezTo>
                    <a:pt x="25" y="62"/>
                    <a:pt x="34" y="58"/>
                    <a:pt x="4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208">
              <a:extLst>
                <a:ext uri="{FF2B5EF4-FFF2-40B4-BE49-F238E27FC236}">
                  <a16:creationId xmlns:a16="http://schemas.microsoft.com/office/drawing/2014/main" id="{2902998E-2F12-4E6B-AB9A-64C344F24CE9}"/>
                </a:ext>
              </a:extLst>
            </p:cNvPr>
            <p:cNvSpPr>
              <a:spLocks/>
            </p:cNvSpPr>
            <p:nvPr/>
          </p:nvSpPr>
          <p:spPr bwMode="auto">
            <a:xfrm>
              <a:off x="10172068" y="9634355"/>
              <a:ext cx="177800" cy="201612"/>
            </a:xfrm>
            <a:custGeom>
              <a:avLst/>
              <a:gdLst>
                <a:gd name="T0" fmla="*/ 56 w 74"/>
                <a:gd name="T1" fmla="*/ 13 h 84"/>
                <a:gd name="T2" fmla="*/ 38 w 74"/>
                <a:gd name="T3" fmla="*/ 14 h 84"/>
                <a:gd name="T4" fmla="*/ 15 w 74"/>
                <a:gd name="T5" fmla="*/ 38 h 84"/>
                <a:gd name="T6" fmla="*/ 33 w 74"/>
                <a:gd name="T7" fmla="*/ 68 h 84"/>
                <a:gd name="T8" fmla="*/ 55 w 74"/>
                <a:gd name="T9" fmla="*/ 65 h 84"/>
                <a:gd name="T10" fmla="*/ 56 w 74"/>
                <a:gd name="T11" fmla="*/ 48 h 84"/>
                <a:gd name="T12" fmla="*/ 46 w 74"/>
                <a:gd name="T13" fmla="*/ 48 h 84"/>
                <a:gd name="T14" fmla="*/ 39 w 74"/>
                <a:gd name="T15" fmla="*/ 44 h 84"/>
                <a:gd name="T16" fmla="*/ 44 w 74"/>
                <a:gd name="T17" fmla="*/ 39 h 84"/>
                <a:gd name="T18" fmla="*/ 64 w 74"/>
                <a:gd name="T19" fmla="*/ 41 h 84"/>
                <a:gd name="T20" fmla="*/ 60 w 74"/>
                <a:gd name="T21" fmla="*/ 75 h 84"/>
                <a:gd name="T22" fmla="*/ 15 w 74"/>
                <a:gd name="T23" fmla="*/ 71 h 84"/>
                <a:gd name="T24" fmla="*/ 8 w 74"/>
                <a:gd name="T25" fmla="*/ 24 h 84"/>
                <a:gd name="T26" fmla="*/ 49 w 74"/>
                <a:gd name="T27" fmla="*/ 3 h 84"/>
                <a:gd name="T28" fmla="*/ 58 w 74"/>
                <a:gd name="T29" fmla="*/ 9 h 84"/>
                <a:gd name="T30" fmla="*/ 56 w 74"/>
                <a:gd name="T31" fmla="*/ 1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84">
                  <a:moveTo>
                    <a:pt x="56" y="13"/>
                  </a:moveTo>
                  <a:cubicBezTo>
                    <a:pt x="50" y="13"/>
                    <a:pt x="44" y="13"/>
                    <a:pt x="38" y="14"/>
                  </a:cubicBezTo>
                  <a:cubicBezTo>
                    <a:pt x="24" y="16"/>
                    <a:pt x="16" y="24"/>
                    <a:pt x="15" y="38"/>
                  </a:cubicBezTo>
                  <a:cubicBezTo>
                    <a:pt x="14" y="52"/>
                    <a:pt x="21" y="66"/>
                    <a:pt x="33" y="68"/>
                  </a:cubicBezTo>
                  <a:cubicBezTo>
                    <a:pt x="40" y="70"/>
                    <a:pt x="49" y="68"/>
                    <a:pt x="55" y="65"/>
                  </a:cubicBezTo>
                  <a:cubicBezTo>
                    <a:pt x="57" y="63"/>
                    <a:pt x="56" y="54"/>
                    <a:pt x="56" y="48"/>
                  </a:cubicBezTo>
                  <a:cubicBezTo>
                    <a:pt x="52" y="48"/>
                    <a:pt x="49" y="49"/>
                    <a:pt x="46" y="48"/>
                  </a:cubicBezTo>
                  <a:cubicBezTo>
                    <a:pt x="43" y="47"/>
                    <a:pt x="41" y="46"/>
                    <a:pt x="39" y="44"/>
                  </a:cubicBezTo>
                  <a:cubicBezTo>
                    <a:pt x="41" y="42"/>
                    <a:pt x="42" y="39"/>
                    <a:pt x="44" y="39"/>
                  </a:cubicBezTo>
                  <a:cubicBezTo>
                    <a:pt x="51" y="39"/>
                    <a:pt x="62" y="37"/>
                    <a:pt x="64" y="41"/>
                  </a:cubicBezTo>
                  <a:cubicBezTo>
                    <a:pt x="74" y="56"/>
                    <a:pt x="71" y="70"/>
                    <a:pt x="60" y="75"/>
                  </a:cubicBezTo>
                  <a:cubicBezTo>
                    <a:pt x="43" y="84"/>
                    <a:pt x="27" y="82"/>
                    <a:pt x="15" y="71"/>
                  </a:cubicBezTo>
                  <a:cubicBezTo>
                    <a:pt x="3" y="59"/>
                    <a:pt x="0" y="39"/>
                    <a:pt x="8" y="24"/>
                  </a:cubicBezTo>
                  <a:cubicBezTo>
                    <a:pt x="15" y="9"/>
                    <a:pt x="32" y="0"/>
                    <a:pt x="49" y="3"/>
                  </a:cubicBezTo>
                  <a:cubicBezTo>
                    <a:pt x="52" y="3"/>
                    <a:pt x="55" y="7"/>
                    <a:pt x="58" y="9"/>
                  </a:cubicBezTo>
                  <a:cubicBezTo>
                    <a:pt x="57" y="11"/>
                    <a:pt x="56" y="12"/>
                    <a:pt x="5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209">
              <a:extLst>
                <a:ext uri="{FF2B5EF4-FFF2-40B4-BE49-F238E27FC236}">
                  <a16:creationId xmlns:a16="http://schemas.microsoft.com/office/drawing/2014/main" id="{277CEBDF-A042-4A52-AB45-7B96E1F00E2D}"/>
                </a:ext>
              </a:extLst>
            </p:cNvPr>
            <p:cNvSpPr>
              <a:spLocks noEditPoints="1"/>
            </p:cNvSpPr>
            <p:nvPr/>
          </p:nvSpPr>
          <p:spPr bwMode="auto">
            <a:xfrm>
              <a:off x="11215055" y="8553268"/>
              <a:ext cx="196850" cy="128587"/>
            </a:xfrm>
            <a:custGeom>
              <a:avLst/>
              <a:gdLst>
                <a:gd name="T0" fmla="*/ 47 w 82"/>
                <a:gd name="T1" fmla="*/ 17 h 53"/>
                <a:gd name="T2" fmla="*/ 82 w 82"/>
                <a:gd name="T3" fmla="*/ 0 h 53"/>
                <a:gd name="T4" fmla="*/ 48 w 82"/>
                <a:gd name="T5" fmla="*/ 40 h 53"/>
                <a:gd name="T6" fmla="*/ 70 w 82"/>
                <a:gd name="T7" fmla="*/ 43 h 53"/>
                <a:gd name="T8" fmla="*/ 77 w 82"/>
                <a:gd name="T9" fmla="*/ 49 h 53"/>
                <a:gd name="T10" fmla="*/ 69 w 82"/>
                <a:gd name="T11" fmla="*/ 53 h 53"/>
                <a:gd name="T12" fmla="*/ 11 w 82"/>
                <a:gd name="T13" fmla="*/ 48 h 53"/>
                <a:gd name="T14" fmla="*/ 4 w 82"/>
                <a:gd name="T15" fmla="*/ 42 h 53"/>
                <a:gd name="T16" fmla="*/ 16 w 82"/>
                <a:gd name="T17" fmla="*/ 5 h 53"/>
                <a:gd name="T18" fmla="*/ 47 w 82"/>
                <a:gd name="T19" fmla="*/ 17 h 53"/>
                <a:gd name="T20" fmla="*/ 40 w 82"/>
                <a:gd name="T21" fmla="*/ 39 h 53"/>
                <a:gd name="T22" fmla="*/ 33 w 82"/>
                <a:gd name="T23" fmla="*/ 17 h 53"/>
                <a:gd name="T24" fmla="*/ 21 w 82"/>
                <a:gd name="T25" fmla="*/ 16 h 53"/>
                <a:gd name="T26" fmla="*/ 13 w 82"/>
                <a:gd name="T27" fmla="*/ 36 h 53"/>
                <a:gd name="T28" fmla="*/ 40 w 82"/>
                <a:gd name="T29" fmla="*/ 3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53">
                  <a:moveTo>
                    <a:pt x="47" y="17"/>
                  </a:moveTo>
                  <a:cubicBezTo>
                    <a:pt x="58" y="11"/>
                    <a:pt x="69" y="6"/>
                    <a:pt x="82" y="0"/>
                  </a:cubicBezTo>
                  <a:cubicBezTo>
                    <a:pt x="80" y="24"/>
                    <a:pt x="48" y="16"/>
                    <a:pt x="48" y="40"/>
                  </a:cubicBezTo>
                  <a:cubicBezTo>
                    <a:pt x="56" y="41"/>
                    <a:pt x="63" y="41"/>
                    <a:pt x="70" y="43"/>
                  </a:cubicBezTo>
                  <a:cubicBezTo>
                    <a:pt x="73" y="43"/>
                    <a:pt x="75" y="47"/>
                    <a:pt x="77" y="49"/>
                  </a:cubicBezTo>
                  <a:cubicBezTo>
                    <a:pt x="74" y="50"/>
                    <a:pt x="72" y="53"/>
                    <a:pt x="69" y="53"/>
                  </a:cubicBezTo>
                  <a:cubicBezTo>
                    <a:pt x="50" y="52"/>
                    <a:pt x="30" y="50"/>
                    <a:pt x="11" y="48"/>
                  </a:cubicBezTo>
                  <a:cubicBezTo>
                    <a:pt x="8" y="48"/>
                    <a:pt x="5" y="45"/>
                    <a:pt x="4" y="42"/>
                  </a:cubicBezTo>
                  <a:cubicBezTo>
                    <a:pt x="0" y="31"/>
                    <a:pt x="8" y="9"/>
                    <a:pt x="16" y="5"/>
                  </a:cubicBezTo>
                  <a:cubicBezTo>
                    <a:pt x="26" y="0"/>
                    <a:pt x="36" y="3"/>
                    <a:pt x="47" y="17"/>
                  </a:cubicBezTo>
                  <a:close/>
                  <a:moveTo>
                    <a:pt x="40" y="39"/>
                  </a:moveTo>
                  <a:cubicBezTo>
                    <a:pt x="37" y="30"/>
                    <a:pt x="36" y="23"/>
                    <a:pt x="33" y="17"/>
                  </a:cubicBezTo>
                  <a:cubicBezTo>
                    <a:pt x="32" y="15"/>
                    <a:pt x="23" y="15"/>
                    <a:pt x="21" y="16"/>
                  </a:cubicBezTo>
                  <a:cubicBezTo>
                    <a:pt x="18" y="22"/>
                    <a:pt x="16" y="28"/>
                    <a:pt x="13" y="36"/>
                  </a:cubicBezTo>
                  <a:cubicBezTo>
                    <a:pt x="23" y="37"/>
                    <a:pt x="30" y="38"/>
                    <a:pt x="4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210">
              <a:extLst>
                <a:ext uri="{FF2B5EF4-FFF2-40B4-BE49-F238E27FC236}">
                  <a16:creationId xmlns:a16="http://schemas.microsoft.com/office/drawing/2014/main" id="{F5B30E98-CE33-4FA6-A8CC-7590DF5069B0}"/>
                </a:ext>
              </a:extLst>
            </p:cNvPr>
            <p:cNvSpPr>
              <a:spLocks/>
            </p:cNvSpPr>
            <p:nvPr/>
          </p:nvSpPr>
          <p:spPr bwMode="auto">
            <a:xfrm>
              <a:off x="8935405" y="9277168"/>
              <a:ext cx="207962" cy="207962"/>
            </a:xfrm>
            <a:custGeom>
              <a:avLst/>
              <a:gdLst>
                <a:gd name="T0" fmla="*/ 25 w 86"/>
                <a:gd name="T1" fmla="*/ 31 h 86"/>
                <a:gd name="T2" fmla="*/ 9 w 86"/>
                <a:gd name="T3" fmla="*/ 51 h 86"/>
                <a:gd name="T4" fmla="*/ 1 w 86"/>
                <a:gd name="T5" fmla="*/ 53 h 86"/>
                <a:gd name="T6" fmla="*/ 2 w 86"/>
                <a:gd name="T7" fmla="*/ 44 h 86"/>
                <a:gd name="T8" fmla="*/ 45 w 86"/>
                <a:gd name="T9" fmla="*/ 2 h 86"/>
                <a:gd name="T10" fmla="*/ 53 w 86"/>
                <a:gd name="T11" fmla="*/ 1 h 86"/>
                <a:gd name="T12" fmla="*/ 51 w 86"/>
                <a:gd name="T13" fmla="*/ 10 h 86"/>
                <a:gd name="T14" fmla="*/ 33 w 86"/>
                <a:gd name="T15" fmla="*/ 25 h 86"/>
                <a:gd name="T16" fmla="*/ 63 w 86"/>
                <a:gd name="T17" fmla="*/ 53 h 86"/>
                <a:gd name="T18" fmla="*/ 76 w 86"/>
                <a:gd name="T19" fmla="*/ 35 h 86"/>
                <a:gd name="T20" fmla="*/ 86 w 86"/>
                <a:gd name="T21" fmla="*/ 34 h 86"/>
                <a:gd name="T22" fmla="*/ 84 w 86"/>
                <a:gd name="T23" fmla="*/ 43 h 86"/>
                <a:gd name="T24" fmla="*/ 42 w 86"/>
                <a:gd name="T25" fmla="*/ 84 h 86"/>
                <a:gd name="T26" fmla="*/ 33 w 86"/>
                <a:gd name="T27" fmla="*/ 86 h 86"/>
                <a:gd name="T28" fmla="*/ 34 w 86"/>
                <a:gd name="T29" fmla="*/ 77 h 86"/>
                <a:gd name="T30" fmla="*/ 52 w 86"/>
                <a:gd name="T31" fmla="*/ 59 h 86"/>
                <a:gd name="T32" fmla="*/ 25 w 86"/>
                <a:gd name="T33" fmla="*/ 3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6">
                  <a:moveTo>
                    <a:pt x="25" y="31"/>
                  </a:moveTo>
                  <a:cubicBezTo>
                    <a:pt x="19" y="39"/>
                    <a:pt x="15" y="46"/>
                    <a:pt x="9" y="51"/>
                  </a:cubicBezTo>
                  <a:cubicBezTo>
                    <a:pt x="8" y="53"/>
                    <a:pt x="4" y="52"/>
                    <a:pt x="1" y="53"/>
                  </a:cubicBezTo>
                  <a:cubicBezTo>
                    <a:pt x="1" y="50"/>
                    <a:pt x="0" y="46"/>
                    <a:pt x="2" y="44"/>
                  </a:cubicBezTo>
                  <a:cubicBezTo>
                    <a:pt x="16" y="30"/>
                    <a:pt x="30" y="16"/>
                    <a:pt x="45" y="2"/>
                  </a:cubicBezTo>
                  <a:cubicBezTo>
                    <a:pt x="46" y="0"/>
                    <a:pt x="50" y="1"/>
                    <a:pt x="53" y="1"/>
                  </a:cubicBezTo>
                  <a:cubicBezTo>
                    <a:pt x="53" y="4"/>
                    <a:pt x="53" y="8"/>
                    <a:pt x="51" y="10"/>
                  </a:cubicBezTo>
                  <a:cubicBezTo>
                    <a:pt x="46" y="15"/>
                    <a:pt x="40" y="19"/>
                    <a:pt x="33" y="25"/>
                  </a:cubicBezTo>
                  <a:cubicBezTo>
                    <a:pt x="44" y="35"/>
                    <a:pt x="52" y="42"/>
                    <a:pt x="63" y="53"/>
                  </a:cubicBezTo>
                  <a:cubicBezTo>
                    <a:pt x="67" y="47"/>
                    <a:pt x="71" y="41"/>
                    <a:pt x="76" y="35"/>
                  </a:cubicBezTo>
                  <a:cubicBezTo>
                    <a:pt x="78" y="34"/>
                    <a:pt x="83" y="34"/>
                    <a:pt x="86" y="34"/>
                  </a:cubicBezTo>
                  <a:cubicBezTo>
                    <a:pt x="86" y="37"/>
                    <a:pt x="86" y="41"/>
                    <a:pt x="84" y="43"/>
                  </a:cubicBezTo>
                  <a:cubicBezTo>
                    <a:pt x="70" y="57"/>
                    <a:pt x="56" y="71"/>
                    <a:pt x="42" y="84"/>
                  </a:cubicBezTo>
                  <a:cubicBezTo>
                    <a:pt x="40" y="86"/>
                    <a:pt x="36" y="85"/>
                    <a:pt x="33" y="86"/>
                  </a:cubicBezTo>
                  <a:cubicBezTo>
                    <a:pt x="33" y="83"/>
                    <a:pt x="32" y="79"/>
                    <a:pt x="34" y="77"/>
                  </a:cubicBezTo>
                  <a:cubicBezTo>
                    <a:pt x="39" y="71"/>
                    <a:pt x="45" y="66"/>
                    <a:pt x="52" y="59"/>
                  </a:cubicBezTo>
                  <a:cubicBezTo>
                    <a:pt x="44" y="51"/>
                    <a:pt x="37" y="43"/>
                    <a:pt x="2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211">
              <a:extLst>
                <a:ext uri="{FF2B5EF4-FFF2-40B4-BE49-F238E27FC236}">
                  <a16:creationId xmlns:a16="http://schemas.microsoft.com/office/drawing/2014/main" id="{14450762-5576-480A-B003-31E3F3C2C44A}"/>
                </a:ext>
              </a:extLst>
            </p:cNvPr>
            <p:cNvSpPr>
              <a:spLocks/>
            </p:cNvSpPr>
            <p:nvPr/>
          </p:nvSpPr>
          <p:spPr bwMode="auto">
            <a:xfrm>
              <a:off x="8578218" y="8500880"/>
              <a:ext cx="193675" cy="149225"/>
            </a:xfrm>
            <a:custGeom>
              <a:avLst/>
              <a:gdLst>
                <a:gd name="T0" fmla="*/ 33 w 80"/>
                <a:gd name="T1" fmla="*/ 62 h 62"/>
                <a:gd name="T2" fmla="*/ 2 w 80"/>
                <a:gd name="T3" fmla="*/ 36 h 62"/>
                <a:gd name="T4" fmla="*/ 24 w 80"/>
                <a:gd name="T5" fmla="*/ 6 h 62"/>
                <a:gd name="T6" fmla="*/ 64 w 80"/>
                <a:gd name="T7" fmla="*/ 0 h 62"/>
                <a:gd name="T8" fmla="*/ 74 w 80"/>
                <a:gd name="T9" fmla="*/ 4 h 62"/>
                <a:gd name="T10" fmla="*/ 66 w 80"/>
                <a:gd name="T11" fmla="*/ 11 h 62"/>
                <a:gd name="T12" fmla="*/ 30 w 80"/>
                <a:gd name="T13" fmla="*/ 17 h 62"/>
                <a:gd name="T14" fmla="*/ 13 w 80"/>
                <a:gd name="T15" fmla="*/ 36 h 62"/>
                <a:gd name="T16" fmla="*/ 36 w 80"/>
                <a:gd name="T17" fmla="*/ 50 h 62"/>
                <a:gd name="T18" fmla="*/ 69 w 80"/>
                <a:gd name="T19" fmla="*/ 45 h 62"/>
                <a:gd name="T20" fmla="*/ 80 w 80"/>
                <a:gd name="T21" fmla="*/ 49 h 62"/>
                <a:gd name="T22" fmla="*/ 71 w 80"/>
                <a:gd name="T23" fmla="*/ 56 h 62"/>
                <a:gd name="T24" fmla="*/ 33 w 8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2">
                  <a:moveTo>
                    <a:pt x="33" y="62"/>
                  </a:moveTo>
                  <a:cubicBezTo>
                    <a:pt x="15" y="62"/>
                    <a:pt x="4" y="53"/>
                    <a:pt x="2" y="36"/>
                  </a:cubicBezTo>
                  <a:cubicBezTo>
                    <a:pt x="0" y="20"/>
                    <a:pt x="8" y="9"/>
                    <a:pt x="24" y="6"/>
                  </a:cubicBezTo>
                  <a:cubicBezTo>
                    <a:pt x="37" y="3"/>
                    <a:pt x="51" y="1"/>
                    <a:pt x="64" y="0"/>
                  </a:cubicBezTo>
                  <a:cubicBezTo>
                    <a:pt x="67" y="0"/>
                    <a:pt x="70" y="3"/>
                    <a:pt x="74" y="4"/>
                  </a:cubicBezTo>
                  <a:cubicBezTo>
                    <a:pt x="71" y="7"/>
                    <a:pt x="69" y="10"/>
                    <a:pt x="66" y="11"/>
                  </a:cubicBezTo>
                  <a:cubicBezTo>
                    <a:pt x="54" y="13"/>
                    <a:pt x="42" y="15"/>
                    <a:pt x="30" y="17"/>
                  </a:cubicBezTo>
                  <a:cubicBezTo>
                    <a:pt x="19" y="18"/>
                    <a:pt x="11" y="23"/>
                    <a:pt x="13" y="36"/>
                  </a:cubicBezTo>
                  <a:cubicBezTo>
                    <a:pt x="15" y="50"/>
                    <a:pt x="25" y="52"/>
                    <a:pt x="36" y="50"/>
                  </a:cubicBezTo>
                  <a:cubicBezTo>
                    <a:pt x="47" y="48"/>
                    <a:pt x="58" y="46"/>
                    <a:pt x="69" y="45"/>
                  </a:cubicBezTo>
                  <a:cubicBezTo>
                    <a:pt x="72" y="45"/>
                    <a:pt x="76" y="48"/>
                    <a:pt x="80" y="49"/>
                  </a:cubicBezTo>
                  <a:cubicBezTo>
                    <a:pt x="77" y="51"/>
                    <a:pt x="74" y="55"/>
                    <a:pt x="71" y="56"/>
                  </a:cubicBezTo>
                  <a:cubicBezTo>
                    <a:pt x="58" y="59"/>
                    <a:pt x="44" y="60"/>
                    <a:pt x="3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212">
              <a:extLst>
                <a:ext uri="{FF2B5EF4-FFF2-40B4-BE49-F238E27FC236}">
                  <a16:creationId xmlns:a16="http://schemas.microsoft.com/office/drawing/2014/main" id="{F9D7FB39-F792-4C90-BD53-9C6EB1F5B250}"/>
                </a:ext>
              </a:extLst>
            </p:cNvPr>
            <p:cNvSpPr>
              <a:spLocks noEditPoints="1"/>
            </p:cNvSpPr>
            <p:nvPr/>
          </p:nvSpPr>
          <p:spPr bwMode="auto">
            <a:xfrm>
              <a:off x="8600443" y="8686618"/>
              <a:ext cx="200025" cy="153987"/>
            </a:xfrm>
            <a:custGeom>
              <a:avLst/>
              <a:gdLst>
                <a:gd name="T0" fmla="*/ 13 w 83"/>
                <a:gd name="T1" fmla="*/ 60 h 64"/>
                <a:gd name="T2" fmla="*/ 21 w 83"/>
                <a:gd name="T3" fmla="*/ 49 h 64"/>
                <a:gd name="T4" fmla="*/ 27 w 83"/>
                <a:gd name="T5" fmla="*/ 27 h 64"/>
                <a:gd name="T6" fmla="*/ 12 w 83"/>
                <a:gd name="T7" fmla="*/ 12 h 64"/>
                <a:gd name="T8" fmla="*/ 0 w 83"/>
                <a:gd name="T9" fmla="*/ 5 h 64"/>
                <a:gd name="T10" fmla="*/ 2 w 83"/>
                <a:gd name="T11" fmla="*/ 0 h 64"/>
                <a:gd name="T12" fmla="*/ 74 w 83"/>
                <a:gd name="T13" fmla="*/ 9 h 64"/>
                <a:gd name="T14" fmla="*/ 77 w 83"/>
                <a:gd name="T15" fmla="*/ 24 h 64"/>
                <a:gd name="T16" fmla="*/ 18 w 83"/>
                <a:gd name="T17" fmla="*/ 64 h 64"/>
                <a:gd name="T18" fmla="*/ 13 w 83"/>
                <a:gd name="T19" fmla="*/ 60 h 64"/>
                <a:gd name="T20" fmla="*/ 63 w 83"/>
                <a:gd name="T21" fmla="*/ 20 h 64"/>
                <a:gd name="T22" fmla="*/ 61 w 83"/>
                <a:gd name="T23" fmla="*/ 17 h 64"/>
                <a:gd name="T24" fmla="*/ 35 w 83"/>
                <a:gd name="T25" fmla="*/ 15 h 64"/>
                <a:gd name="T26" fmla="*/ 40 w 83"/>
                <a:gd name="T27" fmla="*/ 35 h 64"/>
                <a:gd name="T28" fmla="*/ 63 w 83"/>
                <a:gd name="T29"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64">
                  <a:moveTo>
                    <a:pt x="13" y="60"/>
                  </a:moveTo>
                  <a:cubicBezTo>
                    <a:pt x="16" y="56"/>
                    <a:pt x="17" y="51"/>
                    <a:pt x="21" y="49"/>
                  </a:cubicBezTo>
                  <a:cubicBezTo>
                    <a:pt x="31" y="43"/>
                    <a:pt x="29" y="36"/>
                    <a:pt x="27" y="27"/>
                  </a:cubicBezTo>
                  <a:cubicBezTo>
                    <a:pt x="25" y="19"/>
                    <a:pt x="23" y="13"/>
                    <a:pt x="12" y="12"/>
                  </a:cubicBezTo>
                  <a:cubicBezTo>
                    <a:pt x="8" y="12"/>
                    <a:pt x="4" y="8"/>
                    <a:pt x="0" y="5"/>
                  </a:cubicBezTo>
                  <a:cubicBezTo>
                    <a:pt x="1" y="4"/>
                    <a:pt x="1" y="2"/>
                    <a:pt x="2" y="0"/>
                  </a:cubicBezTo>
                  <a:cubicBezTo>
                    <a:pt x="26" y="3"/>
                    <a:pt x="50" y="5"/>
                    <a:pt x="74" y="9"/>
                  </a:cubicBezTo>
                  <a:cubicBezTo>
                    <a:pt x="83" y="11"/>
                    <a:pt x="83" y="18"/>
                    <a:pt x="77" y="24"/>
                  </a:cubicBezTo>
                  <a:cubicBezTo>
                    <a:pt x="57" y="37"/>
                    <a:pt x="38" y="51"/>
                    <a:pt x="18" y="64"/>
                  </a:cubicBezTo>
                  <a:cubicBezTo>
                    <a:pt x="16" y="63"/>
                    <a:pt x="15" y="61"/>
                    <a:pt x="13" y="60"/>
                  </a:cubicBezTo>
                  <a:close/>
                  <a:moveTo>
                    <a:pt x="63" y="20"/>
                  </a:moveTo>
                  <a:cubicBezTo>
                    <a:pt x="62" y="19"/>
                    <a:pt x="62" y="18"/>
                    <a:pt x="61" y="17"/>
                  </a:cubicBezTo>
                  <a:cubicBezTo>
                    <a:pt x="53" y="17"/>
                    <a:pt x="44" y="16"/>
                    <a:pt x="35" y="15"/>
                  </a:cubicBezTo>
                  <a:cubicBezTo>
                    <a:pt x="36" y="23"/>
                    <a:pt x="38" y="28"/>
                    <a:pt x="40" y="35"/>
                  </a:cubicBezTo>
                  <a:cubicBezTo>
                    <a:pt x="48" y="30"/>
                    <a:pt x="56" y="25"/>
                    <a:pt x="6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213">
              <a:extLst>
                <a:ext uri="{FF2B5EF4-FFF2-40B4-BE49-F238E27FC236}">
                  <a16:creationId xmlns:a16="http://schemas.microsoft.com/office/drawing/2014/main" id="{F979DFC1-D3FB-4D1E-8642-5E65D7C421EC}"/>
                </a:ext>
              </a:extLst>
            </p:cNvPr>
            <p:cNvSpPr>
              <a:spLocks/>
            </p:cNvSpPr>
            <p:nvPr/>
          </p:nvSpPr>
          <p:spPr bwMode="auto">
            <a:xfrm>
              <a:off x="9232268" y="9499418"/>
              <a:ext cx="188912" cy="196850"/>
            </a:xfrm>
            <a:custGeom>
              <a:avLst/>
              <a:gdLst>
                <a:gd name="T0" fmla="*/ 41 w 78"/>
                <a:gd name="T1" fmla="*/ 82 h 82"/>
                <a:gd name="T2" fmla="*/ 8 w 78"/>
                <a:gd name="T3" fmla="*/ 42 h 82"/>
                <a:gd name="T4" fmla="*/ 27 w 78"/>
                <a:gd name="T5" fmla="*/ 5 h 82"/>
                <a:gd name="T6" fmla="*/ 35 w 78"/>
                <a:gd name="T7" fmla="*/ 0 h 82"/>
                <a:gd name="T8" fmla="*/ 37 w 78"/>
                <a:gd name="T9" fmla="*/ 10 h 82"/>
                <a:gd name="T10" fmla="*/ 20 w 78"/>
                <a:gd name="T11" fmla="*/ 43 h 82"/>
                <a:gd name="T12" fmla="*/ 26 w 78"/>
                <a:gd name="T13" fmla="*/ 69 h 82"/>
                <a:gd name="T14" fmla="*/ 50 w 78"/>
                <a:gd name="T15" fmla="*/ 58 h 82"/>
                <a:gd name="T16" fmla="*/ 66 w 78"/>
                <a:gd name="T17" fmla="*/ 28 h 82"/>
                <a:gd name="T18" fmla="*/ 76 w 78"/>
                <a:gd name="T19" fmla="*/ 21 h 82"/>
                <a:gd name="T20" fmla="*/ 76 w 78"/>
                <a:gd name="T21" fmla="*/ 32 h 82"/>
                <a:gd name="T22" fmla="*/ 58 w 78"/>
                <a:gd name="T23" fmla="*/ 66 h 82"/>
                <a:gd name="T24" fmla="*/ 41 w 78"/>
                <a:gd name="T25"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82">
                  <a:moveTo>
                    <a:pt x="41" y="82"/>
                  </a:moveTo>
                  <a:cubicBezTo>
                    <a:pt x="14" y="82"/>
                    <a:pt x="0" y="62"/>
                    <a:pt x="8" y="42"/>
                  </a:cubicBezTo>
                  <a:cubicBezTo>
                    <a:pt x="14" y="29"/>
                    <a:pt x="20" y="17"/>
                    <a:pt x="27" y="5"/>
                  </a:cubicBezTo>
                  <a:cubicBezTo>
                    <a:pt x="28" y="3"/>
                    <a:pt x="32" y="2"/>
                    <a:pt x="35" y="0"/>
                  </a:cubicBezTo>
                  <a:cubicBezTo>
                    <a:pt x="36" y="3"/>
                    <a:pt x="38" y="7"/>
                    <a:pt x="37" y="10"/>
                  </a:cubicBezTo>
                  <a:cubicBezTo>
                    <a:pt x="32" y="21"/>
                    <a:pt x="26" y="32"/>
                    <a:pt x="20" y="43"/>
                  </a:cubicBezTo>
                  <a:cubicBezTo>
                    <a:pt x="15" y="53"/>
                    <a:pt x="15" y="63"/>
                    <a:pt x="26" y="69"/>
                  </a:cubicBezTo>
                  <a:cubicBezTo>
                    <a:pt x="38" y="75"/>
                    <a:pt x="45" y="68"/>
                    <a:pt x="50" y="58"/>
                  </a:cubicBezTo>
                  <a:cubicBezTo>
                    <a:pt x="56" y="48"/>
                    <a:pt x="61" y="38"/>
                    <a:pt x="66" y="28"/>
                  </a:cubicBezTo>
                  <a:cubicBezTo>
                    <a:pt x="68" y="25"/>
                    <a:pt x="73" y="23"/>
                    <a:pt x="76" y="21"/>
                  </a:cubicBezTo>
                  <a:cubicBezTo>
                    <a:pt x="76" y="25"/>
                    <a:pt x="78" y="29"/>
                    <a:pt x="76" y="32"/>
                  </a:cubicBezTo>
                  <a:cubicBezTo>
                    <a:pt x="71" y="44"/>
                    <a:pt x="66" y="56"/>
                    <a:pt x="58" y="66"/>
                  </a:cubicBezTo>
                  <a:cubicBezTo>
                    <a:pt x="53" y="74"/>
                    <a:pt x="45" y="79"/>
                    <a:pt x="41"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214">
              <a:extLst>
                <a:ext uri="{FF2B5EF4-FFF2-40B4-BE49-F238E27FC236}">
                  <a16:creationId xmlns:a16="http://schemas.microsoft.com/office/drawing/2014/main" id="{22735C44-C27A-4E79-97E4-32F64F0B4EF7}"/>
                </a:ext>
              </a:extLst>
            </p:cNvPr>
            <p:cNvSpPr>
              <a:spLocks/>
            </p:cNvSpPr>
            <p:nvPr/>
          </p:nvSpPr>
          <p:spPr bwMode="auto">
            <a:xfrm>
              <a:off x="10053005" y="9664518"/>
              <a:ext cx="111125" cy="187325"/>
            </a:xfrm>
            <a:custGeom>
              <a:avLst/>
              <a:gdLst>
                <a:gd name="T0" fmla="*/ 12 w 46"/>
                <a:gd name="T1" fmla="*/ 13 h 78"/>
                <a:gd name="T2" fmla="*/ 13 w 46"/>
                <a:gd name="T3" fmla="*/ 34 h 78"/>
                <a:gd name="T4" fmla="*/ 32 w 46"/>
                <a:gd name="T5" fmla="*/ 32 h 78"/>
                <a:gd name="T6" fmla="*/ 39 w 46"/>
                <a:gd name="T7" fmla="*/ 36 h 78"/>
                <a:gd name="T8" fmla="*/ 33 w 46"/>
                <a:gd name="T9" fmla="*/ 42 h 78"/>
                <a:gd name="T10" fmla="*/ 17 w 46"/>
                <a:gd name="T11" fmla="*/ 45 h 78"/>
                <a:gd name="T12" fmla="*/ 17 w 46"/>
                <a:gd name="T13" fmla="*/ 65 h 78"/>
                <a:gd name="T14" fmla="*/ 46 w 46"/>
                <a:gd name="T15" fmla="*/ 66 h 78"/>
                <a:gd name="T16" fmla="*/ 46 w 46"/>
                <a:gd name="T17" fmla="*/ 74 h 78"/>
                <a:gd name="T18" fmla="*/ 6 w 46"/>
                <a:gd name="T19" fmla="*/ 78 h 78"/>
                <a:gd name="T20" fmla="*/ 0 w 46"/>
                <a:gd name="T21" fmla="*/ 11 h 78"/>
                <a:gd name="T22" fmla="*/ 6 w 46"/>
                <a:gd name="T23" fmla="*/ 3 h 78"/>
                <a:gd name="T24" fmla="*/ 32 w 46"/>
                <a:gd name="T25" fmla="*/ 0 h 78"/>
                <a:gd name="T26" fmla="*/ 38 w 46"/>
                <a:gd name="T27" fmla="*/ 5 h 78"/>
                <a:gd name="T28" fmla="*/ 33 w 46"/>
                <a:gd name="T29" fmla="*/ 10 h 78"/>
                <a:gd name="T30" fmla="*/ 12 w 46"/>
                <a:gd name="T31" fmla="*/ 1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78">
                  <a:moveTo>
                    <a:pt x="12" y="13"/>
                  </a:moveTo>
                  <a:cubicBezTo>
                    <a:pt x="13" y="21"/>
                    <a:pt x="13" y="27"/>
                    <a:pt x="13" y="34"/>
                  </a:cubicBezTo>
                  <a:cubicBezTo>
                    <a:pt x="20" y="33"/>
                    <a:pt x="26" y="32"/>
                    <a:pt x="32" y="32"/>
                  </a:cubicBezTo>
                  <a:cubicBezTo>
                    <a:pt x="34" y="32"/>
                    <a:pt x="37" y="35"/>
                    <a:pt x="39" y="36"/>
                  </a:cubicBezTo>
                  <a:cubicBezTo>
                    <a:pt x="37" y="38"/>
                    <a:pt x="35" y="41"/>
                    <a:pt x="33" y="42"/>
                  </a:cubicBezTo>
                  <a:cubicBezTo>
                    <a:pt x="28" y="43"/>
                    <a:pt x="22" y="44"/>
                    <a:pt x="17" y="45"/>
                  </a:cubicBezTo>
                  <a:cubicBezTo>
                    <a:pt x="17" y="52"/>
                    <a:pt x="17" y="58"/>
                    <a:pt x="17" y="65"/>
                  </a:cubicBezTo>
                  <a:cubicBezTo>
                    <a:pt x="27" y="65"/>
                    <a:pt x="37" y="66"/>
                    <a:pt x="46" y="66"/>
                  </a:cubicBezTo>
                  <a:cubicBezTo>
                    <a:pt x="46" y="69"/>
                    <a:pt x="46" y="71"/>
                    <a:pt x="46" y="74"/>
                  </a:cubicBezTo>
                  <a:cubicBezTo>
                    <a:pt x="33" y="75"/>
                    <a:pt x="21" y="77"/>
                    <a:pt x="6" y="78"/>
                  </a:cubicBezTo>
                  <a:cubicBezTo>
                    <a:pt x="4" y="54"/>
                    <a:pt x="2" y="33"/>
                    <a:pt x="0" y="11"/>
                  </a:cubicBezTo>
                  <a:cubicBezTo>
                    <a:pt x="0" y="8"/>
                    <a:pt x="4" y="4"/>
                    <a:pt x="6" y="3"/>
                  </a:cubicBezTo>
                  <a:cubicBezTo>
                    <a:pt x="15" y="1"/>
                    <a:pt x="23" y="1"/>
                    <a:pt x="32" y="0"/>
                  </a:cubicBezTo>
                  <a:cubicBezTo>
                    <a:pt x="34" y="0"/>
                    <a:pt x="36" y="3"/>
                    <a:pt x="38" y="5"/>
                  </a:cubicBezTo>
                  <a:cubicBezTo>
                    <a:pt x="36" y="7"/>
                    <a:pt x="35" y="10"/>
                    <a:pt x="33" y="10"/>
                  </a:cubicBezTo>
                  <a:cubicBezTo>
                    <a:pt x="27" y="12"/>
                    <a:pt x="20" y="12"/>
                    <a:pt x="1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215">
              <a:extLst>
                <a:ext uri="{FF2B5EF4-FFF2-40B4-BE49-F238E27FC236}">
                  <a16:creationId xmlns:a16="http://schemas.microsoft.com/office/drawing/2014/main" id="{8A1BA80C-EC71-46D7-AF33-DFEFBDF92CA8}"/>
                </a:ext>
              </a:extLst>
            </p:cNvPr>
            <p:cNvSpPr>
              <a:spLocks/>
            </p:cNvSpPr>
            <p:nvPr/>
          </p:nvSpPr>
          <p:spPr bwMode="auto">
            <a:xfrm>
              <a:off x="10345105" y="9599430"/>
              <a:ext cx="138112" cy="190500"/>
            </a:xfrm>
            <a:custGeom>
              <a:avLst/>
              <a:gdLst>
                <a:gd name="T0" fmla="*/ 13 w 57"/>
                <a:gd name="T1" fmla="*/ 16 h 79"/>
                <a:gd name="T2" fmla="*/ 18 w 57"/>
                <a:gd name="T3" fmla="*/ 34 h 79"/>
                <a:gd name="T4" fmla="*/ 46 w 57"/>
                <a:gd name="T5" fmla="*/ 38 h 79"/>
                <a:gd name="T6" fmla="*/ 21 w 57"/>
                <a:gd name="T7" fmla="*/ 47 h 79"/>
                <a:gd name="T8" fmla="*/ 27 w 57"/>
                <a:gd name="T9" fmla="*/ 68 h 79"/>
                <a:gd name="T10" fmla="*/ 50 w 57"/>
                <a:gd name="T11" fmla="*/ 62 h 79"/>
                <a:gd name="T12" fmla="*/ 57 w 57"/>
                <a:gd name="T13" fmla="*/ 66 h 79"/>
                <a:gd name="T14" fmla="*/ 53 w 57"/>
                <a:gd name="T15" fmla="*/ 71 h 79"/>
                <a:gd name="T16" fmla="*/ 25 w 57"/>
                <a:gd name="T17" fmla="*/ 79 h 79"/>
                <a:gd name="T18" fmla="*/ 17 w 57"/>
                <a:gd name="T19" fmla="*/ 73 h 79"/>
                <a:gd name="T20" fmla="*/ 1 w 57"/>
                <a:gd name="T21" fmla="*/ 17 h 79"/>
                <a:gd name="T22" fmla="*/ 5 w 57"/>
                <a:gd name="T23" fmla="*/ 8 h 79"/>
                <a:gd name="T24" fmla="*/ 31 w 57"/>
                <a:gd name="T25" fmla="*/ 0 h 79"/>
                <a:gd name="T26" fmla="*/ 37 w 57"/>
                <a:gd name="T27" fmla="*/ 3 h 79"/>
                <a:gd name="T28" fmla="*/ 34 w 57"/>
                <a:gd name="T29" fmla="*/ 10 h 79"/>
                <a:gd name="T30" fmla="*/ 13 w 57"/>
                <a:gd name="T31"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9">
                  <a:moveTo>
                    <a:pt x="13" y="16"/>
                  </a:moveTo>
                  <a:cubicBezTo>
                    <a:pt x="15" y="23"/>
                    <a:pt x="16" y="29"/>
                    <a:pt x="18" y="34"/>
                  </a:cubicBezTo>
                  <a:cubicBezTo>
                    <a:pt x="27" y="39"/>
                    <a:pt x="37" y="24"/>
                    <a:pt x="46" y="38"/>
                  </a:cubicBezTo>
                  <a:cubicBezTo>
                    <a:pt x="38" y="41"/>
                    <a:pt x="30" y="44"/>
                    <a:pt x="21" y="47"/>
                  </a:cubicBezTo>
                  <a:cubicBezTo>
                    <a:pt x="23" y="54"/>
                    <a:pt x="25" y="60"/>
                    <a:pt x="27" y="68"/>
                  </a:cubicBezTo>
                  <a:cubicBezTo>
                    <a:pt x="36" y="66"/>
                    <a:pt x="43" y="63"/>
                    <a:pt x="50" y="62"/>
                  </a:cubicBezTo>
                  <a:cubicBezTo>
                    <a:pt x="52" y="62"/>
                    <a:pt x="54" y="65"/>
                    <a:pt x="57" y="66"/>
                  </a:cubicBezTo>
                  <a:cubicBezTo>
                    <a:pt x="55" y="68"/>
                    <a:pt x="54" y="71"/>
                    <a:pt x="53" y="71"/>
                  </a:cubicBezTo>
                  <a:cubicBezTo>
                    <a:pt x="44" y="74"/>
                    <a:pt x="34" y="77"/>
                    <a:pt x="25" y="79"/>
                  </a:cubicBezTo>
                  <a:cubicBezTo>
                    <a:pt x="23" y="79"/>
                    <a:pt x="18" y="76"/>
                    <a:pt x="17" y="73"/>
                  </a:cubicBezTo>
                  <a:cubicBezTo>
                    <a:pt x="11" y="55"/>
                    <a:pt x="6" y="36"/>
                    <a:pt x="1" y="17"/>
                  </a:cubicBezTo>
                  <a:cubicBezTo>
                    <a:pt x="0" y="14"/>
                    <a:pt x="3" y="9"/>
                    <a:pt x="5" y="8"/>
                  </a:cubicBezTo>
                  <a:cubicBezTo>
                    <a:pt x="13" y="4"/>
                    <a:pt x="22" y="2"/>
                    <a:pt x="31" y="0"/>
                  </a:cubicBezTo>
                  <a:cubicBezTo>
                    <a:pt x="33" y="0"/>
                    <a:pt x="35" y="2"/>
                    <a:pt x="37" y="3"/>
                  </a:cubicBezTo>
                  <a:cubicBezTo>
                    <a:pt x="36" y="5"/>
                    <a:pt x="35" y="9"/>
                    <a:pt x="34" y="10"/>
                  </a:cubicBezTo>
                  <a:cubicBezTo>
                    <a:pt x="27" y="12"/>
                    <a:pt x="21" y="14"/>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Freeform 216">
              <a:extLst>
                <a:ext uri="{FF2B5EF4-FFF2-40B4-BE49-F238E27FC236}">
                  <a16:creationId xmlns:a16="http://schemas.microsoft.com/office/drawing/2014/main" id="{9577C42F-AC32-45C1-828D-A2924943FFDB}"/>
                </a:ext>
              </a:extLst>
            </p:cNvPr>
            <p:cNvSpPr>
              <a:spLocks/>
            </p:cNvSpPr>
            <p:nvPr/>
          </p:nvSpPr>
          <p:spPr bwMode="auto">
            <a:xfrm>
              <a:off x="8797293" y="9131118"/>
              <a:ext cx="227012" cy="190500"/>
            </a:xfrm>
            <a:custGeom>
              <a:avLst/>
              <a:gdLst>
                <a:gd name="T0" fmla="*/ 0 w 94"/>
                <a:gd name="T1" fmla="*/ 33 h 79"/>
                <a:gd name="T2" fmla="*/ 75 w 94"/>
                <a:gd name="T3" fmla="*/ 33 h 79"/>
                <a:gd name="T4" fmla="*/ 62 w 94"/>
                <a:gd name="T5" fmla="*/ 11 h 79"/>
                <a:gd name="T6" fmla="*/ 62 w 94"/>
                <a:gd name="T7" fmla="*/ 0 h 79"/>
                <a:gd name="T8" fmla="*/ 70 w 94"/>
                <a:gd name="T9" fmla="*/ 5 h 79"/>
                <a:gd name="T10" fmla="*/ 94 w 94"/>
                <a:gd name="T11" fmla="*/ 44 h 79"/>
                <a:gd name="T12" fmla="*/ 19 w 94"/>
                <a:gd name="T13" fmla="*/ 44 h 79"/>
                <a:gd name="T14" fmla="*/ 35 w 94"/>
                <a:gd name="T15" fmla="*/ 72 h 79"/>
                <a:gd name="T16" fmla="*/ 34 w 94"/>
                <a:gd name="T17" fmla="*/ 79 h 79"/>
                <a:gd name="T18" fmla="*/ 27 w 94"/>
                <a:gd name="T19" fmla="*/ 77 h 79"/>
                <a:gd name="T20" fmla="*/ 0 w 94"/>
                <a:gd name="T21" fmla="*/ 3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79">
                  <a:moveTo>
                    <a:pt x="0" y="33"/>
                  </a:moveTo>
                  <a:cubicBezTo>
                    <a:pt x="27" y="33"/>
                    <a:pt x="50" y="33"/>
                    <a:pt x="75" y="33"/>
                  </a:cubicBezTo>
                  <a:cubicBezTo>
                    <a:pt x="70" y="25"/>
                    <a:pt x="66" y="18"/>
                    <a:pt x="62" y="11"/>
                  </a:cubicBezTo>
                  <a:cubicBezTo>
                    <a:pt x="61" y="8"/>
                    <a:pt x="62" y="4"/>
                    <a:pt x="62" y="0"/>
                  </a:cubicBezTo>
                  <a:cubicBezTo>
                    <a:pt x="65" y="2"/>
                    <a:pt x="68" y="3"/>
                    <a:pt x="70" y="5"/>
                  </a:cubicBezTo>
                  <a:cubicBezTo>
                    <a:pt x="78" y="17"/>
                    <a:pt x="85" y="29"/>
                    <a:pt x="94" y="44"/>
                  </a:cubicBezTo>
                  <a:cubicBezTo>
                    <a:pt x="68" y="44"/>
                    <a:pt x="45" y="44"/>
                    <a:pt x="19" y="44"/>
                  </a:cubicBezTo>
                  <a:cubicBezTo>
                    <a:pt x="25" y="55"/>
                    <a:pt x="31" y="63"/>
                    <a:pt x="35" y="72"/>
                  </a:cubicBezTo>
                  <a:cubicBezTo>
                    <a:pt x="36" y="74"/>
                    <a:pt x="35" y="77"/>
                    <a:pt x="34" y="79"/>
                  </a:cubicBezTo>
                  <a:cubicBezTo>
                    <a:pt x="32" y="79"/>
                    <a:pt x="28" y="78"/>
                    <a:pt x="27" y="77"/>
                  </a:cubicBezTo>
                  <a:cubicBezTo>
                    <a:pt x="18" y="63"/>
                    <a:pt x="10" y="49"/>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217">
              <a:extLst>
                <a:ext uri="{FF2B5EF4-FFF2-40B4-BE49-F238E27FC236}">
                  <a16:creationId xmlns:a16="http://schemas.microsoft.com/office/drawing/2014/main" id="{DC1FE26E-3B1A-4470-BD9E-28C819C66E28}"/>
                </a:ext>
              </a:extLst>
            </p:cNvPr>
            <p:cNvSpPr>
              <a:spLocks/>
            </p:cNvSpPr>
            <p:nvPr/>
          </p:nvSpPr>
          <p:spPr bwMode="auto">
            <a:xfrm>
              <a:off x="11235693" y="8262755"/>
              <a:ext cx="192087" cy="101600"/>
            </a:xfrm>
            <a:custGeom>
              <a:avLst/>
              <a:gdLst>
                <a:gd name="T0" fmla="*/ 31 w 79"/>
                <a:gd name="T1" fmla="*/ 28 h 42"/>
                <a:gd name="T2" fmla="*/ 35 w 79"/>
                <a:gd name="T3" fmla="*/ 3 h 42"/>
                <a:gd name="T4" fmla="*/ 40 w 79"/>
                <a:gd name="T5" fmla="*/ 3 h 42"/>
                <a:gd name="T6" fmla="*/ 44 w 79"/>
                <a:gd name="T7" fmla="*/ 28 h 42"/>
                <a:gd name="T8" fmla="*/ 64 w 79"/>
                <a:gd name="T9" fmla="*/ 29 h 42"/>
                <a:gd name="T10" fmla="*/ 67 w 79"/>
                <a:gd name="T11" fmla="*/ 0 h 42"/>
                <a:gd name="T12" fmla="*/ 71 w 79"/>
                <a:gd name="T13" fmla="*/ 0 h 42"/>
                <a:gd name="T14" fmla="*/ 75 w 79"/>
                <a:gd name="T15" fmla="*/ 35 h 42"/>
                <a:gd name="T16" fmla="*/ 59 w 79"/>
                <a:gd name="T17" fmla="*/ 40 h 42"/>
                <a:gd name="T18" fmla="*/ 14 w 79"/>
                <a:gd name="T19" fmla="*/ 41 h 42"/>
                <a:gd name="T20" fmla="*/ 1 w 79"/>
                <a:gd name="T21" fmla="*/ 28 h 42"/>
                <a:gd name="T22" fmla="*/ 1 w 79"/>
                <a:gd name="T23" fmla="*/ 12 h 42"/>
                <a:gd name="T24" fmla="*/ 6 w 79"/>
                <a:gd name="T25" fmla="*/ 2 h 42"/>
                <a:gd name="T26" fmla="*/ 11 w 79"/>
                <a:gd name="T27" fmla="*/ 11 h 42"/>
                <a:gd name="T28" fmla="*/ 12 w 79"/>
                <a:gd name="T29" fmla="*/ 28 h 42"/>
                <a:gd name="T30" fmla="*/ 31 w 79"/>
                <a:gd name="T3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42">
                  <a:moveTo>
                    <a:pt x="31" y="28"/>
                  </a:moveTo>
                  <a:cubicBezTo>
                    <a:pt x="32" y="19"/>
                    <a:pt x="34" y="11"/>
                    <a:pt x="35" y="3"/>
                  </a:cubicBezTo>
                  <a:cubicBezTo>
                    <a:pt x="36" y="3"/>
                    <a:pt x="38" y="3"/>
                    <a:pt x="40" y="3"/>
                  </a:cubicBezTo>
                  <a:cubicBezTo>
                    <a:pt x="41" y="11"/>
                    <a:pt x="43" y="18"/>
                    <a:pt x="44" y="28"/>
                  </a:cubicBezTo>
                  <a:cubicBezTo>
                    <a:pt x="50" y="28"/>
                    <a:pt x="57" y="29"/>
                    <a:pt x="64" y="29"/>
                  </a:cubicBezTo>
                  <a:cubicBezTo>
                    <a:pt x="65" y="18"/>
                    <a:pt x="66" y="9"/>
                    <a:pt x="67" y="0"/>
                  </a:cubicBezTo>
                  <a:cubicBezTo>
                    <a:pt x="68" y="0"/>
                    <a:pt x="70" y="0"/>
                    <a:pt x="71" y="0"/>
                  </a:cubicBezTo>
                  <a:cubicBezTo>
                    <a:pt x="79" y="10"/>
                    <a:pt x="75" y="23"/>
                    <a:pt x="75" y="35"/>
                  </a:cubicBezTo>
                  <a:cubicBezTo>
                    <a:pt x="74" y="37"/>
                    <a:pt x="64" y="40"/>
                    <a:pt x="59" y="40"/>
                  </a:cubicBezTo>
                  <a:cubicBezTo>
                    <a:pt x="44" y="41"/>
                    <a:pt x="29" y="40"/>
                    <a:pt x="14" y="41"/>
                  </a:cubicBezTo>
                  <a:cubicBezTo>
                    <a:pt x="4" y="42"/>
                    <a:pt x="0" y="38"/>
                    <a:pt x="1" y="28"/>
                  </a:cubicBezTo>
                  <a:cubicBezTo>
                    <a:pt x="1" y="23"/>
                    <a:pt x="0" y="17"/>
                    <a:pt x="1" y="12"/>
                  </a:cubicBezTo>
                  <a:cubicBezTo>
                    <a:pt x="1" y="9"/>
                    <a:pt x="4" y="6"/>
                    <a:pt x="6" y="2"/>
                  </a:cubicBezTo>
                  <a:cubicBezTo>
                    <a:pt x="7" y="5"/>
                    <a:pt x="10" y="8"/>
                    <a:pt x="11" y="11"/>
                  </a:cubicBezTo>
                  <a:cubicBezTo>
                    <a:pt x="12" y="16"/>
                    <a:pt x="12" y="22"/>
                    <a:pt x="12" y="28"/>
                  </a:cubicBezTo>
                  <a:cubicBezTo>
                    <a:pt x="19" y="28"/>
                    <a:pt x="25" y="28"/>
                    <a:pt x="3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218">
              <a:extLst>
                <a:ext uri="{FF2B5EF4-FFF2-40B4-BE49-F238E27FC236}">
                  <a16:creationId xmlns:a16="http://schemas.microsoft.com/office/drawing/2014/main" id="{842E5E78-6522-40E6-A780-80C32CCC5D1F}"/>
                </a:ext>
              </a:extLst>
            </p:cNvPr>
            <p:cNvSpPr>
              <a:spLocks noEditPoints="1"/>
            </p:cNvSpPr>
            <p:nvPr/>
          </p:nvSpPr>
          <p:spPr bwMode="auto">
            <a:xfrm>
              <a:off x="11137268" y="7705543"/>
              <a:ext cx="147637" cy="138112"/>
            </a:xfrm>
            <a:custGeom>
              <a:avLst/>
              <a:gdLst>
                <a:gd name="T0" fmla="*/ 13 w 61"/>
                <a:gd name="T1" fmla="*/ 23 h 58"/>
                <a:gd name="T2" fmla="*/ 2 w 61"/>
                <a:gd name="T3" fmla="*/ 21 h 58"/>
                <a:gd name="T4" fmla="*/ 0 w 61"/>
                <a:gd name="T5" fmla="*/ 16 h 58"/>
                <a:gd name="T6" fmla="*/ 33 w 61"/>
                <a:gd name="T7" fmla="*/ 0 h 58"/>
                <a:gd name="T8" fmla="*/ 43 w 61"/>
                <a:gd name="T9" fmla="*/ 20 h 58"/>
                <a:gd name="T10" fmla="*/ 58 w 61"/>
                <a:gd name="T11" fmla="*/ 0 h 58"/>
                <a:gd name="T12" fmla="*/ 61 w 61"/>
                <a:gd name="T13" fmla="*/ 5 h 58"/>
                <a:gd name="T14" fmla="*/ 55 w 61"/>
                <a:gd name="T15" fmla="*/ 54 h 58"/>
                <a:gd name="T16" fmla="*/ 43 w 61"/>
                <a:gd name="T17" fmla="*/ 57 h 58"/>
                <a:gd name="T18" fmla="*/ 20 w 61"/>
                <a:gd name="T19" fmla="*/ 43 h 58"/>
                <a:gd name="T20" fmla="*/ 13 w 61"/>
                <a:gd name="T21" fmla="*/ 23 h 58"/>
                <a:gd name="T22" fmla="*/ 42 w 61"/>
                <a:gd name="T23" fmla="*/ 46 h 58"/>
                <a:gd name="T24" fmla="*/ 17 w 61"/>
                <a:gd name="T25" fmla="*/ 19 h 58"/>
                <a:gd name="T26" fmla="*/ 42 w 61"/>
                <a:gd name="T27" fmla="*/ 4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58">
                  <a:moveTo>
                    <a:pt x="13" y="23"/>
                  </a:moveTo>
                  <a:cubicBezTo>
                    <a:pt x="8" y="22"/>
                    <a:pt x="5" y="22"/>
                    <a:pt x="2" y="21"/>
                  </a:cubicBezTo>
                  <a:cubicBezTo>
                    <a:pt x="1" y="20"/>
                    <a:pt x="1" y="18"/>
                    <a:pt x="0" y="16"/>
                  </a:cubicBezTo>
                  <a:cubicBezTo>
                    <a:pt x="11" y="11"/>
                    <a:pt x="22" y="5"/>
                    <a:pt x="33" y="0"/>
                  </a:cubicBezTo>
                  <a:cubicBezTo>
                    <a:pt x="37" y="8"/>
                    <a:pt x="40" y="13"/>
                    <a:pt x="43" y="20"/>
                  </a:cubicBezTo>
                  <a:cubicBezTo>
                    <a:pt x="49" y="12"/>
                    <a:pt x="53" y="6"/>
                    <a:pt x="58" y="0"/>
                  </a:cubicBezTo>
                  <a:cubicBezTo>
                    <a:pt x="59" y="2"/>
                    <a:pt x="61" y="4"/>
                    <a:pt x="61" y="5"/>
                  </a:cubicBezTo>
                  <a:cubicBezTo>
                    <a:pt x="59" y="22"/>
                    <a:pt x="58" y="38"/>
                    <a:pt x="55" y="54"/>
                  </a:cubicBezTo>
                  <a:cubicBezTo>
                    <a:pt x="55" y="56"/>
                    <a:pt x="47" y="58"/>
                    <a:pt x="43" y="57"/>
                  </a:cubicBezTo>
                  <a:cubicBezTo>
                    <a:pt x="35" y="53"/>
                    <a:pt x="28" y="48"/>
                    <a:pt x="20" y="43"/>
                  </a:cubicBezTo>
                  <a:cubicBezTo>
                    <a:pt x="13" y="39"/>
                    <a:pt x="5" y="34"/>
                    <a:pt x="13" y="23"/>
                  </a:cubicBezTo>
                  <a:close/>
                  <a:moveTo>
                    <a:pt x="42" y="46"/>
                  </a:moveTo>
                  <a:cubicBezTo>
                    <a:pt x="41" y="25"/>
                    <a:pt x="34" y="19"/>
                    <a:pt x="17" y="19"/>
                  </a:cubicBezTo>
                  <a:cubicBezTo>
                    <a:pt x="26" y="29"/>
                    <a:pt x="34" y="37"/>
                    <a:pt x="4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219">
              <a:extLst>
                <a:ext uri="{FF2B5EF4-FFF2-40B4-BE49-F238E27FC236}">
                  <a16:creationId xmlns:a16="http://schemas.microsoft.com/office/drawing/2014/main" id="{F45842C5-98CC-488A-A7BE-6618DE8F8307}"/>
                </a:ext>
              </a:extLst>
            </p:cNvPr>
            <p:cNvSpPr>
              <a:spLocks/>
            </p:cNvSpPr>
            <p:nvPr/>
          </p:nvSpPr>
          <p:spPr bwMode="auto">
            <a:xfrm>
              <a:off x="11192830" y="8696143"/>
              <a:ext cx="190500" cy="128587"/>
            </a:xfrm>
            <a:custGeom>
              <a:avLst/>
              <a:gdLst>
                <a:gd name="T0" fmla="*/ 0 w 79"/>
                <a:gd name="T1" fmla="*/ 38 h 54"/>
                <a:gd name="T2" fmla="*/ 6 w 79"/>
                <a:gd name="T3" fmla="*/ 6 h 54"/>
                <a:gd name="T4" fmla="*/ 12 w 79"/>
                <a:gd name="T5" fmla="*/ 0 h 54"/>
                <a:gd name="T6" fmla="*/ 16 w 79"/>
                <a:gd name="T7" fmla="*/ 8 h 54"/>
                <a:gd name="T8" fmla="*/ 13 w 79"/>
                <a:gd name="T9" fmla="*/ 27 h 54"/>
                <a:gd name="T10" fmla="*/ 36 w 79"/>
                <a:gd name="T11" fmla="*/ 17 h 54"/>
                <a:gd name="T12" fmla="*/ 43 w 79"/>
                <a:gd name="T13" fmla="*/ 8 h 54"/>
                <a:gd name="T14" fmla="*/ 47 w 79"/>
                <a:gd name="T15" fmla="*/ 10 h 54"/>
                <a:gd name="T16" fmla="*/ 44 w 79"/>
                <a:gd name="T17" fmla="*/ 33 h 54"/>
                <a:gd name="T18" fmla="*/ 69 w 79"/>
                <a:gd name="T19" fmla="*/ 22 h 54"/>
                <a:gd name="T20" fmla="*/ 76 w 79"/>
                <a:gd name="T21" fmla="*/ 12 h 54"/>
                <a:gd name="T22" fmla="*/ 79 w 79"/>
                <a:gd name="T23" fmla="*/ 23 h 54"/>
                <a:gd name="T24" fmla="*/ 45 w 79"/>
                <a:gd name="T25" fmla="*/ 47 h 54"/>
                <a:gd name="T26" fmla="*/ 0 w 79"/>
                <a:gd name="T27"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54">
                  <a:moveTo>
                    <a:pt x="0" y="38"/>
                  </a:moveTo>
                  <a:cubicBezTo>
                    <a:pt x="2" y="26"/>
                    <a:pt x="4" y="16"/>
                    <a:pt x="6" y="6"/>
                  </a:cubicBezTo>
                  <a:cubicBezTo>
                    <a:pt x="7" y="4"/>
                    <a:pt x="10" y="2"/>
                    <a:pt x="12" y="0"/>
                  </a:cubicBezTo>
                  <a:cubicBezTo>
                    <a:pt x="13" y="3"/>
                    <a:pt x="16" y="6"/>
                    <a:pt x="16" y="8"/>
                  </a:cubicBezTo>
                  <a:cubicBezTo>
                    <a:pt x="16" y="15"/>
                    <a:pt x="14" y="21"/>
                    <a:pt x="13" y="27"/>
                  </a:cubicBezTo>
                  <a:cubicBezTo>
                    <a:pt x="31" y="35"/>
                    <a:pt x="31" y="35"/>
                    <a:pt x="36" y="17"/>
                  </a:cubicBezTo>
                  <a:cubicBezTo>
                    <a:pt x="37" y="14"/>
                    <a:pt x="40" y="11"/>
                    <a:pt x="43" y="8"/>
                  </a:cubicBezTo>
                  <a:cubicBezTo>
                    <a:pt x="44" y="9"/>
                    <a:pt x="45" y="9"/>
                    <a:pt x="47" y="10"/>
                  </a:cubicBezTo>
                  <a:cubicBezTo>
                    <a:pt x="46" y="17"/>
                    <a:pt x="45" y="25"/>
                    <a:pt x="44" y="33"/>
                  </a:cubicBezTo>
                  <a:cubicBezTo>
                    <a:pt x="62" y="43"/>
                    <a:pt x="64" y="42"/>
                    <a:pt x="69" y="22"/>
                  </a:cubicBezTo>
                  <a:cubicBezTo>
                    <a:pt x="70" y="18"/>
                    <a:pt x="73" y="15"/>
                    <a:pt x="76" y="12"/>
                  </a:cubicBezTo>
                  <a:cubicBezTo>
                    <a:pt x="77" y="16"/>
                    <a:pt x="79" y="19"/>
                    <a:pt x="79" y="23"/>
                  </a:cubicBezTo>
                  <a:cubicBezTo>
                    <a:pt x="75" y="54"/>
                    <a:pt x="75" y="54"/>
                    <a:pt x="45" y="47"/>
                  </a:cubicBezTo>
                  <a:cubicBezTo>
                    <a:pt x="30" y="44"/>
                    <a:pt x="16" y="41"/>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220">
              <a:extLst>
                <a:ext uri="{FF2B5EF4-FFF2-40B4-BE49-F238E27FC236}">
                  <a16:creationId xmlns:a16="http://schemas.microsoft.com/office/drawing/2014/main" id="{2E6C0097-13E8-46B8-A93B-029112599157}"/>
                </a:ext>
              </a:extLst>
            </p:cNvPr>
            <p:cNvSpPr>
              <a:spLocks/>
            </p:cNvSpPr>
            <p:nvPr/>
          </p:nvSpPr>
          <p:spPr bwMode="auto">
            <a:xfrm>
              <a:off x="10807068" y="9305743"/>
              <a:ext cx="200025" cy="204787"/>
            </a:xfrm>
            <a:custGeom>
              <a:avLst/>
              <a:gdLst>
                <a:gd name="T0" fmla="*/ 76 w 83"/>
                <a:gd name="T1" fmla="*/ 48 h 85"/>
                <a:gd name="T2" fmla="*/ 66 w 83"/>
                <a:gd name="T3" fmla="*/ 72 h 85"/>
                <a:gd name="T4" fmla="*/ 19 w 83"/>
                <a:gd name="T5" fmla="*/ 70 h 85"/>
                <a:gd name="T6" fmla="*/ 14 w 83"/>
                <a:gd name="T7" fmla="*/ 17 h 85"/>
                <a:gd name="T8" fmla="*/ 37 w 83"/>
                <a:gd name="T9" fmla="*/ 6 h 85"/>
                <a:gd name="T10" fmla="*/ 17 w 83"/>
                <a:gd name="T11" fmla="*/ 39 h 85"/>
                <a:gd name="T12" fmla="*/ 27 w 83"/>
                <a:gd name="T13" fmla="*/ 60 h 85"/>
                <a:gd name="T14" fmla="*/ 76 w 83"/>
                <a:gd name="T15" fmla="*/ 48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85">
                  <a:moveTo>
                    <a:pt x="76" y="48"/>
                  </a:moveTo>
                  <a:cubicBezTo>
                    <a:pt x="83" y="61"/>
                    <a:pt x="72" y="66"/>
                    <a:pt x="66" y="72"/>
                  </a:cubicBezTo>
                  <a:cubicBezTo>
                    <a:pt x="52" y="85"/>
                    <a:pt x="34" y="84"/>
                    <a:pt x="19" y="70"/>
                  </a:cubicBezTo>
                  <a:cubicBezTo>
                    <a:pt x="3" y="54"/>
                    <a:pt x="0" y="33"/>
                    <a:pt x="14" y="17"/>
                  </a:cubicBezTo>
                  <a:cubicBezTo>
                    <a:pt x="20" y="10"/>
                    <a:pt x="26" y="0"/>
                    <a:pt x="37" y="6"/>
                  </a:cubicBezTo>
                  <a:cubicBezTo>
                    <a:pt x="29" y="18"/>
                    <a:pt x="21" y="28"/>
                    <a:pt x="17" y="39"/>
                  </a:cubicBezTo>
                  <a:cubicBezTo>
                    <a:pt x="15" y="45"/>
                    <a:pt x="22" y="54"/>
                    <a:pt x="27" y="60"/>
                  </a:cubicBezTo>
                  <a:cubicBezTo>
                    <a:pt x="40" y="75"/>
                    <a:pt x="51" y="72"/>
                    <a:pt x="7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221">
              <a:extLst>
                <a:ext uri="{FF2B5EF4-FFF2-40B4-BE49-F238E27FC236}">
                  <a16:creationId xmlns:a16="http://schemas.microsoft.com/office/drawing/2014/main" id="{7816E907-B81F-4157-8614-9BD1C6BC045E}"/>
                </a:ext>
              </a:extLst>
            </p:cNvPr>
            <p:cNvSpPr>
              <a:spLocks/>
            </p:cNvSpPr>
            <p:nvPr/>
          </p:nvSpPr>
          <p:spPr bwMode="auto">
            <a:xfrm>
              <a:off x="11226168" y="8394518"/>
              <a:ext cx="196850" cy="147637"/>
            </a:xfrm>
            <a:custGeom>
              <a:avLst/>
              <a:gdLst>
                <a:gd name="T0" fmla="*/ 15 w 81"/>
                <a:gd name="T1" fmla="*/ 0 h 61"/>
                <a:gd name="T2" fmla="*/ 45 w 81"/>
                <a:gd name="T3" fmla="*/ 47 h 61"/>
                <a:gd name="T4" fmla="*/ 69 w 81"/>
                <a:gd name="T5" fmla="*/ 4 h 61"/>
                <a:gd name="T6" fmla="*/ 81 w 81"/>
                <a:gd name="T7" fmla="*/ 21 h 61"/>
                <a:gd name="T8" fmla="*/ 51 w 81"/>
                <a:gd name="T9" fmla="*/ 58 h 61"/>
                <a:gd name="T10" fmla="*/ 6 w 81"/>
                <a:gd name="T11" fmla="*/ 31 h 61"/>
                <a:gd name="T12" fmla="*/ 15 w 81"/>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81" h="61">
                  <a:moveTo>
                    <a:pt x="15" y="0"/>
                  </a:moveTo>
                  <a:cubicBezTo>
                    <a:pt x="15" y="37"/>
                    <a:pt x="23" y="48"/>
                    <a:pt x="45" y="47"/>
                  </a:cubicBezTo>
                  <a:cubicBezTo>
                    <a:pt x="66" y="45"/>
                    <a:pt x="72" y="34"/>
                    <a:pt x="69" y="4"/>
                  </a:cubicBezTo>
                  <a:cubicBezTo>
                    <a:pt x="79" y="4"/>
                    <a:pt x="80" y="7"/>
                    <a:pt x="81" y="21"/>
                  </a:cubicBezTo>
                  <a:cubicBezTo>
                    <a:pt x="81" y="42"/>
                    <a:pt x="70" y="55"/>
                    <a:pt x="51" y="58"/>
                  </a:cubicBezTo>
                  <a:cubicBezTo>
                    <a:pt x="29" y="61"/>
                    <a:pt x="10" y="50"/>
                    <a:pt x="6" y="31"/>
                  </a:cubicBezTo>
                  <a:cubicBezTo>
                    <a:pt x="3" y="20"/>
                    <a:pt x="0" y="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222">
              <a:extLst>
                <a:ext uri="{FF2B5EF4-FFF2-40B4-BE49-F238E27FC236}">
                  <a16:creationId xmlns:a16="http://schemas.microsoft.com/office/drawing/2014/main" id="{AEA301A2-BAA0-42C8-9CFD-FEC91F413A59}"/>
                </a:ext>
              </a:extLst>
            </p:cNvPr>
            <p:cNvSpPr>
              <a:spLocks/>
            </p:cNvSpPr>
            <p:nvPr/>
          </p:nvSpPr>
          <p:spPr bwMode="auto">
            <a:xfrm>
              <a:off x="9449755" y="9602605"/>
              <a:ext cx="168275" cy="192087"/>
            </a:xfrm>
            <a:custGeom>
              <a:avLst/>
              <a:gdLst>
                <a:gd name="T0" fmla="*/ 70 w 70"/>
                <a:gd name="T1" fmla="*/ 23 h 80"/>
                <a:gd name="T2" fmla="*/ 28 w 70"/>
                <a:gd name="T3" fmla="*/ 20 h 80"/>
                <a:gd name="T4" fmla="*/ 17 w 70"/>
                <a:gd name="T5" fmla="*/ 50 h 80"/>
                <a:gd name="T6" fmla="*/ 49 w 70"/>
                <a:gd name="T7" fmla="*/ 71 h 80"/>
                <a:gd name="T8" fmla="*/ 50 w 70"/>
                <a:gd name="T9" fmla="*/ 75 h 80"/>
                <a:gd name="T10" fmla="*/ 38 w 70"/>
                <a:gd name="T11" fmla="*/ 80 h 80"/>
                <a:gd name="T12" fmla="*/ 6 w 70"/>
                <a:gd name="T13" fmla="*/ 57 h 80"/>
                <a:gd name="T14" fmla="*/ 15 w 70"/>
                <a:gd name="T15" fmla="*/ 15 h 80"/>
                <a:gd name="T16" fmla="*/ 53 w 70"/>
                <a:gd name="T17" fmla="*/ 5 h 80"/>
                <a:gd name="T18" fmla="*/ 67 w 70"/>
                <a:gd name="T19" fmla="*/ 12 h 80"/>
                <a:gd name="T20" fmla="*/ 70 w 70"/>
                <a:gd name="T21"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80">
                  <a:moveTo>
                    <a:pt x="70" y="23"/>
                  </a:moveTo>
                  <a:cubicBezTo>
                    <a:pt x="55" y="16"/>
                    <a:pt x="41" y="7"/>
                    <a:pt x="28" y="20"/>
                  </a:cubicBezTo>
                  <a:cubicBezTo>
                    <a:pt x="21" y="27"/>
                    <a:pt x="16" y="40"/>
                    <a:pt x="17" y="50"/>
                  </a:cubicBezTo>
                  <a:cubicBezTo>
                    <a:pt x="18" y="68"/>
                    <a:pt x="35" y="69"/>
                    <a:pt x="49" y="71"/>
                  </a:cubicBezTo>
                  <a:cubicBezTo>
                    <a:pt x="50" y="73"/>
                    <a:pt x="50" y="74"/>
                    <a:pt x="50" y="75"/>
                  </a:cubicBezTo>
                  <a:cubicBezTo>
                    <a:pt x="46" y="77"/>
                    <a:pt x="42" y="80"/>
                    <a:pt x="38" y="80"/>
                  </a:cubicBezTo>
                  <a:cubicBezTo>
                    <a:pt x="24" y="78"/>
                    <a:pt x="11" y="72"/>
                    <a:pt x="6" y="57"/>
                  </a:cubicBezTo>
                  <a:cubicBezTo>
                    <a:pt x="0" y="42"/>
                    <a:pt x="5" y="27"/>
                    <a:pt x="15" y="15"/>
                  </a:cubicBezTo>
                  <a:cubicBezTo>
                    <a:pt x="26" y="4"/>
                    <a:pt x="39" y="0"/>
                    <a:pt x="53" y="5"/>
                  </a:cubicBezTo>
                  <a:cubicBezTo>
                    <a:pt x="58" y="7"/>
                    <a:pt x="63" y="9"/>
                    <a:pt x="67" y="12"/>
                  </a:cubicBezTo>
                  <a:cubicBezTo>
                    <a:pt x="69" y="14"/>
                    <a:pt x="69" y="19"/>
                    <a:pt x="7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223">
              <a:extLst>
                <a:ext uri="{FF2B5EF4-FFF2-40B4-BE49-F238E27FC236}">
                  <a16:creationId xmlns:a16="http://schemas.microsoft.com/office/drawing/2014/main" id="{0B80CB2A-2594-4F34-8B4C-88075EE3B0DE}"/>
                </a:ext>
              </a:extLst>
            </p:cNvPr>
            <p:cNvSpPr>
              <a:spLocks/>
            </p:cNvSpPr>
            <p:nvPr/>
          </p:nvSpPr>
          <p:spPr bwMode="auto">
            <a:xfrm>
              <a:off x="10661018" y="9439093"/>
              <a:ext cx="123825" cy="187325"/>
            </a:xfrm>
            <a:custGeom>
              <a:avLst/>
              <a:gdLst>
                <a:gd name="T0" fmla="*/ 0 w 51"/>
                <a:gd name="T1" fmla="*/ 18 h 78"/>
                <a:gd name="T2" fmla="*/ 28 w 51"/>
                <a:gd name="T3" fmla="*/ 1 h 78"/>
                <a:gd name="T4" fmla="*/ 36 w 51"/>
                <a:gd name="T5" fmla="*/ 1 h 78"/>
                <a:gd name="T6" fmla="*/ 33 w 51"/>
                <a:gd name="T7" fmla="*/ 9 h 78"/>
                <a:gd name="T8" fmla="*/ 16 w 51"/>
                <a:gd name="T9" fmla="*/ 21 h 78"/>
                <a:gd name="T10" fmla="*/ 27 w 51"/>
                <a:gd name="T11" fmla="*/ 39 h 78"/>
                <a:gd name="T12" fmla="*/ 44 w 51"/>
                <a:gd name="T13" fmla="*/ 30 h 78"/>
                <a:gd name="T14" fmla="*/ 51 w 51"/>
                <a:gd name="T15" fmla="*/ 31 h 78"/>
                <a:gd name="T16" fmla="*/ 49 w 51"/>
                <a:gd name="T17" fmla="*/ 38 h 78"/>
                <a:gd name="T18" fmla="*/ 33 w 51"/>
                <a:gd name="T19" fmla="*/ 48 h 78"/>
                <a:gd name="T20" fmla="*/ 43 w 51"/>
                <a:gd name="T21" fmla="*/ 67 h 78"/>
                <a:gd name="T22" fmla="*/ 44 w 51"/>
                <a:gd name="T23" fmla="*/ 78 h 78"/>
                <a:gd name="T24" fmla="*/ 34 w 51"/>
                <a:gd name="T25" fmla="*/ 72 h 78"/>
                <a:gd name="T26" fmla="*/ 0 w 51"/>
                <a:gd name="T27"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8">
                  <a:moveTo>
                    <a:pt x="0" y="18"/>
                  </a:moveTo>
                  <a:cubicBezTo>
                    <a:pt x="10" y="11"/>
                    <a:pt x="19" y="6"/>
                    <a:pt x="28" y="1"/>
                  </a:cubicBezTo>
                  <a:cubicBezTo>
                    <a:pt x="30" y="0"/>
                    <a:pt x="33" y="1"/>
                    <a:pt x="36" y="1"/>
                  </a:cubicBezTo>
                  <a:cubicBezTo>
                    <a:pt x="35" y="4"/>
                    <a:pt x="35" y="8"/>
                    <a:pt x="33" y="9"/>
                  </a:cubicBezTo>
                  <a:cubicBezTo>
                    <a:pt x="28" y="13"/>
                    <a:pt x="22" y="16"/>
                    <a:pt x="16" y="21"/>
                  </a:cubicBezTo>
                  <a:cubicBezTo>
                    <a:pt x="20" y="27"/>
                    <a:pt x="23" y="33"/>
                    <a:pt x="27" y="39"/>
                  </a:cubicBezTo>
                  <a:cubicBezTo>
                    <a:pt x="33" y="36"/>
                    <a:pt x="38" y="32"/>
                    <a:pt x="44" y="30"/>
                  </a:cubicBezTo>
                  <a:cubicBezTo>
                    <a:pt x="46" y="29"/>
                    <a:pt x="49" y="30"/>
                    <a:pt x="51" y="31"/>
                  </a:cubicBezTo>
                  <a:cubicBezTo>
                    <a:pt x="50" y="33"/>
                    <a:pt x="50" y="36"/>
                    <a:pt x="49" y="38"/>
                  </a:cubicBezTo>
                  <a:cubicBezTo>
                    <a:pt x="44" y="41"/>
                    <a:pt x="39" y="44"/>
                    <a:pt x="33" y="48"/>
                  </a:cubicBezTo>
                  <a:cubicBezTo>
                    <a:pt x="37" y="55"/>
                    <a:pt x="41" y="61"/>
                    <a:pt x="43" y="67"/>
                  </a:cubicBezTo>
                  <a:cubicBezTo>
                    <a:pt x="45" y="70"/>
                    <a:pt x="43" y="74"/>
                    <a:pt x="44" y="78"/>
                  </a:cubicBezTo>
                  <a:cubicBezTo>
                    <a:pt x="40" y="76"/>
                    <a:pt x="36" y="75"/>
                    <a:pt x="34" y="72"/>
                  </a:cubicBezTo>
                  <a:cubicBezTo>
                    <a:pt x="23" y="55"/>
                    <a:pt x="12" y="37"/>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Freeform 224">
              <a:extLst>
                <a:ext uri="{FF2B5EF4-FFF2-40B4-BE49-F238E27FC236}">
                  <a16:creationId xmlns:a16="http://schemas.microsoft.com/office/drawing/2014/main" id="{51EA5231-BE9E-4C55-BFEA-372235875448}"/>
                </a:ext>
              </a:extLst>
            </p:cNvPr>
            <p:cNvSpPr>
              <a:spLocks/>
            </p:cNvSpPr>
            <p:nvPr/>
          </p:nvSpPr>
          <p:spPr bwMode="auto">
            <a:xfrm>
              <a:off x="9932355" y="9677218"/>
              <a:ext cx="98425" cy="177800"/>
            </a:xfrm>
            <a:custGeom>
              <a:avLst/>
              <a:gdLst>
                <a:gd name="T0" fmla="*/ 41 w 41"/>
                <a:gd name="T1" fmla="*/ 73 h 74"/>
                <a:gd name="T2" fmla="*/ 6 w 41"/>
                <a:gd name="T3" fmla="*/ 73 h 74"/>
                <a:gd name="T4" fmla="*/ 1 w 41"/>
                <a:gd name="T5" fmla="*/ 64 h 74"/>
                <a:gd name="T6" fmla="*/ 1 w 41"/>
                <a:gd name="T7" fmla="*/ 9 h 74"/>
                <a:gd name="T8" fmla="*/ 6 w 41"/>
                <a:gd name="T9" fmla="*/ 0 h 74"/>
                <a:gd name="T10" fmla="*/ 12 w 41"/>
                <a:gd name="T11" fmla="*/ 10 h 74"/>
                <a:gd name="T12" fmla="*/ 12 w 41"/>
                <a:gd name="T13" fmla="*/ 50 h 74"/>
                <a:gd name="T14" fmla="*/ 26 w 41"/>
                <a:gd name="T15" fmla="*/ 64 h 74"/>
                <a:gd name="T16" fmla="*/ 41 w 41"/>
                <a:gd name="T17" fmla="*/ 66 h 74"/>
                <a:gd name="T18" fmla="*/ 41 w 41"/>
                <a:gd name="T19"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74">
                  <a:moveTo>
                    <a:pt x="41" y="73"/>
                  </a:moveTo>
                  <a:cubicBezTo>
                    <a:pt x="29" y="73"/>
                    <a:pt x="17" y="74"/>
                    <a:pt x="6" y="73"/>
                  </a:cubicBezTo>
                  <a:cubicBezTo>
                    <a:pt x="4" y="73"/>
                    <a:pt x="1" y="67"/>
                    <a:pt x="1" y="64"/>
                  </a:cubicBezTo>
                  <a:cubicBezTo>
                    <a:pt x="0" y="46"/>
                    <a:pt x="0" y="27"/>
                    <a:pt x="1" y="9"/>
                  </a:cubicBezTo>
                  <a:cubicBezTo>
                    <a:pt x="1" y="6"/>
                    <a:pt x="4" y="3"/>
                    <a:pt x="6" y="0"/>
                  </a:cubicBezTo>
                  <a:cubicBezTo>
                    <a:pt x="8" y="3"/>
                    <a:pt x="12" y="6"/>
                    <a:pt x="12" y="10"/>
                  </a:cubicBezTo>
                  <a:cubicBezTo>
                    <a:pt x="12" y="23"/>
                    <a:pt x="13" y="37"/>
                    <a:pt x="12" y="50"/>
                  </a:cubicBezTo>
                  <a:cubicBezTo>
                    <a:pt x="12" y="60"/>
                    <a:pt x="15" y="65"/>
                    <a:pt x="26" y="64"/>
                  </a:cubicBezTo>
                  <a:cubicBezTo>
                    <a:pt x="31" y="63"/>
                    <a:pt x="36" y="65"/>
                    <a:pt x="41" y="66"/>
                  </a:cubicBezTo>
                  <a:cubicBezTo>
                    <a:pt x="41" y="69"/>
                    <a:pt x="41" y="71"/>
                    <a:pt x="4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Freeform 225">
              <a:extLst>
                <a:ext uri="{FF2B5EF4-FFF2-40B4-BE49-F238E27FC236}">
                  <a16:creationId xmlns:a16="http://schemas.microsoft.com/office/drawing/2014/main" id="{2C9BB930-DB39-4AAB-99EF-B01A49AF6779}"/>
                </a:ext>
              </a:extLst>
            </p:cNvPr>
            <p:cNvSpPr>
              <a:spLocks/>
            </p:cNvSpPr>
            <p:nvPr/>
          </p:nvSpPr>
          <p:spPr bwMode="auto">
            <a:xfrm>
              <a:off x="9805355" y="9669280"/>
              <a:ext cx="95250" cy="182562"/>
            </a:xfrm>
            <a:custGeom>
              <a:avLst/>
              <a:gdLst>
                <a:gd name="T0" fmla="*/ 12 w 40"/>
                <a:gd name="T1" fmla="*/ 62 h 76"/>
                <a:gd name="T2" fmla="*/ 40 w 40"/>
                <a:gd name="T3" fmla="*/ 69 h 76"/>
                <a:gd name="T4" fmla="*/ 38 w 40"/>
                <a:gd name="T5" fmla="*/ 76 h 76"/>
                <a:gd name="T6" fmla="*/ 7 w 40"/>
                <a:gd name="T7" fmla="*/ 74 h 76"/>
                <a:gd name="T8" fmla="*/ 0 w 40"/>
                <a:gd name="T9" fmla="*/ 63 h 76"/>
                <a:gd name="T10" fmla="*/ 5 w 40"/>
                <a:gd name="T11" fmla="*/ 8 h 76"/>
                <a:gd name="T12" fmla="*/ 11 w 40"/>
                <a:gd name="T13" fmla="*/ 0 h 76"/>
                <a:gd name="T14" fmla="*/ 16 w 40"/>
                <a:gd name="T15" fmla="*/ 9 h 76"/>
                <a:gd name="T16" fmla="*/ 12 w 40"/>
                <a:gd name="T17"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6">
                  <a:moveTo>
                    <a:pt x="12" y="62"/>
                  </a:moveTo>
                  <a:cubicBezTo>
                    <a:pt x="22" y="65"/>
                    <a:pt x="31" y="67"/>
                    <a:pt x="40" y="69"/>
                  </a:cubicBezTo>
                  <a:cubicBezTo>
                    <a:pt x="39" y="72"/>
                    <a:pt x="39" y="74"/>
                    <a:pt x="38" y="76"/>
                  </a:cubicBezTo>
                  <a:cubicBezTo>
                    <a:pt x="28" y="75"/>
                    <a:pt x="17" y="75"/>
                    <a:pt x="7" y="74"/>
                  </a:cubicBezTo>
                  <a:cubicBezTo>
                    <a:pt x="4" y="73"/>
                    <a:pt x="0" y="67"/>
                    <a:pt x="0" y="63"/>
                  </a:cubicBezTo>
                  <a:cubicBezTo>
                    <a:pt x="1" y="45"/>
                    <a:pt x="3" y="26"/>
                    <a:pt x="5" y="8"/>
                  </a:cubicBezTo>
                  <a:cubicBezTo>
                    <a:pt x="5" y="5"/>
                    <a:pt x="9" y="3"/>
                    <a:pt x="11" y="0"/>
                  </a:cubicBezTo>
                  <a:cubicBezTo>
                    <a:pt x="13" y="3"/>
                    <a:pt x="16" y="6"/>
                    <a:pt x="16" y="9"/>
                  </a:cubicBezTo>
                  <a:cubicBezTo>
                    <a:pt x="15" y="27"/>
                    <a:pt x="13" y="45"/>
                    <a:pt x="1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9" name="Freeform 226">
              <a:extLst>
                <a:ext uri="{FF2B5EF4-FFF2-40B4-BE49-F238E27FC236}">
                  <a16:creationId xmlns:a16="http://schemas.microsoft.com/office/drawing/2014/main" id="{5739D14C-CCBF-4150-9455-D4019796BC24}"/>
                </a:ext>
              </a:extLst>
            </p:cNvPr>
            <p:cNvSpPr>
              <a:spLocks/>
            </p:cNvSpPr>
            <p:nvPr/>
          </p:nvSpPr>
          <p:spPr bwMode="auto">
            <a:xfrm>
              <a:off x="8705218" y="7675380"/>
              <a:ext cx="82550" cy="44450"/>
            </a:xfrm>
            <a:custGeom>
              <a:avLst/>
              <a:gdLst>
                <a:gd name="T0" fmla="*/ 0 w 34"/>
                <a:gd name="T1" fmla="*/ 13 h 18"/>
                <a:gd name="T2" fmla="*/ 20 w 34"/>
                <a:gd name="T3" fmla="*/ 2 h 18"/>
                <a:gd name="T4" fmla="*/ 33 w 34"/>
                <a:gd name="T5" fmla="*/ 6 h 18"/>
                <a:gd name="T6" fmla="*/ 31 w 34"/>
                <a:gd name="T7" fmla="*/ 14 h 18"/>
                <a:gd name="T8" fmla="*/ 19 w 34"/>
                <a:gd name="T9" fmla="*/ 18 h 18"/>
                <a:gd name="T10" fmla="*/ 3 w 34"/>
                <a:gd name="T11" fmla="*/ 18 h 18"/>
                <a:gd name="T12" fmla="*/ 0 w 34"/>
                <a:gd name="T13" fmla="*/ 13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0" y="13"/>
                  </a:moveTo>
                  <a:cubicBezTo>
                    <a:pt x="7" y="9"/>
                    <a:pt x="13" y="4"/>
                    <a:pt x="20" y="2"/>
                  </a:cubicBezTo>
                  <a:cubicBezTo>
                    <a:pt x="24" y="0"/>
                    <a:pt x="29" y="4"/>
                    <a:pt x="33" y="6"/>
                  </a:cubicBezTo>
                  <a:cubicBezTo>
                    <a:pt x="34" y="6"/>
                    <a:pt x="33" y="13"/>
                    <a:pt x="31" y="14"/>
                  </a:cubicBezTo>
                  <a:cubicBezTo>
                    <a:pt x="28" y="16"/>
                    <a:pt x="23" y="17"/>
                    <a:pt x="19" y="18"/>
                  </a:cubicBezTo>
                  <a:cubicBezTo>
                    <a:pt x="14" y="18"/>
                    <a:pt x="8" y="18"/>
                    <a:pt x="3" y="18"/>
                  </a:cubicBezTo>
                  <a:cubicBezTo>
                    <a:pt x="2" y="16"/>
                    <a:pt x="1" y="15"/>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0" name="Freeform 227">
              <a:extLst>
                <a:ext uri="{FF2B5EF4-FFF2-40B4-BE49-F238E27FC236}">
                  <a16:creationId xmlns:a16="http://schemas.microsoft.com/office/drawing/2014/main" id="{0E1E539C-9E7E-4B69-9BC3-3EC4A7710B73}"/>
                </a:ext>
              </a:extLst>
            </p:cNvPr>
            <p:cNvSpPr>
              <a:spLocks noEditPoints="1"/>
            </p:cNvSpPr>
            <p:nvPr/>
          </p:nvSpPr>
          <p:spPr bwMode="auto">
            <a:xfrm>
              <a:off x="9389430" y="7553143"/>
              <a:ext cx="1211262" cy="1593850"/>
            </a:xfrm>
            <a:custGeom>
              <a:avLst/>
              <a:gdLst>
                <a:gd name="T0" fmla="*/ 93 w 502"/>
                <a:gd name="T1" fmla="*/ 37 h 663"/>
                <a:gd name="T2" fmla="*/ 94 w 502"/>
                <a:gd name="T3" fmla="*/ 26 h 663"/>
                <a:gd name="T4" fmla="*/ 1 w 502"/>
                <a:gd name="T5" fmla="*/ 0 h 663"/>
                <a:gd name="T6" fmla="*/ 500 w 502"/>
                <a:gd name="T7" fmla="*/ 26 h 663"/>
                <a:gd name="T8" fmla="*/ 408 w 502"/>
                <a:gd name="T9" fmla="*/ 26 h 663"/>
                <a:gd name="T10" fmla="*/ 408 w 502"/>
                <a:gd name="T11" fmla="*/ 37 h 663"/>
                <a:gd name="T12" fmla="*/ 500 w 502"/>
                <a:gd name="T13" fmla="*/ 54 h 663"/>
                <a:gd name="T14" fmla="*/ 405 w 502"/>
                <a:gd name="T15" fmla="*/ 570 h 663"/>
                <a:gd name="T16" fmla="*/ 243 w 502"/>
                <a:gd name="T17" fmla="*/ 661 h 663"/>
                <a:gd name="T18" fmla="*/ 6 w 502"/>
                <a:gd name="T19" fmla="*/ 445 h 663"/>
                <a:gd name="T20" fmla="*/ 1 w 502"/>
                <a:gd name="T21" fmla="*/ 51 h 663"/>
                <a:gd name="T22" fmla="*/ 9 w 502"/>
                <a:gd name="T23" fmla="*/ 237 h 663"/>
                <a:gd name="T24" fmla="*/ 120 w 502"/>
                <a:gd name="T25" fmla="*/ 225 h 663"/>
                <a:gd name="T26" fmla="*/ 288 w 502"/>
                <a:gd name="T27" fmla="*/ 226 h 663"/>
                <a:gd name="T28" fmla="*/ 450 w 502"/>
                <a:gd name="T29" fmla="*/ 223 h 663"/>
                <a:gd name="T30" fmla="*/ 492 w 502"/>
                <a:gd name="T31" fmla="*/ 46 h 663"/>
                <a:gd name="T32" fmla="*/ 395 w 502"/>
                <a:gd name="T33" fmla="*/ 49 h 663"/>
                <a:gd name="T34" fmla="*/ 118 w 502"/>
                <a:gd name="T35" fmla="*/ 55 h 663"/>
                <a:gd name="T36" fmla="*/ 94 w 502"/>
                <a:gd name="T37" fmla="*/ 46 h 663"/>
                <a:gd name="T38" fmla="*/ 9 w 502"/>
                <a:gd name="T39" fmla="*/ 45 h 663"/>
                <a:gd name="T40" fmla="*/ 227 w 502"/>
                <a:gd name="T41" fmla="*/ 363 h 663"/>
                <a:gd name="T42" fmla="*/ 158 w 502"/>
                <a:gd name="T43" fmla="*/ 352 h 663"/>
                <a:gd name="T44" fmla="*/ 150 w 502"/>
                <a:gd name="T45" fmla="*/ 364 h 663"/>
                <a:gd name="T46" fmla="*/ 222 w 502"/>
                <a:gd name="T47" fmla="*/ 379 h 663"/>
                <a:gd name="T48" fmla="*/ 221 w 502"/>
                <a:gd name="T49" fmla="*/ 392 h 663"/>
                <a:gd name="T50" fmla="*/ 117 w 502"/>
                <a:gd name="T51" fmla="*/ 448 h 663"/>
                <a:gd name="T52" fmla="*/ 114 w 502"/>
                <a:gd name="T53" fmla="*/ 520 h 663"/>
                <a:gd name="T54" fmla="*/ 130 w 502"/>
                <a:gd name="T55" fmla="*/ 490 h 663"/>
                <a:gd name="T56" fmla="*/ 291 w 502"/>
                <a:gd name="T57" fmla="*/ 444 h 663"/>
                <a:gd name="T58" fmla="*/ 365 w 502"/>
                <a:gd name="T59" fmla="*/ 504 h 663"/>
                <a:gd name="T60" fmla="*/ 371 w 502"/>
                <a:gd name="T61" fmla="*/ 423 h 663"/>
                <a:gd name="T62" fmla="*/ 270 w 502"/>
                <a:gd name="T63" fmla="*/ 392 h 663"/>
                <a:gd name="T64" fmla="*/ 270 w 502"/>
                <a:gd name="T65" fmla="*/ 379 h 663"/>
                <a:gd name="T66" fmla="*/ 336 w 502"/>
                <a:gd name="T67" fmla="*/ 371 h 663"/>
                <a:gd name="T68" fmla="*/ 328 w 502"/>
                <a:gd name="T69" fmla="*/ 354 h 663"/>
                <a:gd name="T70" fmla="*/ 265 w 502"/>
                <a:gd name="T71" fmla="*/ 362 h 663"/>
                <a:gd name="T72" fmla="*/ 353 w 502"/>
                <a:gd name="T73" fmla="*/ 331 h 663"/>
                <a:gd name="T74" fmla="*/ 371 w 502"/>
                <a:gd name="T75" fmla="*/ 316 h 663"/>
                <a:gd name="T76" fmla="*/ 140 w 502"/>
                <a:gd name="T77" fmla="*/ 331 h 663"/>
                <a:gd name="T78" fmla="*/ 227 w 502"/>
                <a:gd name="T79" fmla="*/ 363 h 663"/>
                <a:gd name="T80" fmla="*/ 8 w 502"/>
                <a:gd name="T81" fmla="*/ 294 h 663"/>
                <a:gd name="T82" fmla="*/ 15 w 502"/>
                <a:gd name="T83" fmla="*/ 257 h 663"/>
                <a:gd name="T84" fmla="*/ 207 w 502"/>
                <a:gd name="T85" fmla="*/ 250 h 663"/>
                <a:gd name="T86" fmla="*/ 372 w 502"/>
                <a:gd name="T87" fmla="*/ 250 h 663"/>
                <a:gd name="T88" fmla="*/ 492 w 502"/>
                <a:gd name="T89" fmla="*/ 258 h 663"/>
                <a:gd name="T90" fmla="*/ 377 w 502"/>
                <a:gd name="T91" fmla="*/ 237 h 663"/>
                <a:gd name="T92" fmla="*/ 209 w 502"/>
                <a:gd name="T93" fmla="*/ 238 h 663"/>
                <a:gd name="T94" fmla="*/ 43 w 502"/>
                <a:gd name="T95" fmla="*/ 236 h 663"/>
                <a:gd name="T96" fmla="*/ 7 w 502"/>
                <a:gd name="T97" fmla="*/ 294 h 663"/>
                <a:gd name="T98" fmla="*/ 314 w 502"/>
                <a:gd name="T99" fmla="*/ 483 h 663"/>
                <a:gd name="T100" fmla="*/ 303 w 502"/>
                <a:gd name="T101" fmla="*/ 469 h 663"/>
                <a:gd name="T102" fmla="*/ 177 w 502"/>
                <a:gd name="T103" fmla="*/ 471 h 663"/>
                <a:gd name="T104" fmla="*/ 229 w 502"/>
                <a:gd name="T105" fmla="*/ 52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2" h="663">
                  <a:moveTo>
                    <a:pt x="2" y="38"/>
                  </a:moveTo>
                  <a:cubicBezTo>
                    <a:pt x="33" y="38"/>
                    <a:pt x="63" y="38"/>
                    <a:pt x="93" y="37"/>
                  </a:cubicBezTo>
                  <a:cubicBezTo>
                    <a:pt x="97" y="37"/>
                    <a:pt x="102" y="33"/>
                    <a:pt x="106" y="31"/>
                  </a:cubicBezTo>
                  <a:cubicBezTo>
                    <a:pt x="102" y="30"/>
                    <a:pt x="98" y="27"/>
                    <a:pt x="94" y="26"/>
                  </a:cubicBezTo>
                  <a:cubicBezTo>
                    <a:pt x="63" y="26"/>
                    <a:pt x="33" y="26"/>
                    <a:pt x="1" y="26"/>
                  </a:cubicBezTo>
                  <a:cubicBezTo>
                    <a:pt x="1" y="17"/>
                    <a:pt x="1" y="9"/>
                    <a:pt x="1" y="0"/>
                  </a:cubicBezTo>
                  <a:cubicBezTo>
                    <a:pt x="167" y="0"/>
                    <a:pt x="333" y="0"/>
                    <a:pt x="500" y="0"/>
                  </a:cubicBezTo>
                  <a:cubicBezTo>
                    <a:pt x="500" y="9"/>
                    <a:pt x="500" y="16"/>
                    <a:pt x="500" y="26"/>
                  </a:cubicBezTo>
                  <a:cubicBezTo>
                    <a:pt x="486" y="26"/>
                    <a:pt x="472" y="26"/>
                    <a:pt x="459" y="26"/>
                  </a:cubicBezTo>
                  <a:cubicBezTo>
                    <a:pt x="442" y="26"/>
                    <a:pt x="425" y="26"/>
                    <a:pt x="408" y="26"/>
                  </a:cubicBezTo>
                  <a:cubicBezTo>
                    <a:pt x="404" y="27"/>
                    <a:pt x="399" y="30"/>
                    <a:pt x="395" y="32"/>
                  </a:cubicBezTo>
                  <a:cubicBezTo>
                    <a:pt x="399" y="34"/>
                    <a:pt x="403" y="37"/>
                    <a:pt x="408" y="37"/>
                  </a:cubicBezTo>
                  <a:cubicBezTo>
                    <a:pt x="438" y="38"/>
                    <a:pt x="468" y="38"/>
                    <a:pt x="499" y="38"/>
                  </a:cubicBezTo>
                  <a:cubicBezTo>
                    <a:pt x="499" y="44"/>
                    <a:pt x="500" y="49"/>
                    <a:pt x="500" y="54"/>
                  </a:cubicBezTo>
                  <a:cubicBezTo>
                    <a:pt x="500" y="163"/>
                    <a:pt x="498" y="271"/>
                    <a:pt x="501" y="380"/>
                  </a:cubicBezTo>
                  <a:cubicBezTo>
                    <a:pt x="502" y="461"/>
                    <a:pt x="470" y="525"/>
                    <a:pt x="405" y="570"/>
                  </a:cubicBezTo>
                  <a:cubicBezTo>
                    <a:pt x="358" y="604"/>
                    <a:pt x="307" y="631"/>
                    <a:pt x="257" y="661"/>
                  </a:cubicBezTo>
                  <a:cubicBezTo>
                    <a:pt x="253" y="663"/>
                    <a:pt x="247" y="663"/>
                    <a:pt x="243" y="661"/>
                  </a:cubicBezTo>
                  <a:cubicBezTo>
                    <a:pt x="196" y="633"/>
                    <a:pt x="149" y="607"/>
                    <a:pt x="103" y="577"/>
                  </a:cubicBezTo>
                  <a:cubicBezTo>
                    <a:pt x="56" y="545"/>
                    <a:pt x="20" y="502"/>
                    <a:pt x="6" y="445"/>
                  </a:cubicBezTo>
                  <a:cubicBezTo>
                    <a:pt x="3" y="432"/>
                    <a:pt x="1" y="418"/>
                    <a:pt x="1" y="405"/>
                  </a:cubicBezTo>
                  <a:cubicBezTo>
                    <a:pt x="0" y="287"/>
                    <a:pt x="0" y="169"/>
                    <a:pt x="1" y="51"/>
                  </a:cubicBezTo>
                  <a:cubicBezTo>
                    <a:pt x="1" y="47"/>
                    <a:pt x="1" y="43"/>
                    <a:pt x="2" y="38"/>
                  </a:cubicBezTo>
                  <a:close/>
                  <a:moveTo>
                    <a:pt x="9" y="237"/>
                  </a:moveTo>
                  <a:cubicBezTo>
                    <a:pt x="23" y="232"/>
                    <a:pt x="35" y="228"/>
                    <a:pt x="46" y="224"/>
                  </a:cubicBezTo>
                  <a:cubicBezTo>
                    <a:pt x="71" y="216"/>
                    <a:pt x="96" y="214"/>
                    <a:pt x="120" y="225"/>
                  </a:cubicBezTo>
                  <a:cubicBezTo>
                    <a:pt x="151" y="240"/>
                    <a:pt x="182" y="239"/>
                    <a:pt x="214" y="226"/>
                  </a:cubicBezTo>
                  <a:cubicBezTo>
                    <a:pt x="238" y="215"/>
                    <a:pt x="264" y="215"/>
                    <a:pt x="288" y="226"/>
                  </a:cubicBezTo>
                  <a:cubicBezTo>
                    <a:pt x="319" y="240"/>
                    <a:pt x="350" y="239"/>
                    <a:pt x="381" y="225"/>
                  </a:cubicBezTo>
                  <a:cubicBezTo>
                    <a:pt x="403" y="215"/>
                    <a:pt x="426" y="216"/>
                    <a:pt x="450" y="223"/>
                  </a:cubicBezTo>
                  <a:cubicBezTo>
                    <a:pt x="463" y="227"/>
                    <a:pt x="477" y="232"/>
                    <a:pt x="492" y="236"/>
                  </a:cubicBezTo>
                  <a:cubicBezTo>
                    <a:pt x="492" y="172"/>
                    <a:pt x="492" y="110"/>
                    <a:pt x="492" y="46"/>
                  </a:cubicBezTo>
                  <a:cubicBezTo>
                    <a:pt x="461" y="46"/>
                    <a:pt x="431" y="46"/>
                    <a:pt x="401" y="46"/>
                  </a:cubicBezTo>
                  <a:cubicBezTo>
                    <a:pt x="399" y="46"/>
                    <a:pt x="397" y="48"/>
                    <a:pt x="395" y="49"/>
                  </a:cubicBezTo>
                  <a:cubicBezTo>
                    <a:pt x="391" y="51"/>
                    <a:pt x="387" y="54"/>
                    <a:pt x="383" y="54"/>
                  </a:cubicBezTo>
                  <a:cubicBezTo>
                    <a:pt x="295" y="55"/>
                    <a:pt x="206" y="55"/>
                    <a:pt x="118" y="55"/>
                  </a:cubicBezTo>
                  <a:cubicBezTo>
                    <a:pt x="114" y="54"/>
                    <a:pt x="111" y="53"/>
                    <a:pt x="107" y="52"/>
                  </a:cubicBezTo>
                  <a:cubicBezTo>
                    <a:pt x="103" y="50"/>
                    <a:pt x="98" y="46"/>
                    <a:pt x="94" y="46"/>
                  </a:cubicBezTo>
                  <a:cubicBezTo>
                    <a:pt x="83" y="45"/>
                    <a:pt x="73" y="45"/>
                    <a:pt x="62" y="45"/>
                  </a:cubicBezTo>
                  <a:cubicBezTo>
                    <a:pt x="44" y="45"/>
                    <a:pt x="27" y="45"/>
                    <a:pt x="9" y="45"/>
                  </a:cubicBezTo>
                  <a:cubicBezTo>
                    <a:pt x="9" y="110"/>
                    <a:pt x="9" y="172"/>
                    <a:pt x="9" y="237"/>
                  </a:cubicBezTo>
                  <a:close/>
                  <a:moveTo>
                    <a:pt x="227" y="363"/>
                  </a:moveTo>
                  <a:cubicBezTo>
                    <a:pt x="213" y="362"/>
                    <a:pt x="199" y="361"/>
                    <a:pt x="185" y="359"/>
                  </a:cubicBezTo>
                  <a:cubicBezTo>
                    <a:pt x="176" y="358"/>
                    <a:pt x="167" y="354"/>
                    <a:pt x="158" y="352"/>
                  </a:cubicBezTo>
                  <a:cubicBezTo>
                    <a:pt x="155" y="352"/>
                    <a:pt x="150" y="353"/>
                    <a:pt x="149" y="355"/>
                  </a:cubicBezTo>
                  <a:cubicBezTo>
                    <a:pt x="147" y="357"/>
                    <a:pt x="148" y="363"/>
                    <a:pt x="150" y="364"/>
                  </a:cubicBezTo>
                  <a:cubicBezTo>
                    <a:pt x="158" y="369"/>
                    <a:pt x="166" y="375"/>
                    <a:pt x="175" y="376"/>
                  </a:cubicBezTo>
                  <a:cubicBezTo>
                    <a:pt x="191" y="379"/>
                    <a:pt x="206" y="378"/>
                    <a:pt x="222" y="379"/>
                  </a:cubicBezTo>
                  <a:cubicBezTo>
                    <a:pt x="225" y="380"/>
                    <a:pt x="228" y="384"/>
                    <a:pt x="231" y="386"/>
                  </a:cubicBezTo>
                  <a:cubicBezTo>
                    <a:pt x="228" y="388"/>
                    <a:pt x="225" y="392"/>
                    <a:pt x="221" y="392"/>
                  </a:cubicBezTo>
                  <a:cubicBezTo>
                    <a:pt x="205" y="394"/>
                    <a:pt x="188" y="394"/>
                    <a:pt x="172" y="396"/>
                  </a:cubicBezTo>
                  <a:cubicBezTo>
                    <a:pt x="121" y="400"/>
                    <a:pt x="127" y="392"/>
                    <a:pt x="117" y="448"/>
                  </a:cubicBezTo>
                  <a:cubicBezTo>
                    <a:pt x="113" y="471"/>
                    <a:pt x="112" y="494"/>
                    <a:pt x="109" y="517"/>
                  </a:cubicBezTo>
                  <a:cubicBezTo>
                    <a:pt x="111" y="518"/>
                    <a:pt x="113" y="519"/>
                    <a:pt x="114" y="520"/>
                  </a:cubicBezTo>
                  <a:cubicBezTo>
                    <a:pt x="118" y="516"/>
                    <a:pt x="123" y="512"/>
                    <a:pt x="126" y="508"/>
                  </a:cubicBezTo>
                  <a:cubicBezTo>
                    <a:pt x="128" y="502"/>
                    <a:pt x="128" y="496"/>
                    <a:pt x="130" y="490"/>
                  </a:cubicBezTo>
                  <a:cubicBezTo>
                    <a:pt x="134" y="477"/>
                    <a:pt x="136" y="459"/>
                    <a:pt x="152" y="455"/>
                  </a:cubicBezTo>
                  <a:cubicBezTo>
                    <a:pt x="198" y="445"/>
                    <a:pt x="243" y="426"/>
                    <a:pt x="291" y="444"/>
                  </a:cubicBezTo>
                  <a:cubicBezTo>
                    <a:pt x="294" y="445"/>
                    <a:pt x="298" y="446"/>
                    <a:pt x="301" y="446"/>
                  </a:cubicBezTo>
                  <a:cubicBezTo>
                    <a:pt x="338" y="448"/>
                    <a:pt x="363" y="463"/>
                    <a:pt x="365" y="504"/>
                  </a:cubicBezTo>
                  <a:cubicBezTo>
                    <a:pt x="366" y="512"/>
                    <a:pt x="370" y="519"/>
                    <a:pt x="384" y="517"/>
                  </a:cubicBezTo>
                  <a:cubicBezTo>
                    <a:pt x="380" y="485"/>
                    <a:pt x="376" y="454"/>
                    <a:pt x="371" y="423"/>
                  </a:cubicBezTo>
                  <a:cubicBezTo>
                    <a:pt x="367" y="401"/>
                    <a:pt x="364" y="398"/>
                    <a:pt x="340" y="397"/>
                  </a:cubicBezTo>
                  <a:cubicBezTo>
                    <a:pt x="317" y="395"/>
                    <a:pt x="293" y="394"/>
                    <a:pt x="270" y="392"/>
                  </a:cubicBezTo>
                  <a:cubicBezTo>
                    <a:pt x="267" y="392"/>
                    <a:pt x="264" y="389"/>
                    <a:pt x="261" y="387"/>
                  </a:cubicBezTo>
                  <a:cubicBezTo>
                    <a:pt x="264" y="384"/>
                    <a:pt x="267" y="380"/>
                    <a:pt x="270" y="379"/>
                  </a:cubicBezTo>
                  <a:cubicBezTo>
                    <a:pt x="286" y="378"/>
                    <a:pt x="301" y="378"/>
                    <a:pt x="316" y="377"/>
                  </a:cubicBezTo>
                  <a:cubicBezTo>
                    <a:pt x="323" y="376"/>
                    <a:pt x="331" y="375"/>
                    <a:pt x="336" y="371"/>
                  </a:cubicBezTo>
                  <a:cubicBezTo>
                    <a:pt x="340" y="367"/>
                    <a:pt x="341" y="360"/>
                    <a:pt x="344" y="355"/>
                  </a:cubicBezTo>
                  <a:cubicBezTo>
                    <a:pt x="339" y="355"/>
                    <a:pt x="333" y="353"/>
                    <a:pt x="328" y="354"/>
                  </a:cubicBezTo>
                  <a:cubicBezTo>
                    <a:pt x="319" y="355"/>
                    <a:pt x="311" y="359"/>
                    <a:pt x="303" y="360"/>
                  </a:cubicBezTo>
                  <a:cubicBezTo>
                    <a:pt x="290" y="361"/>
                    <a:pt x="278" y="361"/>
                    <a:pt x="265" y="362"/>
                  </a:cubicBezTo>
                  <a:cubicBezTo>
                    <a:pt x="267" y="346"/>
                    <a:pt x="270" y="342"/>
                    <a:pt x="288" y="339"/>
                  </a:cubicBezTo>
                  <a:cubicBezTo>
                    <a:pt x="310" y="335"/>
                    <a:pt x="332" y="334"/>
                    <a:pt x="353" y="331"/>
                  </a:cubicBezTo>
                  <a:cubicBezTo>
                    <a:pt x="360" y="330"/>
                    <a:pt x="366" y="326"/>
                    <a:pt x="373" y="324"/>
                  </a:cubicBezTo>
                  <a:cubicBezTo>
                    <a:pt x="372" y="321"/>
                    <a:pt x="372" y="319"/>
                    <a:pt x="371" y="316"/>
                  </a:cubicBezTo>
                  <a:cubicBezTo>
                    <a:pt x="288" y="311"/>
                    <a:pt x="204" y="311"/>
                    <a:pt x="119" y="316"/>
                  </a:cubicBezTo>
                  <a:cubicBezTo>
                    <a:pt x="123" y="331"/>
                    <a:pt x="132" y="330"/>
                    <a:pt x="140" y="331"/>
                  </a:cubicBezTo>
                  <a:cubicBezTo>
                    <a:pt x="164" y="334"/>
                    <a:pt x="188" y="337"/>
                    <a:pt x="211" y="341"/>
                  </a:cubicBezTo>
                  <a:cubicBezTo>
                    <a:pt x="220" y="342"/>
                    <a:pt x="229" y="346"/>
                    <a:pt x="227" y="363"/>
                  </a:cubicBezTo>
                  <a:close/>
                  <a:moveTo>
                    <a:pt x="7" y="294"/>
                  </a:moveTo>
                  <a:cubicBezTo>
                    <a:pt x="8" y="294"/>
                    <a:pt x="8" y="294"/>
                    <a:pt x="8" y="294"/>
                  </a:cubicBezTo>
                  <a:cubicBezTo>
                    <a:pt x="8" y="286"/>
                    <a:pt x="8" y="277"/>
                    <a:pt x="9" y="269"/>
                  </a:cubicBezTo>
                  <a:cubicBezTo>
                    <a:pt x="9" y="265"/>
                    <a:pt x="12" y="258"/>
                    <a:pt x="15" y="257"/>
                  </a:cubicBezTo>
                  <a:cubicBezTo>
                    <a:pt x="51" y="244"/>
                    <a:pt x="87" y="232"/>
                    <a:pt x="125" y="249"/>
                  </a:cubicBezTo>
                  <a:cubicBezTo>
                    <a:pt x="152" y="262"/>
                    <a:pt x="180" y="262"/>
                    <a:pt x="207" y="250"/>
                  </a:cubicBezTo>
                  <a:cubicBezTo>
                    <a:pt x="236" y="237"/>
                    <a:pt x="266" y="238"/>
                    <a:pt x="295" y="251"/>
                  </a:cubicBezTo>
                  <a:cubicBezTo>
                    <a:pt x="321" y="261"/>
                    <a:pt x="347" y="262"/>
                    <a:pt x="372" y="250"/>
                  </a:cubicBezTo>
                  <a:cubicBezTo>
                    <a:pt x="403" y="237"/>
                    <a:pt x="434" y="238"/>
                    <a:pt x="464" y="250"/>
                  </a:cubicBezTo>
                  <a:cubicBezTo>
                    <a:pt x="473" y="253"/>
                    <a:pt x="483" y="255"/>
                    <a:pt x="492" y="258"/>
                  </a:cubicBezTo>
                  <a:cubicBezTo>
                    <a:pt x="493" y="252"/>
                    <a:pt x="492" y="247"/>
                    <a:pt x="489" y="247"/>
                  </a:cubicBezTo>
                  <a:cubicBezTo>
                    <a:pt x="453" y="234"/>
                    <a:pt x="416" y="219"/>
                    <a:pt x="377" y="237"/>
                  </a:cubicBezTo>
                  <a:cubicBezTo>
                    <a:pt x="349" y="250"/>
                    <a:pt x="320" y="250"/>
                    <a:pt x="292" y="238"/>
                  </a:cubicBezTo>
                  <a:cubicBezTo>
                    <a:pt x="264" y="226"/>
                    <a:pt x="236" y="226"/>
                    <a:pt x="209" y="238"/>
                  </a:cubicBezTo>
                  <a:cubicBezTo>
                    <a:pt x="181" y="250"/>
                    <a:pt x="153" y="250"/>
                    <a:pt x="124" y="237"/>
                  </a:cubicBezTo>
                  <a:cubicBezTo>
                    <a:pt x="97" y="225"/>
                    <a:pt x="70" y="227"/>
                    <a:pt x="43" y="236"/>
                  </a:cubicBezTo>
                  <a:cubicBezTo>
                    <a:pt x="7" y="247"/>
                    <a:pt x="7" y="247"/>
                    <a:pt x="7" y="285"/>
                  </a:cubicBezTo>
                  <a:cubicBezTo>
                    <a:pt x="7" y="288"/>
                    <a:pt x="7" y="291"/>
                    <a:pt x="7" y="294"/>
                  </a:cubicBezTo>
                  <a:close/>
                  <a:moveTo>
                    <a:pt x="247" y="531"/>
                  </a:moveTo>
                  <a:cubicBezTo>
                    <a:pt x="273" y="520"/>
                    <a:pt x="298" y="508"/>
                    <a:pt x="314" y="483"/>
                  </a:cubicBezTo>
                  <a:cubicBezTo>
                    <a:pt x="317" y="480"/>
                    <a:pt x="316" y="474"/>
                    <a:pt x="314" y="470"/>
                  </a:cubicBezTo>
                  <a:cubicBezTo>
                    <a:pt x="314" y="468"/>
                    <a:pt x="306" y="468"/>
                    <a:pt x="303" y="469"/>
                  </a:cubicBezTo>
                  <a:cubicBezTo>
                    <a:pt x="266" y="477"/>
                    <a:pt x="229" y="476"/>
                    <a:pt x="193" y="470"/>
                  </a:cubicBezTo>
                  <a:cubicBezTo>
                    <a:pt x="188" y="469"/>
                    <a:pt x="182" y="470"/>
                    <a:pt x="177" y="471"/>
                  </a:cubicBezTo>
                  <a:cubicBezTo>
                    <a:pt x="178" y="477"/>
                    <a:pt x="177" y="485"/>
                    <a:pt x="181" y="488"/>
                  </a:cubicBezTo>
                  <a:cubicBezTo>
                    <a:pt x="196" y="501"/>
                    <a:pt x="212" y="512"/>
                    <a:pt x="229" y="523"/>
                  </a:cubicBezTo>
                  <a:cubicBezTo>
                    <a:pt x="234" y="527"/>
                    <a:pt x="241" y="528"/>
                    <a:pt x="247" y="5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01" name="Freeform 228">
              <a:extLst>
                <a:ext uri="{FF2B5EF4-FFF2-40B4-BE49-F238E27FC236}">
                  <a16:creationId xmlns:a16="http://schemas.microsoft.com/office/drawing/2014/main" id="{7697DE4E-B426-4916-A303-C660EFA958E8}"/>
                </a:ext>
              </a:extLst>
            </p:cNvPr>
            <p:cNvSpPr>
              <a:spLocks noEditPoints="1"/>
            </p:cNvSpPr>
            <p:nvPr/>
          </p:nvSpPr>
          <p:spPr bwMode="auto">
            <a:xfrm>
              <a:off x="9125905" y="8477068"/>
              <a:ext cx="1738312" cy="973137"/>
            </a:xfrm>
            <a:custGeom>
              <a:avLst/>
              <a:gdLst>
                <a:gd name="T0" fmla="*/ 549 w 720"/>
                <a:gd name="T1" fmla="*/ 210 h 405"/>
                <a:gd name="T2" fmla="*/ 655 w 720"/>
                <a:gd name="T3" fmla="*/ 9 h 405"/>
                <a:gd name="T4" fmla="*/ 712 w 720"/>
                <a:gd name="T5" fmla="*/ 89 h 405"/>
                <a:gd name="T6" fmla="*/ 690 w 720"/>
                <a:gd name="T7" fmla="*/ 199 h 405"/>
                <a:gd name="T8" fmla="*/ 36 w 720"/>
                <a:gd name="T9" fmla="*/ 285 h 405"/>
                <a:gd name="T10" fmla="*/ 28 w 720"/>
                <a:gd name="T11" fmla="*/ 175 h 405"/>
                <a:gd name="T12" fmla="*/ 51 w 720"/>
                <a:gd name="T13" fmla="*/ 6 h 405"/>
                <a:gd name="T14" fmla="*/ 142 w 720"/>
                <a:gd name="T15" fmla="*/ 148 h 405"/>
                <a:gd name="T16" fmla="*/ 155 w 720"/>
                <a:gd name="T17" fmla="*/ 236 h 405"/>
                <a:gd name="T18" fmla="*/ 512 w 720"/>
                <a:gd name="T19" fmla="*/ 310 h 405"/>
                <a:gd name="T20" fmla="*/ 539 w 720"/>
                <a:gd name="T21" fmla="*/ 331 h 405"/>
                <a:gd name="T22" fmla="*/ 568 w 720"/>
                <a:gd name="T23" fmla="*/ 332 h 405"/>
                <a:gd name="T24" fmla="*/ 537 w 720"/>
                <a:gd name="T25" fmla="*/ 273 h 405"/>
                <a:gd name="T26" fmla="*/ 197 w 720"/>
                <a:gd name="T27" fmla="*/ 287 h 405"/>
                <a:gd name="T28" fmla="*/ 170 w 720"/>
                <a:gd name="T29" fmla="*/ 286 h 405"/>
                <a:gd name="T30" fmla="*/ 130 w 720"/>
                <a:gd name="T31" fmla="*/ 313 h 405"/>
                <a:gd name="T32" fmla="*/ 142 w 720"/>
                <a:gd name="T33" fmla="*/ 335 h 405"/>
                <a:gd name="T34" fmla="*/ 175 w 720"/>
                <a:gd name="T35" fmla="*/ 348 h 405"/>
                <a:gd name="T36" fmla="*/ 197 w 720"/>
                <a:gd name="T37" fmla="*/ 333 h 405"/>
                <a:gd name="T38" fmla="*/ 93 w 720"/>
                <a:gd name="T39" fmla="*/ 289 h 405"/>
                <a:gd name="T40" fmla="*/ 110 w 720"/>
                <a:gd name="T41" fmla="*/ 261 h 405"/>
                <a:gd name="T42" fmla="*/ 88 w 720"/>
                <a:gd name="T43" fmla="*/ 258 h 405"/>
                <a:gd name="T44" fmla="*/ 73 w 720"/>
                <a:gd name="T45" fmla="*/ 236 h 405"/>
                <a:gd name="T46" fmla="*/ 74 w 720"/>
                <a:gd name="T47" fmla="*/ 239 h 405"/>
                <a:gd name="T48" fmla="*/ 52 w 720"/>
                <a:gd name="T49" fmla="*/ 265 h 405"/>
                <a:gd name="T50" fmla="*/ 56 w 720"/>
                <a:gd name="T51" fmla="*/ 274 h 405"/>
                <a:gd name="T52" fmla="*/ 82 w 720"/>
                <a:gd name="T53" fmla="*/ 272 h 405"/>
                <a:gd name="T54" fmla="*/ 392 w 720"/>
                <a:gd name="T55" fmla="*/ 384 h 405"/>
                <a:gd name="T56" fmla="*/ 435 w 720"/>
                <a:gd name="T57" fmla="*/ 320 h 405"/>
                <a:gd name="T58" fmla="*/ 371 w 720"/>
                <a:gd name="T59" fmla="*/ 343 h 405"/>
                <a:gd name="T60" fmla="*/ 300 w 720"/>
                <a:gd name="T61" fmla="*/ 365 h 405"/>
                <a:gd name="T62" fmla="*/ 286 w 720"/>
                <a:gd name="T63" fmla="*/ 365 h 405"/>
                <a:gd name="T64" fmla="*/ 332 w 720"/>
                <a:gd name="T65" fmla="*/ 375 h 405"/>
                <a:gd name="T66" fmla="*/ 625 w 720"/>
                <a:gd name="T67" fmla="*/ 299 h 405"/>
                <a:gd name="T68" fmla="*/ 596 w 720"/>
                <a:gd name="T69" fmla="*/ 235 h 405"/>
                <a:gd name="T70" fmla="*/ 625 w 720"/>
                <a:gd name="T71" fmla="*/ 299 h 405"/>
                <a:gd name="T72" fmla="*/ 660 w 720"/>
                <a:gd name="T73" fmla="*/ 287 h 405"/>
                <a:gd name="T74" fmla="*/ 643 w 720"/>
                <a:gd name="T75" fmla="*/ 230 h 405"/>
                <a:gd name="T76" fmla="*/ 633 w 720"/>
                <a:gd name="T77" fmla="*/ 254 h 405"/>
                <a:gd name="T78" fmla="*/ 413 w 720"/>
                <a:gd name="T79" fmla="*/ 374 h 405"/>
                <a:gd name="T80" fmla="*/ 325 w 720"/>
                <a:gd name="T81" fmla="*/ 335 h 405"/>
                <a:gd name="T82" fmla="*/ 303 w 720"/>
                <a:gd name="T83" fmla="*/ 312 h 405"/>
                <a:gd name="T84" fmla="*/ 286 w 720"/>
                <a:gd name="T85" fmla="*/ 3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0" h="405">
                  <a:moveTo>
                    <a:pt x="155" y="236"/>
                  </a:moveTo>
                  <a:cubicBezTo>
                    <a:pt x="273" y="317"/>
                    <a:pt x="464" y="308"/>
                    <a:pt x="563" y="238"/>
                  </a:cubicBezTo>
                  <a:cubicBezTo>
                    <a:pt x="558" y="229"/>
                    <a:pt x="554" y="219"/>
                    <a:pt x="549" y="210"/>
                  </a:cubicBezTo>
                  <a:cubicBezTo>
                    <a:pt x="541" y="197"/>
                    <a:pt x="542" y="184"/>
                    <a:pt x="551" y="173"/>
                  </a:cubicBezTo>
                  <a:cubicBezTo>
                    <a:pt x="557" y="164"/>
                    <a:pt x="565" y="157"/>
                    <a:pt x="573" y="150"/>
                  </a:cubicBezTo>
                  <a:cubicBezTo>
                    <a:pt x="617" y="113"/>
                    <a:pt x="649" y="68"/>
                    <a:pt x="655" y="9"/>
                  </a:cubicBezTo>
                  <a:cubicBezTo>
                    <a:pt x="655" y="5"/>
                    <a:pt x="658" y="3"/>
                    <a:pt x="660" y="0"/>
                  </a:cubicBezTo>
                  <a:cubicBezTo>
                    <a:pt x="663" y="2"/>
                    <a:pt x="667" y="3"/>
                    <a:pt x="669" y="6"/>
                  </a:cubicBezTo>
                  <a:cubicBezTo>
                    <a:pt x="684" y="33"/>
                    <a:pt x="699" y="60"/>
                    <a:pt x="712" y="89"/>
                  </a:cubicBezTo>
                  <a:cubicBezTo>
                    <a:pt x="716" y="97"/>
                    <a:pt x="716" y="110"/>
                    <a:pt x="713" y="119"/>
                  </a:cubicBezTo>
                  <a:cubicBezTo>
                    <a:pt x="707" y="139"/>
                    <a:pt x="697" y="159"/>
                    <a:pt x="690" y="179"/>
                  </a:cubicBezTo>
                  <a:cubicBezTo>
                    <a:pt x="688" y="185"/>
                    <a:pt x="687" y="194"/>
                    <a:pt x="690" y="199"/>
                  </a:cubicBezTo>
                  <a:cubicBezTo>
                    <a:pt x="720" y="244"/>
                    <a:pt x="707" y="273"/>
                    <a:pt x="666" y="302"/>
                  </a:cubicBezTo>
                  <a:cubicBezTo>
                    <a:pt x="564" y="373"/>
                    <a:pt x="452" y="405"/>
                    <a:pt x="329" y="398"/>
                  </a:cubicBezTo>
                  <a:cubicBezTo>
                    <a:pt x="219" y="391"/>
                    <a:pt x="121" y="354"/>
                    <a:pt x="36" y="285"/>
                  </a:cubicBezTo>
                  <a:cubicBezTo>
                    <a:pt x="11" y="265"/>
                    <a:pt x="6" y="241"/>
                    <a:pt x="21" y="212"/>
                  </a:cubicBezTo>
                  <a:cubicBezTo>
                    <a:pt x="24" y="208"/>
                    <a:pt x="25" y="204"/>
                    <a:pt x="28" y="200"/>
                  </a:cubicBezTo>
                  <a:cubicBezTo>
                    <a:pt x="34" y="192"/>
                    <a:pt x="34" y="184"/>
                    <a:pt x="28" y="175"/>
                  </a:cubicBezTo>
                  <a:cubicBezTo>
                    <a:pt x="22" y="166"/>
                    <a:pt x="18" y="156"/>
                    <a:pt x="14" y="146"/>
                  </a:cubicBezTo>
                  <a:cubicBezTo>
                    <a:pt x="3" y="119"/>
                    <a:pt x="0" y="93"/>
                    <a:pt x="18" y="67"/>
                  </a:cubicBezTo>
                  <a:cubicBezTo>
                    <a:pt x="31" y="48"/>
                    <a:pt x="40" y="26"/>
                    <a:pt x="51" y="6"/>
                  </a:cubicBezTo>
                  <a:cubicBezTo>
                    <a:pt x="53" y="4"/>
                    <a:pt x="56" y="2"/>
                    <a:pt x="58" y="0"/>
                  </a:cubicBezTo>
                  <a:cubicBezTo>
                    <a:pt x="60" y="3"/>
                    <a:pt x="63" y="6"/>
                    <a:pt x="63" y="8"/>
                  </a:cubicBezTo>
                  <a:cubicBezTo>
                    <a:pt x="68" y="67"/>
                    <a:pt x="99" y="111"/>
                    <a:pt x="142" y="148"/>
                  </a:cubicBezTo>
                  <a:cubicBezTo>
                    <a:pt x="150" y="155"/>
                    <a:pt x="158" y="162"/>
                    <a:pt x="165" y="170"/>
                  </a:cubicBezTo>
                  <a:cubicBezTo>
                    <a:pt x="176" y="183"/>
                    <a:pt x="178" y="196"/>
                    <a:pt x="168" y="211"/>
                  </a:cubicBezTo>
                  <a:cubicBezTo>
                    <a:pt x="163" y="219"/>
                    <a:pt x="160" y="227"/>
                    <a:pt x="155" y="236"/>
                  </a:cubicBezTo>
                  <a:close/>
                  <a:moveTo>
                    <a:pt x="532" y="301"/>
                  </a:moveTo>
                  <a:cubicBezTo>
                    <a:pt x="535" y="285"/>
                    <a:pt x="522" y="290"/>
                    <a:pt x="514" y="287"/>
                  </a:cubicBezTo>
                  <a:cubicBezTo>
                    <a:pt x="513" y="296"/>
                    <a:pt x="513" y="303"/>
                    <a:pt x="512" y="310"/>
                  </a:cubicBezTo>
                  <a:cubicBezTo>
                    <a:pt x="520" y="308"/>
                    <a:pt x="526" y="306"/>
                    <a:pt x="532" y="304"/>
                  </a:cubicBezTo>
                  <a:cubicBezTo>
                    <a:pt x="530" y="307"/>
                    <a:pt x="527" y="311"/>
                    <a:pt x="526" y="312"/>
                  </a:cubicBezTo>
                  <a:cubicBezTo>
                    <a:pt x="531" y="319"/>
                    <a:pt x="535" y="325"/>
                    <a:pt x="539" y="331"/>
                  </a:cubicBezTo>
                  <a:cubicBezTo>
                    <a:pt x="546" y="327"/>
                    <a:pt x="551" y="323"/>
                    <a:pt x="560" y="317"/>
                  </a:cubicBezTo>
                  <a:cubicBezTo>
                    <a:pt x="559" y="329"/>
                    <a:pt x="558" y="336"/>
                    <a:pt x="557" y="343"/>
                  </a:cubicBezTo>
                  <a:cubicBezTo>
                    <a:pt x="568" y="342"/>
                    <a:pt x="569" y="341"/>
                    <a:pt x="568" y="332"/>
                  </a:cubicBezTo>
                  <a:cubicBezTo>
                    <a:pt x="567" y="321"/>
                    <a:pt x="567" y="310"/>
                    <a:pt x="550" y="314"/>
                  </a:cubicBezTo>
                  <a:cubicBezTo>
                    <a:pt x="548" y="306"/>
                    <a:pt x="548" y="298"/>
                    <a:pt x="546" y="290"/>
                  </a:cubicBezTo>
                  <a:cubicBezTo>
                    <a:pt x="544" y="284"/>
                    <a:pt x="540" y="278"/>
                    <a:pt x="537" y="273"/>
                  </a:cubicBezTo>
                  <a:cubicBezTo>
                    <a:pt x="537" y="273"/>
                    <a:pt x="536" y="274"/>
                    <a:pt x="535" y="275"/>
                  </a:cubicBezTo>
                  <a:cubicBezTo>
                    <a:pt x="534" y="283"/>
                    <a:pt x="533" y="292"/>
                    <a:pt x="532" y="301"/>
                  </a:cubicBezTo>
                  <a:close/>
                  <a:moveTo>
                    <a:pt x="197" y="287"/>
                  </a:moveTo>
                  <a:cubicBezTo>
                    <a:pt x="194" y="284"/>
                    <a:pt x="191" y="279"/>
                    <a:pt x="189" y="276"/>
                  </a:cubicBezTo>
                  <a:cubicBezTo>
                    <a:pt x="180" y="277"/>
                    <a:pt x="172" y="278"/>
                    <a:pt x="164" y="279"/>
                  </a:cubicBezTo>
                  <a:cubicBezTo>
                    <a:pt x="167" y="282"/>
                    <a:pt x="169" y="285"/>
                    <a:pt x="170" y="286"/>
                  </a:cubicBezTo>
                  <a:cubicBezTo>
                    <a:pt x="165" y="296"/>
                    <a:pt x="160" y="306"/>
                    <a:pt x="155" y="315"/>
                  </a:cubicBezTo>
                  <a:cubicBezTo>
                    <a:pt x="147" y="313"/>
                    <a:pt x="139" y="311"/>
                    <a:pt x="130" y="309"/>
                  </a:cubicBezTo>
                  <a:cubicBezTo>
                    <a:pt x="130" y="311"/>
                    <a:pt x="130" y="312"/>
                    <a:pt x="130" y="313"/>
                  </a:cubicBezTo>
                  <a:cubicBezTo>
                    <a:pt x="138" y="316"/>
                    <a:pt x="147" y="319"/>
                    <a:pt x="159" y="323"/>
                  </a:cubicBezTo>
                  <a:cubicBezTo>
                    <a:pt x="151" y="327"/>
                    <a:pt x="146" y="329"/>
                    <a:pt x="141" y="331"/>
                  </a:cubicBezTo>
                  <a:cubicBezTo>
                    <a:pt x="141" y="332"/>
                    <a:pt x="142" y="334"/>
                    <a:pt x="142" y="335"/>
                  </a:cubicBezTo>
                  <a:cubicBezTo>
                    <a:pt x="150" y="333"/>
                    <a:pt x="157" y="331"/>
                    <a:pt x="162" y="329"/>
                  </a:cubicBezTo>
                  <a:cubicBezTo>
                    <a:pt x="165" y="336"/>
                    <a:pt x="167" y="343"/>
                    <a:pt x="169" y="349"/>
                  </a:cubicBezTo>
                  <a:cubicBezTo>
                    <a:pt x="171" y="349"/>
                    <a:pt x="173" y="348"/>
                    <a:pt x="175" y="348"/>
                  </a:cubicBezTo>
                  <a:cubicBezTo>
                    <a:pt x="174" y="343"/>
                    <a:pt x="172" y="338"/>
                    <a:pt x="170" y="329"/>
                  </a:cubicBezTo>
                  <a:cubicBezTo>
                    <a:pt x="180" y="332"/>
                    <a:pt x="188" y="333"/>
                    <a:pt x="196" y="335"/>
                  </a:cubicBezTo>
                  <a:cubicBezTo>
                    <a:pt x="196" y="334"/>
                    <a:pt x="196" y="334"/>
                    <a:pt x="197" y="333"/>
                  </a:cubicBezTo>
                  <a:cubicBezTo>
                    <a:pt x="192" y="329"/>
                    <a:pt x="186" y="325"/>
                    <a:pt x="180" y="321"/>
                  </a:cubicBezTo>
                  <a:cubicBezTo>
                    <a:pt x="186" y="310"/>
                    <a:pt x="191" y="299"/>
                    <a:pt x="197" y="287"/>
                  </a:cubicBezTo>
                  <a:close/>
                  <a:moveTo>
                    <a:pt x="93" y="289"/>
                  </a:moveTo>
                  <a:cubicBezTo>
                    <a:pt x="94" y="288"/>
                    <a:pt x="96" y="288"/>
                    <a:pt x="97" y="287"/>
                  </a:cubicBezTo>
                  <a:cubicBezTo>
                    <a:pt x="95" y="281"/>
                    <a:pt x="92" y="274"/>
                    <a:pt x="90" y="268"/>
                  </a:cubicBezTo>
                  <a:cubicBezTo>
                    <a:pt x="97" y="266"/>
                    <a:pt x="104" y="263"/>
                    <a:pt x="110" y="261"/>
                  </a:cubicBezTo>
                  <a:cubicBezTo>
                    <a:pt x="109" y="259"/>
                    <a:pt x="109" y="258"/>
                    <a:pt x="108" y="256"/>
                  </a:cubicBezTo>
                  <a:cubicBezTo>
                    <a:pt x="102" y="258"/>
                    <a:pt x="96" y="259"/>
                    <a:pt x="89" y="261"/>
                  </a:cubicBezTo>
                  <a:cubicBezTo>
                    <a:pt x="89" y="260"/>
                    <a:pt x="88" y="259"/>
                    <a:pt x="88" y="258"/>
                  </a:cubicBezTo>
                  <a:cubicBezTo>
                    <a:pt x="94" y="253"/>
                    <a:pt x="100" y="248"/>
                    <a:pt x="107" y="243"/>
                  </a:cubicBezTo>
                  <a:cubicBezTo>
                    <a:pt x="107" y="239"/>
                    <a:pt x="107" y="233"/>
                    <a:pt x="107" y="229"/>
                  </a:cubicBezTo>
                  <a:cubicBezTo>
                    <a:pt x="97" y="231"/>
                    <a:pt x="88" y="233"/>
                    <a:pt x="73" y="236"/>
                  </a:cubicBezTo>
                  <a:cubicBezTo>
                    <a:pt x="81" y="240"/>
                    <a:pt x="86" y="242"/>
                    <a:pt x="91" y="244"/>
                  </a:cubicBezTo>
                  <a:cubicBezTo>
                    <a:pt x="87" y="249"/>
                    <a:pt x="85" y="251"/>
                    <a:pt x="83" y="253"/>
                  </a:cubicBezTo>
                  <a:cubicBezTo>
                    <a:pt x="80" y="249"/>
                    <a:pt x="78" y="245"/>
                    <a:pt x="74" y="239"/>
                  </a:cubicBezTo>
                  <a:cubicBezTo>
                    <a:pt x="73" y="246"/>
                    <a:pt x="72" y="250"/>
                    <a:pt x="71" y="254"/>
                  </a:cubicBezTo>
                  <a:cubicBezTo>
                    <a:pt x="64" y="256"/>
                    <a:pt x="58" y="258"/>
                    <a:pt x="51" y="260"/>
                  </a:cubicBezTo>
                  <a:cubicBezTo>
                    <a:pt x="52" y="262"/>
                    <a:pt x="52" y="263"/>
                    <a:pt x="52" y="265"/>
                  </a:cubicBezTo>
                  <a:cubicBezTo>
                    <a:pt x="59" y="264"/>
                    <a:pt x="66" y="264"/>
                    <a:pt x="76" y="264"/>
                  </a:cubicBezTo>
                  <a:cubicBezTo>
                    <a:pt x="72" y="270"/>
                    <a:pt x="69" y="274"/>
                    <a:pt x="66" y="278"/>
                  </a:cubicBezTo>
                  <a:cubicBezTo>
                    <a:pt x="62" y="276"/>
                    <a:pt x="59" y="275"/>
                    <a:pt x="56" y="274"/>
                  </a:cubicBezTo>
                  <a:cubicBezTo>
                    <a:pt x="55" y="274"/>
                    <a:pt x="55" y="275"/>
                    <a:pt x="54" y="276"/>
                  </a:cubicBezTo>
                  <a:cubicBezTo>
                    <a:pt x="57" y="280"/>
                    <a:pt x="60" y="284"/>
                    <a:pt x="64" y="288"/>
                  </a:cubicBezTo>
                  <a:cubicBezTo>
                    <a:pt x="69" y="283"/>
                    <a:pt x="75" y="278"/>
                    <a:pt x="82" y="272"/>
                  </a:cubicBezTo>
                  <a:cubicBezTo>
                    <a:pt x="86" y="278"/>
                    <a:pt x="89" y="283"/>
                    <a:pt x="93" y="289"/>
                  </a:cubicBezTo>
                  <a:close/>
                  <a:moveTo>
                    <a:pt x="371" y="343"/>
                  </a:moveTo>
                  <a:cubicBezTo>
                    <a:pt x="393" y="350"/>
                    <a:pt x="375" y="372"/>
                    <a:pt x="392" y="384"/>
                  </a:cubicBezTo>
                  <a:cubicBezTo>
                    <a:pt x="391" y="366"/>
                    <a:pt x="390" y="351"/>
                    <a:pt x="389" y="336"/>
                  </a:cubicBezTo>
                  <a:cubicBezTo>
                    <a:pt x="405" y="332"/>
                    <a:pt x="421" y="328"/>
                    <a:pt x="436" y="325"/>
                  </a:cubicBezTo>
                  <a:cubicBezTo>
                    <a:pt x="436" y="323"/>
                    <a:pt x="435" y="322"/>
                    <a:pt x="435" y="320"/>
                  </a:cubicBezTo>
                  <a:cubicBezTo>
                    <a:pt x="421" y="323"/>
                    <a:pt x="407" y="326"/>
                    <a:pt x="393" y="328"/>
                  </a:cubicBezTo>
                  <a:cubicBezTo>
                    <a:pt x="391" y="323"/>
                    <a:pt x="390" y="319"/>
                    <a:pt x="388" y="311"/>
                  </a:cubicBezTo>
                  <a:cubicBezTo>
                    <a:pt x="381" y="324"/>
                    <a:pt x="377" y="333"/>
                    <a:pt x="371" y="343"/>
                  </a:cubicBezTo>
                  <a:close/>
                  <a:moveTo>
                    <a:pt x="311" y="365"/>
                  </a:moveTo>
                  <a:cubicBezTo>
                    <a:pt x="313" y="357"/>
                    <a:pt x="327" y="351"/>
                    <a:pt x="320" y="338"/>
                  </a:cubicBezTo>
                  <a:cubicBezTo>
                    <a:pt x="312" y="349"/>
                    <a:pt x="306" y="357"/>
                    <a:pt x="300" y="365"/>
                  </a:cubicBezTo>
                  <a:cubicBezTo>
                    <a:pt x="299" y="356"/>
                    <a:pt x="298" y="349"/>
                    <a:pt x="298" y="341"/>
                  </a:cubicBezTo>
                  <a:cubicBezTo>
                    <a:pt x="296" y="341"/>
                    <a:pt x="294" y="341"/>
                    <a:pt x="292" y="341"/>
                  </a:cubicBezTo>
                  <a:cubicBezTo>
                    <a:pt x="290" y="349"/>
                    <a:pt x="288" y="357"/>
                    <a:pt x="286" y="365"/>
                  </a:cubicBezTo>
                  <a:cubicBezTo>
                    <a:pt x="282" y="366"/>
                    <a:pt x="277" y="367"/>
                    <a:pt x="271" y="368"/>
                  </a:cubicBezTo>
                  <a:cubicBezTo>
                    <a:pt x="271" y="369"/>
                    <a:pt x="272" y="370"/>
                    <a:pt x="272" y="371"/>
                  </a:cubicBezTo>
                  <a:cubicBezTo>
                    <a:pt x="292" y="373"/>
                    <a:pt x="312" y="374"/>
                    <a:pt x="332" y="375"/>
                  </a:cubicBezTo>
                  <a:cubicBezTo>
                    <a:pt x="333" y="374"/>
                    <a:pt x="333" y="372"/>
                    <a:pt x="333" y="371"/>
                  </a:cubicBezTo>
                  <a:cubicBezTo>
                    <a:pt x="326" y="369"/>
                    <a:pt x="319" y="367"/>
                    <a:pt x="311" y="365"/>
                  </a:cubicBezTo>
                  <a:close/>
                  <a:moveTo>
                    <a:pt x="625" y="299"/>
                  </a:moveTo>
                  <a:cubicBezTo>
                    <a:pt x="627" y="298"/>
                    <a:pt x="628" y="297"/>
                    <a:pt x="630" y="296"/>
                  </a:cubicBezTo>
                  <a:cubicBezTo>
                    <a:pt x="620" y="275"/>
                    <a:pt x="610" y="254"/>
                    <a:pt x="601" y="233"/>
                  </a:cubicBezTo>
                  <a:cubicBezTo>
                    <a:pt x="599" y="234"/>
                    <a:pt x="597" y="234"/>
                    <a:pt x="596" y="235"/>
                  </a:cubicBezTo>
                  <a:cubicBezTo>
                    <a:pt x="597" y="245"/>
                    <a:pt x="585" y="258"/>
                    <a:pt x="603" y="262"/>
                  </a:cubicBezTo>
                  <a:cubicBezTo>
                    <a:pt x="599" y="286"/>
                    <a:pt x="599" y="287"/>
                    <a:pt x="613" y="284"/>
                  </a:cubicBezTo>
                  <a:cubicBezTo>
                    <a:pt x="617" y="289"/>
                    <a:pt x="621" y="294"/>
                    <a:pt x="625" y="299"/>
                  </a:cubicBezTo>
                  <a:close/>
                  <a:moveTo>
                    <a:pt x="633" y="254"/>
                  </a:moveTo>
                  <a:cubicBezTo>
                    <a:pt x="640" y="266"/>
                    <a:pt x="647" y="278"/>
                    <a:pt x="654" y="290"/>
                  </a:cubicBezTo>
                  <a:cubicBezTo>
                    <a:pt x="656" y="289"/>
                    <a:pt x="658" y="288"/>
                    <a:pt x="660" y="287"/>
                  </a:cubicBezTo>
                  <a:cubicBezTo>
                    <a:pt x="652" y="273"/>
                    <a:pt x="645" y="260"/>
                    <a:pt x="637" y="247"/>
                  </a:cubicBezTo>
                  <a:cubicBezTo>
                    <a:pt x="641" y="242"/>
                    <a:pt x="644" y="238"/>
                    <a:pt x="647" y="234"/>
                  </a:cubicBezTo>
                  <a:cubicBezTo>
                    <a:pt x="646" y="233"/>
                    <a:pt x="644" y="231"/>
                    <a:pt x="643" y="230"/>
                  </a:cubicBezTo>
                  <a:cubicBezTo>
                    <a:pt x="634" y="239"/>
                    <a:pt x="625" y="249"/>
                    <a:pt x="617" y="258"/>
                  </a:cubicBezTo>
                  <a:cubicBezTo>
                    <a:pt x="618" y="259"/>
                    <a:pt x="619" y="260"/>
                    <a:pt x="620" y="262"/>
                  </a:cubicBezTo>
                  <a:cubicBezTo>
                    <a:pt x="624" y="259"/>
                    <a:pt x="628" y="257"/>
                    <a:pt x="633" y="254"/>
                  </a:cubicBezTo>
                  <a:close/>
                  <a:moveTo>
                    <a:pt x="402" y="357"/>
                  </a:moveTo>
                  <a:cubicBezTo>
                    <a:pt x="401" y="359"/>
                    <a:pt x="400" y="361"/>
                    <a:pt x="399" y="362"/>
                  </a:cubicBezTo>
                  <a:cubicBezTo>
                    <a:pt x="404" y="367"/>
                    <a:pt x="408" y="374"/>
                    <a:pt x="413" y="374"/>
                  </a:cubicBezTo>
                  <a:cubicBezTo>
                    <a:pt x="426" y="375"/>
                    <a:pt x="430" y="366"/>
                    <a:pt x="431" y="351"/>
                  </a:cubicBezTo>
                  <a:cubicBezTo>
                    <a:pt x="420" y="353"/>
                    <a:pt x="411" y="355"/>
                    <a:pt x="402" y="357"/>
                  </a:cubicBezTo>
                  <a:close/>
                  <a:moveTo>
                    <a:pt x="325" y="335"/>
                  </a:moveTo>
                  <a:cubicBezTo>
                    <a:pt x="325" y="333"/>
                    <a:pt x="326" y="332"/>
                    <a:pt x="326" y="331"/>
                  </a:cubicBezTo>
                  <a:cubicBezTo>
                    <a:pt x="319" y="324"/>
                    <a:pt x="312" y="317"/>
                    <a:pt x="305" y="309"/>
                  </a:cubicBezTo>
                  <a:cubicBezTo>
                    <a:pt x="304" y="310"/>
                    <a:pt x="304" y="311"/>
                    <a:pt x="303" y="312"/>
                  </a:cubicBezTo>
                  <a:cubicBezTo>
                    <a:pt x="303" y="317"/>
                    <a:pt x="304" y="322"/>
                    <a:pt x="305" y="327"/>
                  </a:cubicBezTo>
                  <a:cubicBezTo>
                    <a:pt x="298" y="328"/>
                    <a:pt x="292" y="329"/>
                    <a:pt x="286" y="330"/>
                  </a:cubicBezTo>
                  <a:cubicBezTo>
                    <a:pt x="286" y="332"/>
                    <a:pt x="286" y="333"/>
                    <a:pt x="286" y="335"/>
                  </a:cubicBezTo>
                  <a:cubicBezTo>
                    <a:pt x="299" y="335"/>
                    <a:pt x="312" y="335"/>
                    <a:pt x="325" y="33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02" name="Freeform 237">
              <a:extLst>
                <a:ext uri="{FF2B5EF4-FFF2-40B4-BE49-F238E27FC236}">
                  <a16:creationId xmlns:a16="http://schemas.microsoft.com/office/drawing/2014/main" id="{75F3FEA1-0E13-4B40-B80E-4E703F99F452}"/>
                </a:ext>
              </a:extLst>
            </p:cNvPr>
            <p:cNvSpPr>
              <a:spLocks noEditPoints="1"/>
            </p:cNvSpPr>
            <p:nvPr/>
          </p:nvSpPr>
          <p:spPr bwMode="auto">
            <a:xfrm>
              <a:off x="9411655" y="7661093"/>
              <a:ext cx="1165225" cy="469900"/>
            </a:xfrm>
            <a:custGeom>
              <a:avLst/>
              <a:gdLst>
                <a:gd name="T0" fmla="*/ 0 w 483"/>
                <a:gd name="T1" fmla="*/ 192 h 195"/>
                <a:gd name="T2" fmla="*/ 0 w 483"/>
                <a:gd name="T3" fmla="*/ 0 h 195"/>
                <a:gd name="T4" fmla="*/ 53 w 483"/>
                <a:gd name="T5" fmla="*/ 0 h 195"/>
                <a:gd name="T6" fmla="*/ 85 w 483"/>
                <a:gd name="T7" fmla="*/ 1 h 195"/>
                <a:gd name="T8" fmla="*/ 98 w 483"/>
                <a:gd name="T9" fmla="*/ 7 h 195"/>
                <a:gd name="T10" fmla="*/ 109 w 483"/>
                <a:gd name="T11" fmla="*/ 10 h 195"/>
                <a:gd name="T12" fmla="*/ 374 w 483"/>
                <a:gd name="T13" fmla="*/ 9 h 195"/>
                <a:gd name="T14" fmla="*/ 386 w 483"/>
                <a:gd name="T15" fmla="*/ 4 h 195"/>
                <a:gd name="T16" fmla="*/ 392 w 483"/>
                <a:gd name="T17" fmla="*/ 1 h 195"/>
                <a:gd name="T18" fmla="*/ 483 w 483"/>
                <a:gd name="T19" fmla="*/ 1 h 195"/>
                <a:gd name="T20" fmla="*/ 483 w 483"/>
                <a:gd name="T21" fmla="*/ 191 h 195"/>
                <a:gd name="T22" fmla="*/ 441 w 483"/>
                <a:gd name="T23" fmla="*/ 178 h 195"/>
                <a:gd name="T24" fmla="*/ 372 w 483"/>
                <a:gd name="T25" fmla="*/ 180 h 195"/>
                <a:gd name="T26" fmla="*/ 279 w 483"/>
                <a:gd name="T27" fmla="*/ 181 h 195"/>
                <a:gd name="T28" fmla="*/ 205 w 483"/>
                <a:gd name="T29" fmla="*/ 181 h 195"/>
                <a:gd name="T30" fmla="*/ 111 w 483"/>
                <a:gd name="T31" fmla="*/ 180 h 195"/>
                <a:gd name="T32" fmla="*/ 37 w 483"/>
                <a:gd name="T33" fmla="*/ 179 h 195"/>
                <a:gd name="T34" fmla="*/ 0 w 483"/>
                <a:gd name="T35" fmla="*/ 192 h 195"/>
                <a:gd name="T36" fmla="*/ 140 w 483"/>
                <a:gd name="T37" fmla="*/ 109 h 195"/>
                <a:gd name="T38" fmla="*/ 137 w 483"/>
                <a:gd name="T39" fmla="*/ 125 h 195"/>
                <a:gd name="T40" fmla="*/ 107 w 483"/>
                <a:gd name="T41" fmla="*/ 143 h 195"/>
                <a:gd name="T42" fmla="*/ 78 w 483"/>
                <a:gd name="T43" fmla="*/ 100 h 195"/>
                <a:gd name="T44" fmla="*/ 105 w 483"/>
                <a:gd name="T45" fmla="*/ 53 h 195"/>
                <a:gd name="T46" fmla="*/ 137 w 483"/>
                <a:gd name="T47" fmla="*/ 56 h 195"/>
                <a:gd name="T48" fmla="*/ 145 w 483"/>
                <a:gd name="T49" fmla="*/ 61 h 195"/>
                <a:gd name="T50" fmla="*/ 138 w 483"/>
                <a:gd name="T51" fmla="*/ 45 h 195"/>
                <a:gd name="T52" fmla="*/ 100 w 483"/>
                <a:gd name="T53" fmla="*/ 43 h 195"/>
                <a:gd name="T54" fmla="*/ 52 w 483"/>
                <a:gd name="T55" fmla="*/ 95 h 195"/>
                <a:gd name="T56" fmla="*/ 91 w 483"/>
                <a:gd name="T57" fmla="*/ 148 h 195"/>
                <a:gd name="T58" fmla="*/ 137 w 483"/>
                <a:gd name="T59" fmla="*/ 148 h 195"/>
                <a:gd name="T60" fmla="*/ 146 w 483"/>
                <a:gd name="T61" fmla="*/ 140 h 195"/>
                <a:gd name="T62" fmla="*/ 156 w 483"/>
                <a:gd name="T63" fmla="*/ 97 h 195"/>
                <a:gd name="T64" fmla="*/ 113 w 483"/>
                <a:gd name="T65" fmla="*/ 109 h 195"/>
                <a:gd name="T66" fmla="*/ 140 w 483"/>
                <a:gd name="T67" fmla="*/ 109 h 195"/>
                <a:gd name="T68" fmla="*/ 290 w 483"/>
                <a:gd name="T69" fmla="*/ 61 h 195"/>
                <a:gd name="T70" fmla="*/ 283 w 483"/>
                <a:gd name="T71" fmla="*/ 45 h 195"/>
                <a:gd name="T72" fmla="*/ 246 w 483"/>
                <a:gd name="T73" fmla="*/ 43 h 195"/>
                <a:gd name="T74" fmla="*/ 197 w 483"/>
                <a:gd name="T75" fmla="*/ 98 h 195"/>
                <a:gd name="T76" fmla="*/ 224 w 483"/>
                <a:gd name="T77" fmla="*/ 144 h 195"/>
                <a:gd name="T78" fmla="*/ 288 w 483"/>
                <a:gd name="T79" fmla="*/ 145 h 195"/>
                <a:gd name="T80" fmla="*/ 293 w 483"/>
                <a:gd name="T81" fmla="*/ 134 h 195"/>
                <a:gd name="T82" fmla="*/ 231 w 483"/>
                <a:gd name="T83" fmla="*/ 127 h 195"/>
                <a:gd name="T84" fmla="*/ 234 w 483"/>
                <a:gd name="T85" fmla="*/ 63 h 195"/>
                <a:gd name="T86" fmla="*/ 290 w 483"/>
                <a:gd name="T87" fmla="*/ 61 h 195"/>
                <a:gd name="T88" fmla="*/ 430 w 483"/>
                <a:gd name="T89" fmla="*/ 139 h 195"/>
                <a:gd name="T90" fmla="*/ 368 w 483"/>
                <a:gd name="T91" fmla="*/ 127 h 195"/>
                <a:gd name="T92" fmla="*/ 371 w 483"/>
                <a:gd name="T93" fmla="*/ 64 h 195"/>
                <a:gd name="T94" fmla="*/ 428 w 483"/>
                <a:gd name="T95" fmla="*/ 61 h 195"/>
                <a:gd name="T96" fmla="*/ 420 w 483"/>
                <a:gd name="T97" fmla="*/ 45 h 195"/>
                <a:gd name="T98" fmla="*/ 384 w 483"/>
                <a:gd name="T99" fmla="*/ 43 h 195"/>
                <a:gd name="T100" fmla="*/ 334 w 483"/>
                <a:gd name="T101" fmla="*/ 96 h 195"/>
                <a:gd name="T102" fmla="*/ 377 w 483"/>
                <a:gd name="T103" fmla="*/ 149 h 195"/>
                <a:gd name="T104" fmla="*/ 419 w 483"/>
                <a:gd name="T105" fmla="*/ 148 h 195"/>
                <a:gd name="T106" fmla="*/ 430 w 483"/>
                <a:gd name="T107" fmla="*/ 13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3" h="195">
                  <a:moveTo>
                    <a:pt x="0" y="192"/>
                  </a:moveTo>
                  <a:cubicBezTo>
                    <a:pt x="0" y="127"/>
                    <a:pt x="0" y="65"/>
                    <a:pt x="0" y="0"/>
                  </a:cubicBezTo>
                  <a:cubicBezTo>
                    <a:pt x="18" y="0"/>
                    <a:pt x="35" y="0"/>
                    <a:pt x="53" y="0"/>
                  </a:cubicBezTo>
                  <a:cubicBezTo>
                    <a:pt x="64" y="0"/>
                    <a:pt x="74" y="0"/>
                    <a:pt x="85" y="1"/>
                  </a:cubicBezTo>
                  <a:cubicBezTo>
                    <a:pt x="89" y="1"/>
                    <a:pt x="94" y="5"/>
                    <a:pt x="98" y="7"/>
                  </a:cubicBezTo>
                  <a:cubicBezTo>
                    <a:pt x="102" y="8"/>
                    <a:pt x="105" y="9"/>
                    <a:pt x="109" y="10"/>
                  </a:cubicBezTo>
                  <a:cubicBezTo>
                    <a:pt x="197" y="10"/>
                    <a:pt x="286" y="10"/>
                    <a:pt x="374" y="9"/>
                  </a:cubicBezTo>
                  <a:cubicBezTo>
                    <a:pt x="378" y="9"/>
                    <a:pt x="382" y="6"/>
                    <a:pt x="386" y="4"/>
                  </a:cubicBezTo>
                  <a:cubicBezTo>
                    <a:pt x="388" y="3"/>
                    <a:pt x="390" y="1"/>
                    <a:pt x="392" y="1"/>
                  </a:cubicBezTo>
                  <a:cubicBezTo>
                    <a:pt x="422" y="1"/>
                    <a:pt x="452" y="1"/>
                    <a:pt x="483" y="1"/>
                  </a:cubicBezTo>
                  <a:cubicBezTo>
                    <a:pt x="483" y="65"/>
                    <a:pt x="483" y="127"/>
                    <a:pt x="483" y="191"/>
                  </a:cubicBezTo>
                  <a:cubicBezTo>
                    <a:pt x="468" y="187"/>
                    <a:pt x="454" y="182"/>
                    <a:pt x="441" y="178"/>
                  </a:cubicBezTo>
                  <a:cubicBezTo>
                    <a:pt x="417" y="171"/>
                    <a:pt x="394" y="170"/>
                    <a:pt x="372" y="180"/>
                  </a:cubicBezTo>
                  <a:cubicBezTo>
                    <a:pt x="341" y="194"/>
                    <a:pt x="310" y="195"/>
                    <a:pt x="279" y="181"/>
                  </a:cubicBezTo>
                  <a:cubicBezTo>
                    <a:pt x="255" y="170"/>
                    <a:pt x="229" y="170"/>
                    <a:pt x="205" y="181"/>
                  </a:cubicBezTo>
                  <a:cubicBezTo>
                    <a:pt x="173" y="194"/>
                    <a:pt x="142" y="195"/>
                    <a:pt x="111" y="180"/>
                  </a:cubicBezTo>
                  <a:cubicBezTo>
                    <a:pt x="87" y="169"/>
                    <a:pt x="62" y="171"/>
                    <a:pt x="37" y="179"/>
                  </a:cubicBezTo>
                  <a:cubicBezTo>
                    <a:pt x="26" y="183"/>
                    <a:pt x="14" y="187"/>
                    <a:pt x="0" y="192"/>
                  </a:cubicBezTo>
                  <a:close/>
                  <a:moveTo>
                    <a:pt x="140" y="109"/>
                  </a:moveTo>
                  <a:cubicBezTo>
                    <a:pt x="138" y="116"/>
                    <a:pt x="138" y="120"/>
                    <a:pt x="137" y="125"/>
                  </a:cubicBezTo>
                  <a:cubicBezTo>
                    <a:pt x="133" y="143"/>
                    <a:pt x="125" y="148"/>
                    <a:pt x="107" y="143"/>
                  </a:cubicBezTo>
                  <a:cubicBezTo>
                    <a:pt x="90" y="138"/>
                    <a:pt x="78" y="121"/>
                    <a:pt x="78" y="100"/>
                  </a:cubicBezTo>
                  <a:cubicBezTo>
                    <a:pt x="77" y="77"/>
                    <a:pt x="88" y="57"/>
                    <a:pt x="105" y="53"/>
                  </a:cubicBezTo>
                  <a:cubicBezTo>
                    <a:pt x="115" y="51"/>
                    <a:pt x="126" y="55"/>
                    <a:pt x="137" y="56"/>
                  </a:cubicBezTo>
                  <a:cubicBezTo>
                    <a:pt x="140" y="57"/>
                    <a:pt x="142" y="59"/>
                    <a:pt x="145" y="61"/>
                  </a:cubicBezTo>
                  <a:cubicBezTo>
                    <a:pt x="151" y="51"/>
                    <a:pt x="147" y="46"/>
                    <a:pt x="138" y="45"/>
                  </a:cubicBezTo>
                  <a:cubicBezTo>
                    <a:pt x="126" y="44"/>
                    <a:pt x="113" y="42"/>
                    <a:pt x="100" y="43"/>
                  </a:cubicBezTo>
                  <a:cubicBezTo>
                    <a:pt x="74" y="46"/>
                    <a:pt x="54" y="69"/>
                    <a:pt x="52" y="95"/>
                  </a:cubicBezTo>
                  <a:cubicBezTo>
                    <a:pt x="50" y="120"/>
                    <a:pt x="64" y="142"/>
                    <a:pt x="91" y="148"/>
                  </a:cubicBezTo>
                  <a:cubicBezTo>
                    <a:pt x="105" y="152"/>
                    <a:pt x="121" y="149"/>
                    <a:pt x="137" y="148"/>
                  </a:cubicBezTo>
                  <a:cubicBezTo>
                    <a:pt x="140" y="148"/>
                    <a:pt x="145" y="144"/>
                    <a:pt x="146" y="140"/>
                  </a:cubicBezTo>
                  <a:cubicBezTo>
                    <a:pt x="150" y="126"/>
                    <a:pt x="153" y="111"/>
                    <a:pt x="156" y="97"/>
                  </a:cubicBezTo>
                  <a:cubicBezTo>
                    <a:pt x="123" y="91"/>
                    <a:pt x="113" y="93"/>
                    <a:pt x="113" y="109"/>
                  </a:cubicBezTo>
                  <a:cubicBezTo>
                    <a:pt x="121" y="109"/>
                    <a:pt x="130" y="109"/>
                    <a:pt x="140" y="109"/>
                  </a:cubicBezTo>
                  <a:close/>
                  <a:moveTo>
                    <a:pt x="290" y="61"/>
                  </a:moveTo>
                  <a:cubicBezTo>
                    <a:pt x="296" y="52"/>
                    <a:pt x="294" y="47"/>
                    <a:pt x="283" y="45"/>
                  </a:cubicBezTo>
                  <a:cubicBezTo>
                    <a:pt x="271" y="44"/>
                    <a:pt x="259" y="42"/>
                    <a:pt x="246" y="43"/>
                  </a:cubicBezTo>
                  <a:cubicBezTo>
                    <a:pt x="218" y="46"/>
                    <a:pt x="197" y="69"/>
                    <a:pt x="197" y="98"/>
                  </a:cubicBezTo>
                  <a:cubicBezTo>
                    <a:pt x="196" y="119"/>
                    <a:pt x="206" y="134"/>
                    <a:pt x="224" y="144"/>
                  </a:cubicBezTo>
                  <a:cubicBezTo>
                    <a:pt x="245" y="155"/>
                    <a:pt x="266" y="155"/>
                    <a:pt x="288" y="145"/>
                  </a:cubicBezTo>
                  <a:cubicBezTo>
                    <a:pt x="290" y="144"/>
                    <a:pt x="290" y="140"/>
                    <a:pt x="293" y="134"/>
                  </a:cubicBezTo>
                  <a:cubicBezTo>
                    <a:pt x="260" y="148"/>
                    <a:pt x="244" y="146"/>
                    <a:pt x="231" y="127"/>
                  </a:cubicBezTo>
                  <a:cubicBezTo>
                    <a:pt x="218" y="109"/>
                    <a:pt x="220" y="80"/>
                    <a:pt x="234" y="63"/>
                  </a:cubicBezTo>
                  <a:cubicBezTo>
                    <a:pt x="248" y="48"/>
                    <a:pt x="266" y="47"/>
                    <a:pt x="290" y="61"/>
                  </a:cubicBezTo>
                  <a:close/>
                  <a:moveTo>
                    <a:pt x="430" y="139"/>
                  </a:moveTo>
                  <a:cubicBezTo>
                    <a:pt x="395" y="147"/>
                    <a:pt x="381" y="145"/>
                    <a:pt x="368" y="127"/>
                  </a:cubicBezTo>
                  <a:cubicBezTo>
                    <a:pt x="356" y="109"/>
                    <a:pt x="357" y="80"/>
                    <a:pt x="371" y="64"/>
                  </a:cubicBezTo>
                  <a:cubicBezTo>
                    <a:pt x="385" y="48"/>
                    <a:pt x="401" y="48"/>
                    <a:pt x="428" y="61"/>
                  </a:cubicBezTo>
                  <a:cubicBezTo>
                    <a:pt x="433" y="51"/>
                    <a:pt x="429" y="46"/>
                    <a:pt x="420" y="45"/>
                  </a:cubicBezTo>
                  <a:cubicBezTo>
                    <a:pt x="408" y="43"/>
                    <a:pt x="396" y="42"/>
                    <a:pt x="384" y="43"/>
                  </a:cubicBezTo>
                  <a:cubicBezTo>
                    <a:pt x="357" y="46"/>
                    <a:pt x="336" y="69"/>
                    <a:pt x="334" y="96"/>
                  </a:cubicBezTo>
                  <a:cubicBezTo>
                    <a:pt x="332" y="121"/>
                    <a:pt x="349" y="144"/>
                    <a:pt x="377" y="149"/>
                  </a:cubicBezTo>
                  <a:cubicBezTo>
                    <a:pt x="390" y="152"/>
                    <a:pt x="405" y="149"/>
                    <a:pt x="419" y="148"/>
                  </a:cubicBezTo>
                  <a:cubicBezTo>
                    <a:pt x="423" y="147"/>
                    <a:pt x="427" y="142"/>
                    <a:pt x="430" y="1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Freeform 254">
              <a:extLst>
                <a:ext uri="{FF2B5EF4-FFF2-40B4-BE49-F238E27FC236}">
                  <a16:creationId xmlns:a16="http://schemas.microsoft.com/office/drawing/2014/main" id="{8BC99B36-FBE0-436C-B958-D821303C9D35}"/>
                </a:ext>
              </a:extLst>
            </p:cNvPr>
            <p:cNvSpPr>
              <a:spLocks/>
            </p:cNvSpPr>
            <p:nvPr/>
          </p:nvSpPr>
          <p:spPr bwMode="auto">
            <a:xfrm>
              <a:off x="10024269" y="8546735"/>
              <a:ext cx="203200" cy="60325"/>
            </a:xfrm>
            <a:custGeom>
              <a:avLst/>
              <a:gdLst>
                <a:gd name="T0" fmla="*/ 1 w 84"/>
                <a:gd name="T1" fmla="*/ 0 h 25"/>
                <a:gd name="T2" fmla="*/ 76 w 84"/>
                <a:gd name="T3" fmla="*/ 5 h 25"/>
                <a:gd name="T4" fmla="*/ 84 w 84"/>
                <a:gd name="T5" fmla="*/ 16 h 25"/>
                <a:gd name="T6" fmla="*/ 76 w 84"/>
                <a:gd name="T7" fmla="*/ 23 h 25"/>
                <a:gd name="T8" fmla="*/ 0 w 84"/>
                <a:gd name="T9" fmla="*/ 7 h 25"/>
                <a:gd name="T10" fmla="*/ 1 w 84"/>
                <a:gd name="T11" fmla="*/ 0 h 25"/>
              </a:gdLst>
              <a:ahLst/>
              <a:cxnLst>
                <a:cxn ang="0">
                  <a:pos x="T0" y="T1"/>
                </a:cxn>
                <a:cxn ang="0">
                  <a:pos x="T2" y="T3"/>
                </a:cxn>
                <a:cxn ang="0">
                  <a:pos x="T4" y="T5"/>
                </a:cxn>
                <a:cxn ang="0">
                  <a:pos x="T6" y="T7"/>
                </a:cxn>
                <a:cxn ang="0">
                  <a:pos x="T8" y="T9"/>
                </a:cxn>
                <a:cxn ang="0">
                  <a:pos x="T10" y="T11"/>
                </a:cxn>
              </a:cxnLst>
              <a:rect l="0" t="0" r="r" b="b"/>
              <a:pathLst>
                <a:path w="84" h="25">
                  <a:moveTo>
                    <a:pt x="1" y="0"/>
                  </a:moveTo>
                  <a:cubicBezTo>
                    <a:pt x="26" y="2"/>
                    <a:pt x="51" y="3"/>
                    <a:pt x="76" y="5"/>
                  </a:cubicBezTo>
                  <a:cubicBezTo>
                    <a:pt x="79" y="5"/>
                    <a:pt x="83" y="12"/>
                    <a:pt x="84" y="16"/>
                  </a:cubicBezTo>
                  <a:cubicBezTo>
                    <a:pt x="84" y="18"/>
                    <a:pt x="79" y="23"/>
                    <a:pt x="76" y="23"/>
                  </a:cubicBezTo>
                  <a:cubicBezTo>
                    <a:pt x="49" y="25"/>
                    <a:pt x="24" y="18"/>
                    <a:pt x="0" y="7"/>
                  </a:cubicBezTo>
                  <a:cubicBezTo>
                    <a:pt x="0" y="5"/>
                    <a:pt x="0" y="3"/>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Freeform 255">
              <a:extLst>
                <a:ext uri="{FF2B5EF4-FFF2-40B4-BE49-F238E27FC236}">
                  <a16:creationId xmlns:a16="http://schemas.microsoft.com/office/drawing/2014/main" id="{27707F28-0112-4284-A821-A3B58F9D1E7F}"/>
                </a:ext>
              </a:extLst>
            </p:cNvPr>
            <p:cNvSpPr>
              <a:spLocks/>
            </p:cNvSpPr>
            <p:nvPr/>
          </p:nvSpPr>
          <p:spPr bwMode="auto">
            <a:xfrm>
              <a:off x="9741063" y="8543563"/>
              <a:ext cx="203200" cy="58737"/>
            </a:xfrm>
            <a:custGeom>
              <a:avLst/>
              <a:gdLst>
                <a:gd name="T0" fmla="*/ 84 w 84"/>
                <a:gd name="T1" fmla="*/ 7 h 24"/>
                <a:gd name="T2" fmla="*/ 10 w 84"/>
                <a:gd name="T3" fmla="*/ 23 h 24"/>
                <a:gd name="T4" fmla="*/ 1 w 84"/>
                <a:gd name="T5" fmla="*/ 16 h 24"/>
                <a:gd name="T6" fmla="*/ 10 w 84"/>
                <a:gd name="T7" fmla="*/ 4 h 24"/>
                <a:gd name="T8" fmla="*/ 84 w 84"/>
                <a:gd name="T9" fmla="*/ 0 h 24"/>
                <a:gd name="T10" fmla="*/ 84 w 84"/>
                <a:gd name="T11" fmla="*/ 7 h 24"/>
              </a:gdLst>
              <a:ahLst/>
              <a:cxnLst>
                <a:cxn ang="0">
                  <a:pos x="T0" y="T1"/>
                </a:cxn>
                <a:cxn ang="0">
                  <a:pos x="T2" y="T3"/>
                </a:cxn>
                <a:cxn ang="0">
                  <a:pos x="T4" y="T5"/>
                </a:cxn>
                <a:cxn ang="0">
                  <a:pos x="T6" y="T7"/>
                </a:cxn>
                <a:cxn ang="0">
                  <a:pos x="T8" y="T9"/>
                </a:cxn>
                <a:cxn ang="0">
                  <a:pos x="T10" y="T11"/>
                </a:cxn>
              </a:cxnLst>
              <a:rect l="0" t="0" r="r" b="b"/>
              <a:pathLst>
                <a:path w="84" h="24">
                  <a:moveTo>
                    <a:pt x="84" y="7"/>
                  </a:moveTo>
                  <a:cubicBezTo>
                    <a:pt x="61" y="18"/>
                    <a:pt x="36" y="24"/>
                    <a:pt x="10" y="23"/>
                  </a:cubicBezTo>
                  <a:cubicBezTo>
                    <a:pt x="7" y="23"/>
                    <a:pt x="0" y="17"/>
                    <a:pt x="1" y="16"/>
                  </a:cubicBezTo>
                  <a:cubicBezTo>
                    <a:pt x="3" y="11"/>
                    <a:pt x="6" y="5"/>
                    <a:pt x="10" y="4"/>
                  </a:cubicBezTo>
                  <a:cubicBezTo>
                    <a:pt x="34" y="2"/>
                    <a:pt x="59" y="2"/>
                    <a:pt x="84" y="0"/>
                  </a:cubicBezTo>
                  <a:cubicBezTo>
                    <a:pt x="84" y="3"/>
                    <a:pt x="84" y="5"/>
                    <a:pt x="84"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5" name="Freeform 256">
              <a:extLst>
                <a:ext uri="{FF2B5EF4-FFF2-40B4-BE49-F238E27FC236}">
                  <a16:creationId xmlns:a16="http://schemas.microsoft.com/office/drawing/2014/main" id="{DF5A73E8-F330-40DE-958F-D966B3A92AB7}"/>
                </a:ext>
              </a:extLst>
            </p:cNvPr>
            <p:cNvSpPr>
              <a:spLocks/>
            </p:cNvSpPr>
            <p:nvPr/>
          </p:nvSpPr>
          <p:spPr bwMode="auto">
            <a:xfrm>
              <a:off x="9895843" y="8726305"/>
              <a:ext cx="179387" cy="63500"/>
            </a:xfrm>
            <a:custGeom>
              <a:avLst/>
              <a:gdLst>
                <a:gd name="T0" fmla="*/ 1 w 74"/>
                <a:gd name="T1" fmla="*/ 0 h 26"/>
                <a:gd name="T2" fmla="*/ 74 w 74"/>
                <a:gd name="T3" fmla="*/ 0 h 26"/>
                <a:gd name="T4" fmla="*/ 39 w 74"/>
                <a:gd name="T5" fmla="*/ 24 h 26"/>
                <a:gd name="T6" fmla="*/ 0 w 74"/>
                <a:gd name="T7" fmla="*/ 4 h 26"/>
                <a:gd name="T8" fmla="*/ 1 w 74"/>
                <a:gd name="T9" fmla="*/ 0 h 26"/>
              </a:gdLst>
              <a:ahLst/>
              <a:cxnLst>
                <a:cxn ang="0">
                  <a:pos x="T0" y="T1"/>
                </a:cxn>
                <a:cxn ang="0">
                  <a:pos x="T2" y="T3"/>
                </a:cxn>
                <a:cxn ang="0">
                  <a:pos x="T4" y="T5"/>
                </a:cxn>
                <a:cxn ang="0">
                  <a:pos x="T6" y="T7"/>
                </a:cxn>
                <a:cxn ang="0">
                  <a:pos x="T8" y="T9"/>
                </a:cxn>
              </a:cxnLst>
              <a:rect l="0" t="0" r="r" b="b"/>
              <a:pathLst>
                <a:path w="74" h="26">
                  <a:moveTo>
                    <a:pt x="1" y="0"/>
                  </a:moveTo>
                  <a:cubicBezTo>
                    <a:pt x="24" y="0"/>
                    <a:pt x="47" y="0"/>
                    <a:pt x="74" y="0"/>
                  </a:cubicBezTo>
                  <a:cubicBezTo>
                    <a:pt x="64" y="14"/>
                    <a:pt x="53" y="22"/>
                    <a:pt x="39" y="24"/>
                  </a:cubicBezTo>
                  <a:cubicBezTo>
                    <a:pt x="23" y="26"/>
                    <a:pt x="12" y="14"/>
                    <a:pt x="0" y="4"/>
                  </a:cubicBezTo>
                  <a:cubicBezTo>
                    <a:pt x="1" y="3"/>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 name="组合 1">
            <a:extLst>
              <a:ext uri="{FF2B5EF4-FFF2-40B4-BE49-F238E27FC236}">
                <a16:creationId xmlns:a16="http://schemas.microsoft.com/office/drawing/2014/main" id="{187DB2C3-8C3A-4133-85B6-E6B79F3537F5}"/>
              </a:ext>
            </a:extLst>
          </p:cNvPr>
          <p:cNvGrpSpPr/>
          <p:nvPr/>
        </p:nvGrpSpPr>
        <p:grpSpPr>
          <a:xfrm>
            <a:off x="599428" y="3081169"/>
            <a:ext cx="12099959" cy="736971"/>
            <a:chOff x="599428" y="3081169"/>
            <a:chExt cx="12099959" cy="736971"/>
          </a:xfrm>
        </p:grpSpPr>
        <p:sp>
          <p:nvSpPr>
            <p:cNvPr id="26" name="椭圆 25">
              <a:extLst>
                <a:ext uri="{FF2B5EF4-FFF2-40B4-BE49-F238E27FC236}">
                  <a16:creationId xmlns:a16="http://schemas.microsoft.com/office/drawing/2014/main" id="{FADDDA0C-7CB0-48E6-89BC-A9E05E6718E3}"/>
                </a:ext>
              </a:extLst>
            </p:cNvPr>
            <p:cNvSpPr/>
            <p:nvPr/>
          </p:nvSpPr>
          <p:spPr>
            <a:xfrm>
              <a:off x="5918796" y="3081169"/>
              <a:ext cx="736971" cy="736971"/>
            </a:xfrm>
            <a:prstGeom prst="ellipse">
              <a:avLst/>
            </a:prstGeom>
            <a:solidFill>
              <a:srgbClr val="72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3" name="椭圆 62">
              <a:extLst>
                <a:ext uri="{FF2B5EF4-FFF2-40B4-BE49-F238E27FC236}">
                  <a16:creationId xmlns:a16="http://schemas.microsoft.com/office/drawing/2014/main" id="{2E00355E-3F52-4CB6-9E3E-B9E04BC2B9F4}"/>
                </a:ext>
              </a:extLst>
            </p:cNvPr>
            <p:cNvSpPr/>
            <p:nvPr/>
          </p:nvSpPr>
          <p:spPr>
            <a:xfrm>
              <a:off x="9335743" y="3081169"/>
              <a:ext cx="736971" cy="736971"/>
            </a:xfrm>
            <a:prstGeom prst="ellipse">
              <a:avLst/>
            </a:prstGeom>
            <a:solidFill>
              <a:srgbClr val="3C45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id="{846CF2AD-E205-4A35-AF03-FB8ACDA467EC}"/>
                </a:ext>
              </a:extLst>
            </p:cNvPr>
            <p:cNvSpPr/>
            <p:nvPr/>
          </p:nvSpPr>
          <p:spPr>
            <a:xfrm>
              <a:off x="2533780" y="3081169"/>
              <a:ext cx="736971" cy="736971"/>
            </a:xfrm>
            <a:prstGeom prst="ellipse">
              <a:avLst/>
            </a:prstGeom>
            <a:solidFill>
              <a:srgbClr val="3C45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3" name="直接连接符 12">
              <a:extLst>
                <a:ext uri="{FF2B5EF4-FFF2-40B4-BE49-F238E27FC236}">
                  <a16:creationId xmlns:a16="http://schemas.microsoft.com/office/drawing/2014/main" id="{9C2AE7CB-3CDA-4106-B4AE-AA1779B6E0A6}"/>
                </a:ext>
              </a:extLst>
            </p:cNvPr>
            <p:cNvCxnSpPr>
              <a:cxnSpLocks/>
            </p:cNvCxnSpPr>
            <p:nvPr/>
          </p:nvCxnSpPr>
          <p:spPr>
            <a:xfrm>
              <a:off x="834736" y="3450365"/>
              <a:ext cx="1400464" cy="0"/>
            </a:xfrm>
            <a:prstGeom prst="line">
              <a:avLst/>
            </a:prstGeom>
            <a:ln w="50800" cap="rnd">
              <a:solidFill>
                <a:srgbClr val="404040"/>
              </a:solidFill>
              <a:prstDash val="sysDash"/>
            </a:ln>
          </p:spPr>
          <p:style>
            <a:lnRef idx="1">
              <a:schemeClr val="accent1"/>
            </a:lnRef>
            <a:fillRef idx="0">
              <a:schemeClr val="accent1"/>
            </a:fillRef>
            <a:effectRef idx="0">
              <a:schemeClr val="accent1"/>
            </a:effectRef>
            <a:fontRef idx="minor">
              <a:schemeClr val="tx1"/>
            </a:fontRef>
          </p:style>
        </p:cxnSp>
        <p:sp>
          <p:nvSpPr>
            <p:cNvPr id="68" name="椭圆 67">
              <a:extLst>
                <a:ext uri="{FF2B5EF4-FFF2-40B4-BE49-F238E27FC236}">
                  <a16:creationId xmlns:a16="http://schemas.microsoft.com/office/drawing/2014/main" id="{90F6A125-DB67-433C-87E2-D2424C85D5E5}"/>
                </a:ext>
              </a:extLst>
            </p:cNvPr>
            <p:cNvSpPr/>
            <p:nvPr/>
          </p:nvSpPr>
          <p:spPr>
            <a:xfrm>
              <a:off x="599428" y="3330848"/>
              <a:ext cx="237613" cy="237613"/>
            </a:xfrm>
            <a:prstGeom prst="ellipse">
              <a:avLst/>
            </a:prstGeom>
            <a:solidFill>
              <a:srgbClr val="72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9" name="直接连接符 68">
              <a:extLst>
                <a:ext uri="{FF2B5EF4-FFF2-40B4-BE49-F238E27FC236}">
                  <a16:creationId xmlns:a16="http://schemas.microsoft.com/office/drawing/2014/main" id="{D7ECF814-6B79-4C26-B9A4-54D9FAD54A1A}"/>
                </a:ext>
              </a:extLst>
            </p:cNvPr>
            <p:cNvCxnSpPr>
              <a:cxnSpLocks/>
            </p:cNvCxnSpPr>
            <p:nvPr/>
          </p:nvCxnSpPr>
          <p:spPr>
            <a:xfrm>
              <a:off x="3558616" y="3449654"/>
              <a:ext cx="2072314" cy="0"/>
            </a:xfrm>
            <a:prstGeom prst="line">
              <a:avLst/>
            </a:prstGeom>
            <a:ln w="50800" cap="rnd">
              <a:solidFill>
                <a:srgbClr val="404040"/>
              </a:solidFill>
              <a:prstDash val="sysDash"/>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E39838EC-DF2B-42FA-AA48-E60E87F5BEC1}"/>
                </a:ext>
              </a:extLst>
            </p:cNvPr>
            <p:cNvCxnSpPr>
              <a:cxnSpLocks/>
            </p:cNvCxnSpPr>
            <p:nvPr/>
          </p:nvCxnSpPr>
          <p:spPr>
            <a:xfrm>
              <a:off x="6950775" y="3449654"/>
              <a:ext cx="2089959" cy="0"/>
            </a:xfrm>
            <a:prstGeom prst="line">
              <a:avLst/>
            </a:prstGeom>
            <a:ln w="50800" cap="rnd">
              <a:solidFill>
                <a:srgbClr val="404040"/>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5C688F8E-F95D-4948-B0F7-401880BF8A7C}"/>
                </a:ext>
              </a:extLst>
            </p:cNvPr>
            <p:cNvCxnSpPr>
              <a:cxnSpLocks/>
            </p:cNvCxnSpPr>
            <p:nvPr/>
          </p:nvCxnSpPr>
          <p:spPr>
            <a:xfrm>
              <a:off x="10627073" y="3449654"/>
              <a:ext cx="2072314" cy="0"/>
            </a:xfrm>
            <a:prstGeom prst="line">
              <a:avLst/>
            </a:prstGeom>
            <a:ln w="50800" cap="rnd">
              <a:solidFill>
                <a:srgbClr val="404040"/>
              </a:solidFill>
              <a:prstDash val="sysDash"/>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id="{0E493A4F-F81E-4BD9-BA10-A3FBD7706A40}"/>
              </a:ext>
            </a:extLst>
          </p:cNvPr>
          <p:cNvGrpSpPr/>
          <p:nvPr/>
        </p:nvGrpSpPr>
        <p:grpSpPr>
          <a:xfrm>
            <a:off x="912837" y="746273"/>
            <a:ext cx="2646879" cy="1203732"/>
            <a:chOff x="965560" y="677658"/>
            <a:chExt cx="2646879" cy="1203732"/>
          </a:xfrm>
        </p:grpSpPr>
        <p:grpSp>
          <p:nvGrpSpPr>
            <p:cNvPr id="40" name="组合 39">
              <a:extLst>
                <a:ext uri="{FF2B5EF4-FFF2-40B4-BE49-F238E27FC236}">
                  <a16:creationId xmlns:a16="http://schemas.microsoft.com/office/drawing/2014/main" id="{D3FAFE00-50DC-45ED-884E-7457D43759A5}"/>
                </a:ext>
              </a:extLst>
            </p:cNvPr>
            <p:cNvGrpSpPr/>
            <p:nvPr/>
          </p:nvGrpSpPr>
          <p:grpSpPr>
            <a:xfrm>
              <a:off x="2853114" y="1568414"/>
              <a:ext cx="689582" cy="177835"/>
              <a:chOff x="1055264" y="4832315"/>
              <a:chExt cx="689582" cy="177835"/>
            </a:xfrm>
          </p:grpSpPr>
          <p:sp>
            <p:nvSpPr>
              <p:cNvPr id="46" name="矩形 45">
                <a:extLst>
                  <a:ext uri="{FF2B5EF4-FFF2-40B4-BE49-F238E27FC236}">
                    <a16:creationId xmlns:a16="http://schemas.microsoft.com/office/drawing/2014/main" id="{3A5439A5-1D9C-4B2C-9959-819E26537B59}"/>
                  </a:ext>
                </a:extLst>
              </p:cNvPr>
              <p:cNvSpPr/>
              <p:nvPr/>
            </p:nvSpPr>
            <p:spPr>
              <a:xfrm>
                <a:off x="1055264" y="4832315"/>
                <a:ext cx="166317" cy="177835"/>
              </a:xfrm>
              <a:prstGeom prst="rect">
                <a:avLst/>
              </a:prstGeom>
              <a:solidFill>
                <a:srgbClr val="72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a:extLst>
                  <a:ext uri="{FF2B5EF4-FFF2-40B4-BE49-F238E27FC236}">
                    <a16:creationId xmlns:a16="http://schemas.microsoft.com/office/drawing/2014/main" id="{BEDA3781-C982-40E7-B26B-E54CE65CDB2D}"/>
                  </a:ext>
                </a:extLst>
              </p:cNvPr>
              <p:cNvSpPr/>
              <p:nvPr/>
            </p:nvSpPr>
            <p:spPr>
              <a:xfrm>
                <a:off x="1317201" y="4832315"/>
                <a:ext cx="166317" cy="177835"/>
              </a:xfrm>
              <a:prstGeom prst="rect">
                <a:avLst/>
              </a:prstGeom>
              <a:solidFill>
                <a:srgbClr val="722A2A">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a:extLst>
                  <a:ext uri="{FF2B5EF4-FFF2-40B4-BE49-F238E27FC236}">
                    <a16:creationId xmlns:a16="http://schemas.microsoft.com/office/drawing/2014/main" id="{76315461-0DB8-4F49-84A3-D5576CFFA6F7}"/>
                  </a:ext>
                </a:extLst>
              </p:cNvPr>
              <p:cNvSpPr/>
              <p:nvPr/>
            </p:nvSpPr>
            <p:spPr>
              <a:xfrm>
                <a:off x="1578529" y="4832315"/>
                <a:ext cx="166317" cy="177835"/>
              </a:xfrm>
              <a:prstGeom prst="rect">
                <a:avLst/>
              </a:prstGeom>
              <a:solidFill>
                <a:srgbClr val="722A2A">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1" name="文本框 40">
              <a:extLst>
                <a:ext uri="{FF2B5EF4-FFF2-40B4-BE49-F238E27FC236}">
                  <a16:creationId xmlns:a16="http://schemas.microsoft.com/office/drawing/2014/main" id="{C5130F7F-60A8-44C7-9A05-FB3D12BD5A40}"/>
                </a:ext>
              </a:extLst>
            </p:cNvPr>
            <p:cNvSpPr txBox="1"/>
            <p:nvPr/>
          </p:nvSpPr>
          <p:spPr>
            <a:xfrm>
              <a:off x="965560" y="1358170"/>
              <a:ext cx="1868329" cy="523220"/>
            </a:xfrm>
            <a:prstGeom prst="rect">
              <a:avLst/>
            </a:prstGeom>
            <a:noFill/>
          </p:spPr>
          <p:txBody>
            <a:bodyPr wrap="square" rtlCol="0">
              <a:spAutoFit/>
            </a:bodyPr>
            <a:lstStyle/>
            <a:p>
              <a:pPr algn="ctr"/>
              <a:r>
                <a:rPr lang="en-US" altLang="zh-CN" sz="2800" spc="300" dirty="0">
                  <a:solidFill>
                    <a:srgbClr val="757575"/>
                  </a:solidFill>
                  <a:cs typeface="+mn-ea"/>
                  <a:sym typeface="+mn-lt"/>
                </a:rPr>
                <a:t>contents</a:t>
              </a:r>
              <a:endParaRPr lang="zh-CN" altLang="en-US" sz="2800" spc="300" dirty="0">
                <a:solidFill>
                  <a:srgbClr val="757575"/>
                </a:solidFill>
                <a:cs typeface="+mn-ea"/>
                <a:sym typeface="+mn-lt"/>
              </a:endParaRPr>
            </a:p>
          </p:txBody>
        </p:sp>
        <p:sp>
          <p:nvSpPr>
            <p:cNvPr id="44" name="文本框 43">
              <a:extLst>
                <a:ext uri="{FF2B5EF4-FFF2-40B4-BE49-F238E27FC236}">
                  <a16:creationId xmlns:a16="http://schemas.microsoft.com/office/drawing/2014/main" id="{41D8E951-D218-4A63-A256-CB95DCC1700B}"/>
                </a:ext>
              </a:extLst>
            </p:cNvPr>
            <p:cNvSpPr txBox="1"/>
            <p:nvPr/>
          </p:nvSpPr>
          <p:spPr>
            <a:xfrm>
              <a:off x="965560" y="677658"/>
              <a:ext cx="2646879" cy="830997"/>
            </a:xfrm>
            <a:prstGeom prst="rect">
              <a:avLst/>
            </a:prstGeom>
            <a:noFill/>
          </p:spPr>
          <p:txBody>
            <a:bodyPr wrap="none" rtlCol="0">
              <a:spAutoFit/>
            </a:bodyPr>
            <a:lstStyle/>
            <a:p>
              <a:pPr algn="ctr"/>
              <a:r>
                <a:rPr lang="zh-CN" altLang="en-US" sz="4800" b="1" dirty="0">
                  <a:solidFill>
                    <a:srgbClr val="757575"/>
                  </a:solidFill>
                  <a:cs typeface="+mn-ea"/>
                  <a:sym typeface="+mn-lt"/>
                </a:rPr>
                <a:t>会议流程</a:t>
              </a:r>
            </a:p>
          </p:txBody>
        </p:sp>
      </p:grpSp>
      <p:sp>
        <p:nvSpPr>
          <p:cNvPr id="56" name="文本框 55">
            <a:extLst>
              <a:ext uri="{FF2B5EF4-FFF2-40B4-BE49-F238E27FC236}">
                <a16:creationId xmlns:a16="http://schemas.microsoft.com/office/drawing/2014/main" id="{FDE0519D-E864-40F4-9FE5-ED5F7E2C9A9D}"/>
              </a:ext>
            </a:extLst>
          </p:cNvPr>
          <p:cNvSpPr txBox="1"/>
          <p:nvPr/>
        </p:nvSpPr>
        <p:spPr>
          <a:xfrm>
            <a:off x="2620172" y="3231430"/>
            <a:ext cx="558348" cy="461665"/>
          </a:xfrm>
          <a:prstGeom prst="rect">
            <a:avLst/>
          </a:prstGeom>
          <a:noFill/>
        </p:spPr>
        <p:txBody>
          <a:bodyPr vert="horz" wrap="square" rtlCol="0">
            <a:spAutoFit/>
          </a:bodyPr>
          <a:lstStyle/>
          <a:p>
            <a:pPr algn="ctr"/>
            <a:r>
              <a:rPr lang="en-US" altLang="zh-CN" sz="2400" b="1" spc="300" dirty="0">
                <a:solidFill>
                  <a:schemeClr val="bg1"/>
                </a:solidFill>
                <a:latin typeface="微软雅黑 Light" panose="020B0502040204020203" pitchFamily="34" charset="-122"/>
                <a:ea typeface="微软雅黑 Light" panose="020B0502040204020203" pitchFamily="34" charset="-122"/>
                <a:cs typeface="+mn-ea"/>
                <a:sym typeface="+mn-lt"/>
              </a:rPr>
              <a:t>01</a:t>
            </a:r>
            <a:endParaRPr lang="zh-CN" altLang="en-US" sz="2400" b="1" spc="3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57" name="文本框 56">
            <a:extLst>
              <a:ext uri="{FF2B5EF4-FFF2-40B4-BE49-F238E27FC236}">
                <a16:creationId xmlns:a16="http://schemas.microsoft.com/office/drawing/2014/main" id="{597C6C34-84BF-48D0-87D7-60A85E7AD1E8}"/>
              </a:ext>
            </a:extLst>
          </p:cNvPr>
          <p:cNvSpPr txBox="1"/>
          <p:nvPr/>
        </p:nvSpPr>
        <p:spPr>
          <a:xfrm>
            <a:off x="1781475" y="4321189"/>
            <a:ext cx="2256592" cy="461665"/>
          </a:xfrm>
          <a:prstGeom prst="rect">
            <a:avLst/>
          </a:prstGeom>
          <a:noFill/>
        </p:spPr>
        <p:txBody>
          <a:bodyPr vert="horz" wrap="square" rtlCol="0">
            <a:spAutoFit/>
          </a:bodyPr>
          <a:lstStyle>
            <a:defPPr>
              <a:defRPr lang="zh-CN"/>
            </a:defPPr>
            <a:lvl1pPr algn="ctr">
              <a:defRPr sz="16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2400" spc="300" dirty="0">
                <a:solidFill>
                  <a:srgbClr val="757575"/>
                </a:solidFill>
                <a:latin typeface="+mj-ea"/>
                <a:ea typeface="+mj-ea"/>
                <a:cs typeface="+mn-ea"/>
                <a:sym typeface="+mn-lt"/>
              </a:rPr>
              <a:t>老师总结</a:t>
            </a:r>
          </a:p>
        </p:txBody>
      </p:sp>
      <p:sp>
        <p:nvSpPr>
          <p:cNvPr id="72" name="文本框 71">
            <a:extLst>
              <a:ext uri="{FF2B5EF4-FFF2-40B4-BE49-F238E27FC236}">
                <a16:creationId xmlns:a16="http://schemas.microsoft.com/office/drawing/2014/main" id="{38712348-3FE6-4C88-8034-6D7050506328}"/>
              </a:ext>
            </a:extLst>
          </p:cNvPr>
          <p:cNvSpPr txBox="1"/>
          <p:nvPr/>
        </p:nvSpPr>
        <p:spPr>
          <a:xfrm>
            <a:off x="5969818" y="3225390"/>
            <a:ext cx="619021" cy="461665"/>
          </a:xfrm>
          <a:prstGeom prst="rect">
            <a:avLst/>
          </a:prstGeom>
          <a:noFill/>
        </p:spPr>
        <p:txBody>
          <a:bodyPr vert="horz" wrap="square" rtlCol="0">
            <a:spAutoFit/>
          </a:bodyPr>
          <a:lstStyle/>
          <a:p>
            <a:pPr algn="ctr"/>
            <a:r>
              <a:rPr lang="en-US" altLang="zh-CN" sz="2400" b="1" spc="300" dirty="0">
                <a:solidFill>
                  <a:schemeClr val="bg1"/>
                </a:solidFill>
                <a:latin typeface="微软雅黑 Light" panose="020B0502040204020203" pitchFamily="34" charset="-122"/>
                <a:ea typeface="微软雅黑 Light" panose="020B0502040204020203" pitchFamily="34" charset="-122"/>
                <a:cs typeface="+mn-ea"/>
                <a:sym typeface="+mn-lt"/>
              </a:rPr>
              <a:t>02</a:t>
            </a:r>
            <a:endParaRPr lang="zh-CN" altLang="en-US" sz="2400" b="1" spc="3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73" name="文本框 72">
            <a:extLst>
              <a:ext uri="{FF2B5EF4-FFF2-40B4-BE49-F238E27FC236}">
                <a16:creationId xmlns:a16="http://schemas.microsoft.com/office/drawing/2014/main" id="{5C5E5504-854C-4718-86F3-B63FE950EF7B}"/>
              </a:ext>
            </a:extLst>
          </p:cNvPr>
          <p:cNvSpPr txBox="1"/>
          <p:nvPr/>
        </p:nvSpPr>
        <p:spPr>
          <a:xfrm>
            <a:off x="5158548" y="4323447"/>
            <a:ext cx="2256592" cy="461665"/>
          </a:xfrm>
          <a:prstGeom prst="rect">
            <a:avLst/>
          </a:prstGeom>
          <a:noFill/>
        </p:spPr>
        <p:txBody>
          <a:bodyPr vert="horz" wrap="square" rtlCol="0">
            <a:spAutoFit/>
          </a:bodyPr>
          <a:lstStyle>
            <a:defPPr>
              <a:defRPr lang="zh-CN"/>
            </a:defPPr>
            <a:lvl1pPr>
              <a:defRPr sz="1600" b="1" spc="300">
                <a:solidFill>
                  <a:srgbClr val="757575"/>
                </a:solidFill>
                <a:latin typeface="微软雅黑" panose="020B0503020204020204" pitchFamily="34" charset="-122"/>
                <a:ea typeface="微软雅黑" panose="020B0503020204020204" pitchFamily="34" charset="-122"/>
              </a:defRPr>
            </a:lvl1pPr>
          </a:lstStyle>
          <a:p>
            <a:pPr algn="ctr"/>
            <a:r>
              <a:rPr lang="zh-CN" altLang="en-US" sz="2400" dirty="0">
                <a:latin typeface="+mj-ea"/>
                <a:ea typeface="+mj-ea"/>
                <a:cs typeface="+mn-ea"/>
                <a:sym typeface="+mn-lt"/>
              </a:rPr>
              <a:t>颁奖环节</a:t>
            </a:r>
          </a:p>
        </p:txBody>
      </p:sp>
      <p:sp>
        <p:nvSpPr>
          <p:cNvPr id="76" name="文本框 75">
            <a:extLst>
              <a:ext uri="{FF2B5EF4-FFF2-40B4-BE49-F238E27FC236}">
                <a16:creationId xmlns:a16="http://schemas.microsoft.com/office/drawing/2014/main" id="{42015CD8-2758-4A83-8151-1BF0A98B2EED}"/>
              </a:ext>
            </a:extLst>
          </p:cNvPr>
          <p:cNvSpPr txBox="1"/>
          <p:nvPr/>
        </p:nvSpPr>
        <p:spPr>
          <a:xfrm>
            <a:off x="9402418" y="3225080"/>
            <a:ext cx="602005" cy="461665"/>
          </a:xfrm>
          <a:prstGeom prst="rect">
            <a:avLst/>
          </a:prstGeom>
          <a:noFill/>
        </p:spPr>
        <p:txBody>
          <a:bodyPr vert="horz" wrap="square" rtlCol="0">
            <a:spAutoFit/>
          </a:bodyPr>
          <a:lstStyle/>
          <a:p>
            <a:r>
              <a:rPr lang="en-US" altLang="zh-CN" sz="2400" b="1" spc="300" dirty="0">
                <a:solidFill>
                  <a:schemeClr val="bg1"/>
                </a:solidFill>
                <a:latin typeface="微软雅黑 Light" panose="020B0502040204020203" pitchFamily="34" charset="-122"/>
                <a:ea typeface="微软雅黑 Light" panose="020B0502040204020203" pitchFamily="34" charset="-122"/>
                <a:cs typeface="+mn-ea"/>
                <a:sym typeface="+mn-lt"/>
              </a:rPr>
              <a:t>03</a:t>
            </a:r>
            <a:endParaRPr lang="zh-CN" altLang="en-US" sz="2400" b="1" spc="3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77" name="文本框 76">
            <a:extLst>
              <a:ext uri="{FF2B5EF4-FFF2-40B4-BE49-F238E27FC236}">
                <a16:creationId xmlns:a16="http://schemas.microsoft.com/office/drawing/2014/main" id="{F37A19A9-77A4-4102-8296-F54C5DA7E28F}"/>
              </a:ext>
            </a:extLst>
          </p:cNvPr>
          <p:cNvSpPr txBox="1"/>
          <p:nvPr/>
        </p:nvSpPr>
        <p:spPr>
          <a:xfrm>
            <a:off x="8863725" y="4323447"/>
            <a:ext cx="1679389" cy="461665"/>
          </a:xfrm>
          <a:prstGeom prst="rect">
            <a:avLst/>
          </a:prstGeom>
          <a:noFill/>
        </p:spPr>
        <p:txBody>
          <a:bodyPr vert="horz" wrap="square" rtlCol="0">
            <a:spAutoFit/>
          </a:bodyPr>
          <a:lstStyle>
            <a:defPPr>
              <a:defRPr lang="zh-CN"/>
            </a:defPPr>
            <a:lvl1pPr>
              <a:defRPr sz="1600" b="1" spc="300">
                <a:solidFill>
                  <a:srgbClr val="757575"/>
                </a:solidFill>
                <a:latin typeface="微软雅黑" panose="020B0503020204020204" pitchFamily="34" charset="-122"/>
                <a:ea typeface="微软雅黑" panose="020B0503020204020204" pitchFamily="34" charset="-122"/>
              </a:defRPr>
            </a:lvl1pPr>
          </a:lstStyle>
          <a:p>
            <a:pPr algn="ctr"/>
            <a:r>
              <a:rPr lang="zh-CN" altLang="en-US" sz="2400" dirty="0">
                <a:latin typeface="+mj-ea"/>
                <a:ea typeface="+mj-ea"/>
                <a:cs typeface="+mn-ea"/>
                <a:sym typeface="+mn-lt"/>
              </a:rPr>
              <a:t>会议结束</a:t>
            </a:r>
          </a:p>
        </p:txBody>
      </p:sp>
      <p:sp>
        <p:nvSpPr>
          <p:cNvPr id="86" name="任意多边形: 形状 85">
            <a:extLst>
              <a:ext uri="{FF2B5EF4-FFF2-40B4-BE49-F238E27FC236}">
                <a16:creationId xmlns:a16="http://schemas.microsoft.com/office/drawing/2014/main" id="{424AF7F6-60A2-49AD-BDAF-94C5F554290B}"/>
              </a:ext>
            </a:extLst>
          </p:cNvPr>
          <p:cNvSpPr/>
          <p:nvPr/>
        </p:nvSpPr>
        <p:spPr>
          <a:xfrm>
            <a:off x="-117535" y="0"/>
            <a:ext cx="11430000" cy="5733826"/>
          </a:xfrm>
          <a:custGeom>
            <a:avLst/>
            <a:gdLst>
              <a:gd name="connsiteX0" fmla="*/ 333621 w 11782671"/>
              <a:gd name="connsiteY0" fmla="*/ 6477000 h 7437036"/>
              <a:gd name="connsiteX1" fmla="*/ 333621 w 11782671"/>
              <a:gd name="connsiteY1" fmla="*/ 7277100 h 7437036"/>
              <a:gd name="connsiteX2" fmla="*/ 3800721 w 11782671"/>
              <a:gd name="connsiteY2" fmla="*/ 7124700 h 7437036"/>
              <a:gd name="connsiteX3" fmla="*/ 7267821 w 11782671"/>
              <a:gd name="connsiteY3" fmla="*/ 4171950 h 7437036"/>
              <a:gd name="connsiteX4" fmla="*/ 9115671 w 11782671"/>
              <a:gd name="connsiteY4" fmla="*/ 1257300 h 7437036"/>
              <a:gd name="connsiteX5" fmla="*/ 11782671 w 11782671"/>
              <a:gd name="connsiteY5" fmla="*/ 0 h 7437036"/>
              <a:gd name="connsiteX6" fmla="*/ 11782671 w 11782671"/>
              <a:gd name="connsiteY6" fmla="*/ 0 h 7437036"/>
              <a:gd name="connsiteX0" fmla="*/ 0 w 11449050"/>
              <a:gd name="connsiteY0" fmla="*/ 7277100 h 7437036"/>
              <a:gd name="connsiteX1" fmla="*/ 3467100 w 11449050"/>
              <a:gd name="connsiteY1" fmla="*/ 7124700 h 7437036"/>
              <a:gd name="connsiteX2" fmla="*/ 6934200 w 11449050"/>
              <a:gd name="connsiteY2" fmla="*/ 4171950 h 7437036"/>
              <a:gd name="connsiteX3" fmla="*/ 8782050 w 11449050"/>
              <a:gd name="connsiteY3" fmla="*/ 1257300 h 7437036"/>
              <a:gd name="connsiteX4" fmla="*/ 11449050 w 11449050"/>
              <a:gd name="connsiteY4" fmla="*/ 0 h 7437036"/>
              <a:gd name="connsiteX5" fmla="*/ 11449050 w 11449050"/>
              <a:gd name="connsiteY5" fmla="*/ 0 h 7437036"/>
              <a:gd name="connsiteX0" fmla="*/ 0 w 11620500"/>
              <a:gd name="connsiteY0" fmla="*/ 6477000 h 7217653"/>
              <a:gd name="connsiteX1" fmla="*/ 3638550 w 11620500"/>
              <a:gd name="connsiteY1" fmla="*/ 7124700 h 7217653"/>
              <a:gd name="connsiteX2" fmla="*/ 7105650 w 11620500"/>
              <a:gd name="connsiteY2" fmla="*/ 4171950 h 7217653"/>
              <a:gd name="connsiteX3" fmla="*/ 8953500 w 11620500"/>
              <a:gd name="connsiteY3" fmla="*/ 1257300 h 7217653"/>
              <a:gd name="connsiteX4" fmla="*/ 11620500 w 11620500"/>
              <a:gd name="connsiteY4" fmla="*/ 0 h 7217653"/>
              <a:gd name="connsiteX5" fmla="*/ 11620500 w 11620500"/>
              <a:gd name="connsiteY5" fmla="*/ 0 h 7217653"/>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5" fmla="*/ 11620500 w 11620500"/>
              <a:gd name="connsiteY5" fmla="*/ 0 h 7241240"/>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5" fmla="*/ 11620500 w 11620500"/>
              <a:gd name="connsiteY5" fmla="*/ 0 h 7241240"/>
              <a:gd name="connsiteX0" fmla="*/ 0 w 11620500"/>
              <a:gd name="connsiteY0" fmla="*/ 6477000 h 7241240"/>
              <a:gd name="connsiteX1" fmla="*/ 3638550 w 11620500"/>
              <a:gd name="connsiteY1" fmla="*/ 7124700 h 7241240"/>
              <a:gd name="connsiteX2" fmla="*/ 7105650 w 11620500"/>
              <a:gd name="connsiteY2" fmla="*/ 4171950 h 7241240"/>
              <a:gd name="connsiteX3" fmla="*/ 8953500 w 11620500"/>
              <a:gd name="connsiteY3" fmla="*/ 1257300 h 7241240"/>
              <a:gd name="connsiteX4" fmla="*/ 11620500 w 11620500"/>
              <a:gd name="connsiteY4" fmla="*/ 0 h 7241240"/>
              <a:gd name="connsiteX0" fmla="*/ 0 w 8953500"/>
              <a:gd name="connsiteY0" fmla="*/ 5219700 h 5983940"/>
              <a:gd name="connsiteX1" fmla="*/ 3638550 w 8953500"/>
              <a:gd name="connsiteY1" fmla="*/ 5867400 h 5983940"/>
              <a:gd name="connsiteX2" fmla="*/ 7105650 w 8953500"/>
              <a:gd name="connsiteY2" fmla="*/ 2914650 h 5983940"/>
              <a:gd name="connsiteX3" fmla="*/ 8953500 w 8953500"/>
              <a:gd name="connsiteY3" fmla="*/ 0 h 5983940"/>
              <a:gd name="connsiteX0" fmla="*/ 0 w 11182350"/>
              <a:gd name="connsiteY0" fmla="*/ 6743700 h 7507940"/>
              <a:gd name="connsiteX1" fmla="*/ 3638550 w 11182350"/>
              <a:gd name="connsiteY1" fmla="*/ 7391400 h 7507940"/>
              <a:gd name="connsiteX2" fmla="*/ 7105650 w 11182350"/>
              <a:gd name="connsiteY2" fmla="*/ 4438650 h 7507940"/>
              <a:gd name="connsiteX3" fmla="*/ 11182350 w 11182350"/>
              <a:gd name="connsiteY3" fmla="*/ 0 h 7507940"/>
              <a:gd name="connsiteX0" fmla="*/ 0 w 11182350"/>
              <a:gd name="connsiteY0" fmla="*/ 6743700 h 7507940"/>
              <a:gd name="connsiteX1" fmla="*/ 3638550 w 11182350"/>
              <a:gd name="connsiteY1" fmla="*/ 7391400 h 7507940"/>
              <a:gd name="connsiteX2" fmla="*/ 7105650 w 11182350"/>
              <a:gd name="connsiteY2" fmla="*/ 4438650 h 7507940"/>
              <a:gd name="connsiteX3" fmla="*/ 11182350 w 11182350"/>
              <a:gd name="connsiteY3" fmla="*/ 0 h 75079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 name="connsiteX0" fmla="*/ 0 w 11430000"/>
              <a:gd name="connsiteY0" fmla="*/ 6629400 h 7393640"/>
              <a:gd name="connsiteX1" fmla="*/ 3638550 w 11430000"/>
              <a:gd name="connsiteY1" fmla="*/ 7277100 h 7393640"/>
              <a:gd name="connsiteX2" fmla="*/ 7105650 w 11430000"/>
              <a:gd name="connsiteY2" fmla="*/ 4324350 h 7393640"/>
              <a:gd name="connsiteX3" fmla="*/ 11430000 w 11430000"/>
              <a:gd name="connsiteY3" fmla="*/ 0 h 7393640"/>
            </a:gdLst>
            <a:ahLst/>
            <a:cxnLst>
              <a:cxn ang="0">
                <a:pos x="connsiteX0" y="connsiteY0"/>
              </a:cxn>
              <a:cxn ang="0">
                <a:pos x="connsiteX1" y="connsiteY1"/>
              </a:cxn>
              <a:cxn ang="0">
                <a:pos x="connsiteX2" y="connsiteY2"/>
              </a:cxn>
              <a:cxn ang="0">
                <a:pos x="connsiteX3" y="connsiteY3"/>
              </a:cxn>
            </a:cxnLst>
            <a:rect l="l" t="t" r="r" b="b"/>
            <a:pathLst>
              <a:path w="11430000" h="7393640">
                <a:moveTo>
                  <a:pt x="0" y="6629400"/>
                </a:moveTo>
                <a:cubicBezTo>
                  <a:pt x="539750" y="7004050"/>
                  <a:pt x="2454275" y="7661275"/>
                  <a:pt x="3638550" y="7277100"/>
                </a:cubicBezTo>
                <a:cubicBezTo>
                  <a:pt x="4822825" y="6892925"/>
                  <a:pt x="6111875" y="6203950"/>
                  <a:pt x="7105650" y="4324350"/>
                </a:cubicBezTo>
                <a:cubicBezTo>
                  <a:pt x="8099425" y="2444750"/>
                  <a:pt x="9305925" y="371475"/>
                  <a:pt x="11430000" y="0"/>
                </a:cubicBezTo>
              </a:path>
            </a:pathLst>
          </a:custGeom>
          <a:noFill/>
          <a:ln w="63500">
            <a:solidFill>
              <a:srgbClr val="F0F0F0">
                <a:alpha val="38000"/>
              </a:srgbClr>
            </a:solidFill>
          </a:ln>
          <a:effectLst>
            <a:outerShdw blurRad="266700" sx="104000" sy="104000" algn="ctr" rotWithShape="0">
              <a:srgbClr val="757575"/>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6" name="组合 105">
            <a:extLst>
              <a:ext uri="{FF2B5EF4-FFF2-40B4-BE49-F238E27FC236}">
                <a16:creationId xmlns:a16="http://schemas.microsoft.com/office/drawing/2014/main" id="{E8918A58-74A7-4DDA-8108-FA9334FC712C}"/>
              </a:ext>
            </a:extLst>
          </p:cNvPr>
          <p:cNvGrpSpPr/>
          <p:nvPr/>
        </p:nvGrpSpPr>
        <p:grpSpPr>
          <a:xfrm rot="16200000">
            <a:off x="5816639" y="482043"/>
            <a:ext cx="559429" cy="12195075"/>
            <a:chOff x="11632570" y="-2538209"/>
            <a:chExt cx="559429" cy="12195075"/>
          </a:xfrm>
        </p:grpSpPr>
        <p:cxnSp>
          <p:nvCxnSpPr>
            <p:cNvPr id="107" name="直接连接符 106">
              <a:extLst>
                <a:ext uri="{FF2B5EF4-FFF2-40B4-BE49-F238E27FC236}">
                  <a16:creationId xmlns:a16="http://schemas.microsoft.com/office/drawing/2014/main" id="{77E1C973-C3B6-4969-B1D8-EC013D849564}"/>
                </a:ext>
              </a:extLst>
            </p:cNvPr>
            <p:cNvCxnSpPr>
              <a:cxnSpLocks/>
            </p:cNvCxnSpPr>
            <p:nvPr/>
          </p:nvCxnSpPr>
          <p:spPr>
            <a:xfrm flipV="1">
              <a:off x="11918950" y="8532916"/>
              <a:ext cx="0" cy="1123950"/>
            </a:xfrm>
            <a:prstGeom prst="line">
              <a:avLst/>
            </a:prstGeom>
            <a:ln w="101600" cap="sq">
              <a:solidFill>
                <a:srgbClr val="3C4560"/>
              </a:solidFill>
              <a:round/>
            </a:ln>
          </p:spPr>
          <p:style>
            <a:lnRef idx="1">
              <a:schemeClr val="accent1"/>
            </a:lnRef>
            <a:fillRef idx="0">
              <a:schemeClr val="accent1"/>
            </a:fillRef>
            <a:effectRef idx="0">
              <a:schemeClr val="accent1"/>
            </a:effectRef>
            <a:fontRef idx="minor">
              <a:schemeClr val="tx1"/>
            </a:fontRef>
          </p:style>
        </p:cxnSp>
        <p:sp>
          <p:nvSpPr>
            <p:cNvPr id="108" name="文本框 107">
              <a:extLst>
                <a:ext uri="{FF2B5EF4-FFF2-40B4-BE49-F238E27FC236}">
                  <a16:creationId xmlns:a16="http://schemas.microsoft.com/office/drawing/2014/main" id="{ED71D15E-50D3-48E3-9A90-96FED306CE23}"/>
                </a:ext>
              </a:extLst>
            </p:cNvPr>
            <p:cNvSpPr txBox="1"/>
            <p:nvPr/>
          </p:nvSpPr>
          <p:spPr>
            <a:xfrm rot="5400000">
              <a:off x="10065769" y="3428245"/>
              <a:ext cx="3706362" cy="246221"/>
            </a:xfrm>
            <a:prstGeom prst="rect">
              <a:avLst/>
            </a:prstGeom>
            <a:noFill/>
          </p:spPr>
          <p:txBody>
            <a:bodyPr wrap="square" rtlCol="0">
              <a:spAutoFit/>
            </a:bodyPr>
            <a:lstStyle>
              <a:defPPr>
                <a:defRPr lang="zh-CN"/>
              </a:defPPr>
              <a:lvl1pPr>
                <a:defRPr b="1">
                  <a:solidFill>
                    <a:schemeClr val="bg1"/>
                  </a:solidFill>
                </a:defRPr>
              </a:lvl1pPr>
            </a:lstStyle>
            <a:p>
              <a:pPr algn="dist"/>
              <a:r>
                <a:rPr lang="en-US" altLang="zh-CN" sz="1000" b="0" spc="150" dirty="0">
                  <a:solidFill>
                    <a:srgbClr val="7F7F7F"/>
                  </a:solidFill>
                  <a:cs typeface="+mn-ea"/>
                  <a:sym typeface="+mn-lt"/>
                </a:rPr>
                <a:t>Guangzhou  College  of  Commerce</a:t>
              </a:r>
              <a:endParaRPr lang="zh-CN" altLang="en-US" sz="1000" b="0" spc="150" dirty="0">
                <a:solidFill>
                  <a:srgbClr val="7F7F7F"/>
                </a:solidFill>
                <a:cs typeface="+mn-ea"/>
                <a:sym typeface="+mn-lt"/>
              </a:endParaRPr>
            </a:p>
          </p:txBody>
        </p:sp>
        <p:sp>
          <p:nvSpPr>
            <p:cNvPr id="109" name="矩形 108">
              <a:extLst>
                <a:ext uri="{FF2B5EF4-FFF2-40B4-BE49-F238E27FC236}">
                  <a16:creationId xmlns:a16="http://schemas.microsoft.com/office/drawing/2014/main" id="{E6B9F885-9DF4-485D-8816-608C5E014E45}"/>
                </a:ext>
              </a:extLst>
            </p:cNvPr>
            <p:cNvSpPr/>
            <p:nvPr/>
          </p:nvSpPr>
          <p:spPr>
            <a:xfrm>
              <a:off x="11632570" y="-2538209"/>
              <a:ext cx="559429" cy="502920"/>
            </a:xfrm>
            <a:prstGeom prst="rect">
              <a:avLst/>
            </a:prstGeom>
            <a:solidFill>
              <a:srgbClr val="3C45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687345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平行四边形 11">
            <a:extLst>
              <a:ext uri="{FF2B5EF4-FFF2-40B4-BE49-F238E27FC236}">
                <a16:creationId xmlns:a16="http://schemas.microsoft.com/office/drawing/2014/main" id="{1B04F9B7-59B8-4862-85CA-3C72897C387E}"/>
              </a:ext>
            </a:extLst>
          </p:cNvPr>
          <p:cNvSpPr/>
          <p:nvPr/>
        </p:nvSpPr>
        <p:spPr>
          <a:xfrm>
            <a:off x="3776119" y="1589216"/>
            <a:ext cx="10676050" cy="2225726"/>
          </a:xfrm>
          <a:prstGeom prst="parallelogram">
            <a:avLst>
              <a:gd name="adj" fmla="val 101539"/>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平行四边形 15">
            <a:extLst>
              <a:ext uri="{FF2B5EF4-FFF2-40B4-BE49-F238E27FC236}">
                <a16:creationId xmlns:a16="http://schemas.microsoft.com/office/drawing/2014/main" id="{6255B9E5-FD32-4137-A85C-AF87611A2751}"/>
              </a:ext>
            </a:extLst>
          </p:cNvPr>
          <p:cNvSpPr/>
          <p:nvPr/>
        </p:nvSpPr>
        <p:spPr>
          <a:xfrm>
            <a:off x="-2957056" y="3011019"/>
            <a:ext cx="8889423" cy="2452416"/>
          </a:xfrm>
          <a:prstGeom prst="parallelogram">
            <a:avLst>
              <a:gd name="adj" fmla="val 101539"/>
            </a:avLst>
          </a:prstGeom>
          <a:solidFill>
            <a:srgbClr val="4B5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a:extLst>
              <a:ext uri="{FF2B5EF4-FFF2-40B4-BE49-F238E27FC236}">
                <a16:creationId xmlns:a16="http://schemas.microsoft.com/office/drawing/2014/main" id="{D72E1BE7-BBF8-4B05-871A-B8D14EAFCFD3}"/>
              </a:ext>
            </a:extLst>
          </p:cNvPr>
          <p:cNvSpPr/>
          <p:nvPr/>
        </p:nvSpPr>
        <p:spPr>
          <a:xfrm>
            <a:off x="-2287584" y="2402902"/>
            <a:ext cx="11734847" cy="2225727"/>
          </a:xfrm>
          <a:prstGeom prst="parallelogram">
            <a:avLst>
              <a:gd name="adj" fmla="val 101539"/>
            </a:avLst>
          </a:prstGeom>
          <a:solidFill>
            <a:srgbClr val="4B5161"/>
          </a:solidFill>
          <a:ln w="50800">
            <a:solidFill>
              <a:schemeClr val="lt1">
                <a:hueOff val="0"/>
                <a:satOff val="0"/>
                <a:lumOff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文本框 17">
            <a:extLst>
              <a:ext uri="{FF2B5EF4-FFF2-40B4-BE49-F238E27FC236}">
                <a16:creationId xmlns:a16="http://schemas.microsoft.com/office/drawing/2014/main" id="{06E6204C-DEF0-450A-A198-438F646C56B6}"/>
              </a:ext>
            </a:extLst>
          </p:cNvPr>
          <p:cNvSpPr txBox="1"/>
          <p:nvPr/>
        </p:nvSpPr>
        <p:spPr>
          <a:xfrm>
            <a:off x="1500672" y="2939732"/>
            <a:ext cx="2214985" cy="584775"/>
          </a:xfrm>
          <a:prstGeom prst="rect">
            <a:avLst/>
          </a:prstGeom>
          <a:noFill/>
        </p:spPr>
        <p:txBody>
          <a:bodyPr vert="horz" wrap="square" rtlCol="0">
            <a:spAutoFit/>
          </a:bodyPr>
          <a:lstStyle>
            <a:defPPr>
              <a:defRPr lang="zh-CN"/>
            </a:defPPr>
            <a:lvl1pPr>
              <a:defRPr spc="3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3200" b="1" dirty="0">
                <a:solidFill>
                  <a:srgbClr val="F2F2F2"/>
                </a:solidFill>
                <a:latin typeface="+mn-ea"/>
                <a:ea typeface="+mn-ea"/>
                <a:cs typeface="+mn-ea"/>
                <a:sym typeface="+mn-lt"/>
              </a:rPr>
              <a:t>第一节  </a:t>
            </a:r>
            <a:endParaRPr lang="en-US" altLang="zh-CN" sz="3200" b="1" dirty="0">
              <a:solidFill>
                <a:srgbClr val="F2F2F2"/>
              </a:solidFill>
              <a:latin typeface="+mn-ea"/>
              <a:ea typeface="+mn-ea"/>
              <a:cs typeface="+mn-ea"/>
              <a:sym typeface="+mn-lt"/>
            </a:endParaRPr>
          </a:p>
        </p:txBody>
      </p:sp>
      <p:sp>
        <p:nvSpPr>
          <p:cNvPr id="4" name="矩形 3">
            <a:extLst>
              <a:ext uri="{FF2B5EF4-FFF2-40B4-BE49-F238E27FC236}">
                <a16:creationId xmlns:a16="http://schemas.microsoft.com/office/drawing/2014/main" id="{EFF5B1E9-BB98-4406-A8FA-CDCA3D0895C3}"/>
              </a:ext>
            </a:extLst>
          </p:cNvPr>
          <p:cNvSpPr/>
          <p:nvPr/>
        </p:nvSpPr>
        <p:spPr>
          <a:xfrm>
            <a:off x="1500672" y="3546006"/>
            <a:ext cx="4557658" cy="523220"/>
          </a:xfrm>
          <a:prstGeom prst="rect">
            <a:avLst/>
          </a:prstGeom>
        </p:spPr>
        <p:txBody>
          <a:bodyPr wrap="none">
            <a:spAutoFit/>
          </a:bodyPr>
          <a:lstStyle/>
          <a:p>
            <a:r>
              <a:rPr lang="zh-CN" altLang="en-US" sz="2800" spc="300" dirty="0">
                <a:solidFill>
                  <a:srgbClr val="F2F2F2"/>
                </a:solidFill>
                <a:latin typeface="+mn-ea"/>
                <a:cs typeface="+mn-ea"/>
                <a:sym typeface="+mn-lt"/>
              </a:rPr>
              <a:t>利润表分析的目的和内容</a:t>
            </a:r>
          </a:p>
        </p:txBody>
      </p:sp>
    </p:spTree>
    <p:extLst>
      <p:ext uri="{BB962C8B-B14F-4D97-AF65-F5344CB8AC3E}">
        <p14:creationId xmlns:p14="http://schemas.microsoft.com/office/powerpoint/2010/main" val="1650015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标题 1">
            <a:extLst>
              <a:ext uri="{FF2B5EF4-FFF2-40B4-BE49-F238E27FC236}">
                <a16:creationId xmlns:a16="http://schemas.microsoft.com/office/drawing/2014/main" id="{D288DC89-6373-46E3-BFB9-ABAEC426F4B4}"/>
              </a:ext>
            </a:extLst>
          </p:cNvPr>
          <p:cNvSpPr txBox="1">
            <a:spLocks/>
          </p:cNvSpPr>
          <p:nvPr/>
        </p:nvSpPr>
        <p:spPr>
          <a:xfrm>
            <a:off x="3086100" y="972457"/>
            <a:ext cx="2973388" cy="84840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b="1" spc="300" dirty="0">
                <a:solidFill>
                  <a:schemeClr val="tx1">
                    <a:lumMod val="50000"/>
                    <a:lumOff val="50000"/>
                  </a:schemeClr>
                </a:solidFill>
                <a:latin typeface="+mn-ea"/>
                <a:ea typeface="+mn-ea"/>
                <a:cs typeface="+mn-ea"/>
                <a:sym typeface="+mn-lt"/>
              </a:rPr>
              <a:t>能力目标</a:t>
            </a:r>
          </a:p>
        </p:txBody>
      </p:sp>
      <p:sp>
        <p:nvSpPr>
          <p:cNvPr id="163" name="内容占位符 2">
            <a:extLst>
              <a:ext uri="{FF2B5EF4-FFF2-40B4-BE49-F238E27FC236}">
                <a16:creationId xmlns:a16="http://schemas.microsoft.com/office/drawing/2014/main" id="{BAC90076-F6F3-4B62-9F1D-B01A2C591AF6}"/>
              </a:ext>
            </a:extLst>
          </p:cNvPr>
          <p:cNvSpPr txBox="1">
            <a:spLocks/>
          </p:cNvSpPr>
          <p:nvPr/>
        </p:nvSpPr>
        <p:spPr>
          <a:xfrm>
            <a:off x="3086100" y="1951489"/>
            <a:ext cx="8128000" cy="8484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900"/>
              </a:lnSpc>
              <a:buNone/>
            </a:pPr>
            <a:r>
              <a:rPr lang="zh-CN" altLang="en-US" sz="2400" spc="300" dirty="0">
                <a:solidFill>
                  <a:schemeClr val="tx1">
                    <a:lumMod val="75000"/>
                    <a:lumOff val="25000"/>
                  </a:schemeClr>
                </a:solidFill>
                <a:latin typeface="+mn-ea"/>
                <a:cs typeface="+mn-ea"/>
                <a:sym typeface="+mn-lt"/>
              </a:rPr>
              <a:t>能够运用利润分析方法对企业利润的形成进行总体分析评价；</a:t>
            </a:r>
            <a:endParaRPr lang="en-US" altLang="zh-CN" sz="2400" spc="300" dirty="0">
              <a:solidFill>
                <a:schemeClr val="tx1">
                  <a:lumMod val="75000"/>
                  <a:lumOff val="25000"/>
                </a:schemeClr>
              </a:solidFill>
              <a:latin typeface="+mn-ea"/>
              <a:cs typeface="+mn-ea"/>
              <a:sym typeface="+mn-lt"/>
            </a:endParaRPr>
          </a:p>
        </p:txBody>
      </p:sp>
      <p:sp>
        <p:nvSpPr>
          <p:cNvPr id="164" name="矩形 163">
            <a:extLst>
              <a:ext uri="{FF2B5EF4-FFF2-40B4-BE49-F238E27FC236}">
                <a16:creationId xmlns:a16="http://schemas.microsoft.com/office/drawing/2014/main" id="{FA3E292E-B953-468D-A07C-14CFDF59C4B0}"/>
              </a:ext>
            </a:extLst>
          </p:cNvPr>
          <p:cNvSpPr/>
          <p:nvPr/>
        </p:nvSpPr>
        <p:spPr>
          <a:xfrm>
            <a:off x="3086100" y="3941922"/>
            <a:ext cx="8128000" cy="1941044"/>
          </a:xfrm>
          <a:prstGeom prst="rect">
            <a:avLst/>
          </a:prstGeom>
        </p:spPr>
        <p:txBody>
          <a:bodyPr/>
          <a:lstStyle/>
          <a:p>
            <a:pPr>
              <a:lnSpc>
                <a:spcPts val="2900"/>
              </a:lnSpc>
              <a:spcBef>
                <a:spcPts val="1000"/>
              </a:spcBef>
            </a:pPr>
            <a:r>
              <a:rPr lang="zh-CN" altLang="en-US" sz="2400" spc="300" dirty="0">
                <a:solidFill>
                  <a:schemeClr val="tx1">
                    <a:lumMod val="75000"/>
                    <a:lumOff val="25000"/>
                  </a:schemeClr>
                </a:solidFill>
                <a:latin typeface="+mn-ea"/>
                <a:cs typeface="+mn-ea"/>
                <a:sym typeface="+mn-lt"/>
              </a:rPr>
              <a:t>能够通过分析分部报告信息，更好地理解企业各经营分部和报告分部的经营业绩，从而把握企业整体的经营状况能够运用财务分析基本方法对影响利润形成的主要项目进行分析评价。</a:t>
            </a:r>
          </a:p>
        </p:txBody>
      </p:sp>
      <p:sp>
        <p:nvSpPr>
          <p:cNvPr id="165" name="矩形 164">
            <a:extLst>
              <a:ext uri="{FF2B5EF4-FFF2-40B4-BE49-F238E27FC236}">
                <a16:creationId xmlns:a16="http://schemas.microsoft.com/office/drawing/2014/main" id="{E2623A7C-B645-418B-9204-FB1D2740F676}"/>
              </a:ext>
            </a:extLst>
          </p:cNvPr>
          <p:cNvSpPr/>
          <p:nvPr/>
        </p:nvSpPr>
        <p:spPr>
          <a:xfrm>
            <a:off x="3086100" y="2958232"/>
            <a:ext cx="8128000" cy="825354"/>
          </a:xfrm>
          <a:prstGeom prst="rect">
            <a:avLst/>
          </a:prstGeom>
        </p:spPr>
        <p:txBody>
          <a:bodyPr/>
          <a:lstStyle/>
          <a:p>
            <a:pPr>
              <a:lnSpc>
                <a:spcPts val="2900"/>
              </a:lnSpc>
              <a:spcBef>
                <a:spcPts val="1000"/>
              </a:spcBef>
            </a:pPr>
            <a:r>
              <a:rPr lang="zh-CN" altLang="en-US" sz="2400" spc="300" dirty="0">
                <a:solidFill>
                  <a:schemeClr val="tx1">
                    <a:lumMod val="75000"/>
                    <a:lumOff val="25000"/>
                  </a:schemeClr>
                </a:solidFill>
                <a:latin typeface="+mn-ea"/>
                <a:cs typeface="+mn-ea"/>
                <a:sym typeface="+mn-lt"/>
              </a:rPr>
              <a:t>能够运用利润分析方法对各项利润完成情况进行分析评价；</a:t>
            </a:r>
            <a:endParaRPr lang="en-US" altLang="zh-CN" sz="2400" spc="300" dirty="0">
              <a:solidFill>
                <a:schemeClr val="tx1">
                  <a:lumMod val="75000"/>
                  <a:lumOff val="25000"/>
                </a:schemeClr>
              </a:solidFill>
              <a:latin typeface="+mn-ea"/>
              <a:cs typeface="+mn-ea"/>
              <a:sym typeface="+mn-lt"/>
            </a:endParaRPr>
          </a:p>
        </p:txBody>
      </p:sp>
    </p:spTree>
    <p:extLst>
      <p:ext uri="{BB962C8B-B14F-4D97-AF65-F5344CB8AC3E}">
        <p14:creationId xmlns:p14="http://schemas.microsoft.com/office/powerpoint/2010/main" val="135811722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B5161"/>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TotalTime>
  <Words>951</Words>
  <Application>Microsoft Office PowerPoint</Application>
  <PresentationFormat>宽屏</PresentationFormat>
  <Paragraphs>217</Paragraphs>
  <Slides>29</Slides>
  <Notes>27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29</vt:i4>
      </vt:variant>
    </vt:vector>
  </HeadingPairs>
  <TitlesOfParts>
    <vt:vector size="42" baseType="lpstr">
      <vt:lpstr>Segoe UI Light</vt:lpstr>
      <vt:lpstr>Segoe UI</vt:lpstr>
      <vt:lpstr>等线</vt:lpstr>
      <vt:lpstr>Arial</vt:lpstr>
      <vt:lpstr>Century Gothic</vt:lpstr>
      <vt:lpstr>Wingdings</vt:lpstr>
      <vt:lpstr>Calibri</vt:lpstr>
      <vt:lpstr>华文行楷</vt:lpstr>
      <vt:lpstr>汉仪尚巍手书W</vt:lpstr>
      <vt:lpstr>微软雅黑</vt:lpstr>
      <vt:lpstr>微软雅黑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一、利润的质量分析</vt:lpstr>
      <vt:lpstr>（四）营业外收入</vt:lpstr>
      <vt:lpstr>（五）营业费用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Yunxuan Liu (Chinasoft International)</cp:lastModifiedBy>
  <cp:revision>612</cp:revision>
  <dcterms:created xsi:type="dcterms:W3CDTF">2019-04-01T15:32:34Z</dcterms:created>
  <dcterms:modified xsi:type="dcterms:W3CDTF">2019-04-12T09:02:13Z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2019-04-12T09:02:07.3330822Z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1deb769c-03fb-47a3-ad56-30ed03a8f471</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